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4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McCormick_Tracto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3470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DRIVE A TRACTOR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43436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this presentation, we will cover everything you need to know to confidently operate a tractor.</a:t>
            </a: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6319599" y="539507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" name="Text 2"/>
          <p:cNvSpPr/>
          <p:nvPr/>
        </p:nvSpPr>
        <p:spPr>
          <a:xfrm>
            <a:off x="44907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Importance of Learning How to Drive a Tractor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6321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59154" y="267378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7084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Versatility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52129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Tractors are essential for a wide range of tasks, from agricultural work to construction projects.</a:t>
            </a:r>
            <a:endParaRPr lang="en-US" sz="3200" dirty="0"/>
          </a:p>
        </p:txBody>
      </p:sp>
      <p:sp>
        <p:nvSpPr>
          <p:cNvPr id="10" name="Shape 7"/>
          <p:cNvSpPr/>
          <p:nvPr/>
        </p:nvSpPr>
        <p:spPr>
          <a:xfrm>
            <a:off x="4490799" y="43843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640104" y="4426029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5212913" y="446067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Self-Sufficiency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52129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Being able to operate a tractor gives you the independence to handle various tasks on your own.</a:t>
            </a:r>
            <a:endParaRPr lang="en-US" sz="3200" dirty="0"/>
          </a:p>
        </p:txBody>
      </p:sp>
      <p:sp>
        <p:nvSpPr>
          <p:cNvPr id="14" name="Shape 11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6294" y="6178272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6212919"/>
            <a:ext cx="26909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Career Opportunities</a:t>
            </a:r>
            <a:endParaRPr lang="en-US" sz="3200" dirty="0"/>
          </a:p>
        </p:txBody>
      </p:sp>
      <p:sp>
        <p:nvSpPr>
          <p:cNvPr id="17" name="Text 14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Having tractor driving skills can open doors to job opportunities in farming, landscaping, and more.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04474"/>
            <a:ext cx="792158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Basic Components of a Tractor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879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Engine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power source that generates the necessary energy for the tractor to function.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8791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Transmission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448526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Transfers power from the engine to the wheels, enabling the tractor to move forward or backward.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2088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Hydraulic System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Controls the various attachments and implements, such as loaders and mowers.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2088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Steering System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Allows the operator to control the direction of the tractor.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54393"/>
            <a:ext cx="70238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Preparing to Drive a Tractor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1993106"/>
            <a:ext cx="44410" cy="5381982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394406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16669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208371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215277"/>
            <a:ext cx="240208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Inspect the Tractor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278463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for any damages, ensure proper tire pressure, and inspect fluids and fuel levels.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50526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27755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31922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470666" y="3326130"/>
            <a:ext cx="36224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Adjust the Seat and Controls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389548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Adjust the seat and mirrors for optimal comfort and visibility, and familiarize yourself with the controls.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469648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4687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4510445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4517350"/>
            <a:ext cx="234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Put on Safety Gear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08670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Wear appropriate protective clothing, such as sturdy boots, gloves, and ear protection.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6287631" y="5847576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5228" y="56198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03103" y="5661541"/>
            <a:ext cx="2241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2"/>
          <p:cNvSpPr/>
          <p:nvPr/>
        </p:nvSpPr>
        <p:spPr>
          <a:xfrm>
            <a:off x="3478411" y="5668447"/>
            <a:ext cx="26147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Fasten Your Seatbelt</a:t>
            </a:r>
            <a:endParaRPr lang="en-US" sz="2187" dirty="0"/>
          </a:p>
        </p:txBody>
      </p:sp>
      <p:sp>
        <p:nvSpPr>
          <p:cNvPr id="25" name="Text 23"/>
          <p:cNvSpPr/>
          <p:nvPr/>
        </p:nvSpPr>
        <p:spPr>
          <a:xfrm>
            <a:off x="2037993" y="6237803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buckle up for safety before starting the tractor.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1432501"/>
            <a:ext cx="6319599" cy="47396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68166"/>
            <a:ext cx="49869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Operating a Tractor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675001" y="3495794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the engine and allow it to warm up.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675001" y="3984427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the clutch and select the desired gear.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675001" y="4473059"/>
            <a:ext cx="712220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Gradually release the clutch while applying gentle pressure on the accelerator.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675001" y="5361503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Steer the tractor smoothly and maintain a safe speed.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94C12-D2FB-46F7-B798-D18A613249DF}"/>
              </a:ext>
            </a:extLst>
          </p:cNvPr>
          <p:cNvSpPr txBox="1"/>
          <p:nvPr/>
        </p:nvSpPr>
        <p:spPr>
          <a:xfrm>
            <a:off x="0" y="6172200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">
                <a:hlinkClick r:id="rId4" tooltip="https://commons.wikimedia.org/wiki/File:McCormick_Tractor.jpg"/>
              </a:rPr>
              <a:t>This Photo</a:t>
            </a:r>
            <a:r>
              <a:rPr lang="en-MY" sz="900"/>
              <a:t> by Unknown Author is licensed under </a:t>
            </a:r>
            <a:r>
              <a:rPr lang="en-MY" sz="900">
                <a:hlinkClick r:id="rId5" tooltip="https://creativecommons.org/licenses/by-sa/3.0/"/>
              </a:rPr>
              <a:t>CC BY-SA</a:t>
            </a:r>
            <a:endParaRPr lang="en-MY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222819"/>
          </a:xfrm>
          <a:prstGeom prst="rect">
            <a:avLst/>
          </a:prstGeom>
          <a:solidFill>
            <a:srgbClr val="FFFFFF"/>
          </a:solidFill>
          <a:ln w="9644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9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Safety Precautions While Driving a Tractor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710690"/>
            <a:ext cx="3577352" cy="22108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21167" y="4115872"/>
            <a:ext cx="2817971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 Aware of Your Surroundings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3621167" y="4514374"/>
            <a:ext cx="3577352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Regularly scan the area for hazards and be mindful of pedestrians and other vehicles.</a:t>
            </a:r>
            <a:endParaRPr lang="en-US" sz="122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2" y="1710690"/>
            <a:ext cx="3577471" cy="22109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31762" y="4115991"/>
            <a:ext cx="200941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Safety Equipment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7431762" y="4514493"/>
            <a:ext cx="3577471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wear a seatbelt and any other necessary safety gear, such as a rollover protection structure (ROPS).</a:t>
            </a:r>
            <a:endParaRPr lang="en-US" sz="122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7" y="5493901"/>
            <a:ext cx="3577352" cy="22108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621167" y="7899082"/>
            <a:ext cx="2197656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Maintain Proper Posture</a:t>
            </a:r>
            <a:endParaRPr lang="en-US" sz="1531" dirty="0"/>
          </a:p>
        </p:txBody>
      </p:sp>
      <p:sp>
        <p:nvSpPr>
          <p:cNvPr id="13" name="Text 8"/>
          <p:cNvSpPr/>
          <p:nvPr/>
        </p:nvSpPr>
        <p:spPr>
          <a:xfrm>
            <a:off x="3621167" y="8297585"/>
            <a:ext cx="3577352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both hands on the steering wheel and sit with proper posture to ensure better control.</a:t>
            </a:r>
            <a:endParaRPr lang="en-US" sz="122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762" y="5493901"/>
            <a:ext cx="3577471" cy="22109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31762" y="7899202"/>
            <a:ext cx="2722959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Perform Regular Maintenance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7431762" y="8297704"/>
            <a:ext cx="3577471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the tractor's condition regularly and follow a maintenance checklist to ensure safe operation.</a:t>
            </a:r>
            <a:endParaRPr lang="en-US" sz="12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Rolling agricultural landscap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4591718" cy="97111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59060" y="98476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285664" y="2453190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Driving a tractor is an invaluable skill that offers versatility, independence, and exciting career opportunities. By following proper procedures and safety precautions, you can confidently navigate the world of tractor driving.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428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Acer Veriton</cp:lastModifiedBy>
  <cp:revision>2</cp:revision>
  <dcterms:created xsi:type="dcterms:W3CDTF">2023-11-09T09:03:07Z</dcterms:created>
  <dcterms:modified xsi:type="dcterms:W3CDTF">2023-11-09T09:11:01Z</dcterms:modified>
</cp:coreProperties>
</file>