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9" r:id="rId2"/>
    <p:sldId id="330" r:id="rId3"/>
    <p:sldId id="331" r:id="rId4"/>
    <p:sldId id="332" r:id="rId5"/>
    <p:sldId id="338" r:id="rId6"/>
    <p:sldId id="339" r:id="rId7"/>
    <p:sldId id="337"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p:cViewPr varScale="1">
        <p:scale>
          <a:sx n="82" d="100"/>
          <a:sy n="82" d="100"/>
        </p:scale>
        <p:origin x="126" y="504"/>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D0566-1956-4A49-874E-087E6F3E2BDC}" type="datetimeFigureOut">
              <a:rPr lang="en-MY" smtClean="0"/>
              <a:t>6/12/2023</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4605A2-9535-43B5-8E42-226D59E1FAE4}" type="slidenum">
              <a:rPr lang="en-MY" smtClean="0"/>
              <a:t>‹#›</a:t>
            </a:fld>
            <a:endParaRPr lang="en-MY"/>
          </a:p>
        </p:txBody>
      </p:sp>
    </p:spTree>
    <p:extLst>
      <p:ext uri="{BB962C8B-B14F-4D97-AF65-F5344CB8AC3E}">
        <p14:creationId xmlns:p14="http://schemas.microsoft.com/office/powerpoint/2010/main" val="226477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B34605A2-9535-43B5-8E42-226D59E1FAE4}" type="slidenum">
              <a:rPr lang="en-MY" smtClean="0"/>
              <a:t>1</a:t>
            </a:fld>
            <a:endParaRPr lang="en-MY"/>
          </a:p>
        </p:txBody>
      </p:sp>
    </p:spTree>
    <p:extLst>
      <p:ext uri="{BB962C8B-B14F-4D97-AF65-F5344CB8AC3E}">
        <p14:creationId xmlns:p14="http://schemas.microsoft.com/office/powerpoint/2010/main" val="4270348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10</a:t>
            </a:fld>
            <a:endParaRPr lang="en-MY"/>
          </a:p>
        </p:txBody>
      </p:sp>
    </p:spTree>
    <p:extLst>
      <p:ext uri="{BB962C8B-B14F-4D97-AF65-F5344CB8AC3E}">
        <p14:creationId xmlns:p14="http://schemas.microsoft.com/office/powerpoint/2010/main" val="1881617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11</a:t>
            </a:fld>
            <a:endParaRPr lang="en-MY"/>
          </a:p>
        </p:txBody>
      </p:sp>
    </p:spTree>
    <p:extLst>
      <p:ext uri="{BB962C8B-B14F-4D97-AF65-F5344CB8AC3E}">
        <p14:creationId xmlns:p14="http://schemas.microsoft.com/office/powerpoint/2010/main" val="1734754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12</a:t>
            </a:fld>
            <a:endParaRPr lang="en-MY"/>
          </a:p>
        </p:txBody>
      </p:sp>
    </p:spTree>
    <p:extLst>
      <p:ext uri="{BB962C8B-B14F-4D97-AF65-F5344CB8AC3E}">
        <p14:creationId xmlns:p14="http://schemas.microsoft.com/office/powerpoint/2010/main" val="130729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13</a:t>
            </a:fld>
            <a:endParaRPr lang="en-MY"/>
          </a:p>
        </p:txBody>
      </p:sp>
    </p:spTree>
    <p:extLst>
      <p:ext uri="{BB962C8B-B14F-4D97-AF65-F5344CB8AC3E}">
        <p14:creationId xmlns:p14="http://schemas.microsoft.com/office/powerpoint/2010/main" val="230364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14</a:t>
            </a:fld>
            <a:endParaRPr lang="en-MY"/>
          </a:p>
        </p:txBody>
      </p:sp>
    </p:spTree>
    <p:extLst>
      <p:ext uri="{BB962C8B-B14F-4D97-AF65-F5344CB8AC3E}">
        <p14:creationId xmlns:p14="http://schemas.microsoft.com/office/powerpoint/2010/main" val="512687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15</a:t>
            </a:fld>
            <a:endParaRPr lang="en-MY"/>
          </a:p>
        </p:txBody>
      </p:sp>
    </p:spTree>
    <p:extLst>
      <p:ext uri="{BB962C8B-B14F-4D97-AF65-F5344CB8AC3E}">
        <p14:creationId xmlns:p14="http://schemas.microsoft.com/office/powerpoint/2010/main" val="4141199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16</a:t>
            </a:fld>
            <a:endParaRPr lang="en-MY"/>
          </a:p>
        </p:txBody>
      </p:sp>
    </p:spTree>
    <p:extLst>
      <p:ext uri="{BB962C8B-B14F-4D97-AF65-F5344CB8AC3E}">
        <p14:creationId xmlns:p14="http://schemas.microsoft.com/office/powerpoint/2010/main" val="1100798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17</a:t>
            </a:fld>
            <a:endParaRPr lang="en-MY"/>
          </a:p>
        </p:txBody>
      </p:sp>
    </p:spTree>
    <p:extLst>
      <p:ext uri="{BB962C8B-B14F-4D97-AF65-F5344CB8AC3E}">
        <p14:creationId xmlns:p14="http://schemas.microsoft.com/office/powerpoint/2010/main" val="1364504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18</a:t>
            </a:fld>
            <a:endParaRPr lang="en-MY"/>
          </a:p>
        </p:txBody>
      </p:sp>
    </p:spTree>
    <p:extLst>
      <p:ext uri="{BB962C8B-B14F-4D97-AF65-F5344CB8AC3E}">
        <p14:creationId xmlns:p14="http://schemas.microsoft.com/office/powerpoint/2010/main" val="2484719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19</a:t>
            </a:fld>
            <a:endParaRPr lang="en-MY"/>
          </a:p>
        </p:txBody>
      </p:sp>
    </p:spTree>
    <p:extLst>
      <p:ext uri="{BB962C8B-B14F-4D97-AF65-F5344CB8AC3E}">
        <p14:creationId xmlns:p14="http://schemas.microsoft.com/office/powerpoint/2010/main" val="44522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2</a:t>
            </a:fld>
            <a:endParaRPr lang="en-MY"/>
          </a:p>
        </p:txBody>
      </p:sp>
    </p:spTree>
    <p:extLst>
      <p:ext uri="{BB962C8B-B14F-4D97-AF65-F5344CB8AC3E}">
        <p14:creationId xmlns:p14="http://schemas.microsoft.com/office/powerpoint/2010/main" val="361000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20</a:t>
            </a:fld>
            <a:endParaRPr lang="en-MY"/>
          </a:p>
        </p:txBody>
      </p:sp>
    </p:spTree>
    <p:extLst>
      <p:ext uri="{BB962C8B-B14F-4D97-AF65-F5344CB8AC3E}">
        <p14:creationId xmlns:p14="http://schemas.microsoft.com/office/powerpoint/2010/main" val="313384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3</a:t>
            </a:fld>
            <a:endParaRPr lang="en-MY"/>
          </a:p>
        </p:txBody>
      </p:sp>
    </p:spTree>
    <p:extLst>
      <p:ext uri="{BB962C8B-B14F-4D97-AF65-F5344CB8AC3E}">
        <p14:creationId xmlns:p14="http://schemas.microsoft.com/office/powerpoint/2010/main" val="313387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4</a:t>
            </a:fld>
            <a:endParaRPr lang="en-MY"/>
          </a:p>
        </p:txBody>
      </p:sp>
    </p:spTree>
    <p:extLst>
      <p:ext uri="{BB962C8B-B14F-4D97-AF65-F5344CB8AC3E}">
        <p14:creationId xmlns:p14="http://schemas.microsoft.com/office/powerpoint/2010/main" val="406753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5</a:t>
            </a:fld>
            <a:endParaRPr lang="en-MY"/>
          </a:p>
        </p:txBody>
      </p:sp>
    </p:spTree>
    <p:extLst>
      <p:ext uri="{BB962C8B-B14F-4D97-AF65-F5344CB8AC3E}">
        <p14:creationId xmlns:p14="http://schemas.microsoft.com/office/powerpoint/2010/main" val="167459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6</a:t>
            </a:fld>
            <a:endParaRPr lang="en-MY"/>
          </a:p>
        </p:txBody>
      </p:sp>
    </p:spTree>
    <p:extLst>
      <p:ext uri="{BB962C8B-B14F-4D97-AF65-F5344CB8AC3E}">
        <p14:creationId xmlns:p14="http://schemas.microsoft.com/office/powerpoint/2010/main" val="182320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7</a:t>
            </a:fld>
            <a:endParaRPr lang="en-MY"/>
          </a:p>
        </p:txBody>
      </p:sp>
    </p:spTree>
    <p:extLst>
      <p:ext uri="{BB962C8B-B14F-4D97-AF65-F5344CB8AC3E}">
        <p14:creationId xmlns:p14="http://schemas.microsoft.com/office/powerpoint/2010/main" val="3813523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8</a:t>
            </a:fld>
            <a:endParaRPr lang="en-MY"/>
          </a:p>
        </p:txBody>
      </p:sp>
    </p:spTree>
    <p:extLst>
      <p:ext uri="{BB962C8B-B14F-4D97-AF65-F5344CB8AC3E}">
        <p14:creationId xmlns:p14="http://schemas.microsoft.com/office/powerpoint/2010/main" val="199863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4605A2-9535-43B5-8E42-226D59E1FAE4}" type="slidenum">
              <a:rPr lang="en-MY" smtClean="0"/>
              <a:t>9</a:t>
            </a:fld>
            <a:endParaRPr lang="en-MY"/>
          </a:p>
        </p:txBody>
      </p:sp>
    </p:spTree>
    <p:extLst>
      <p:ext uri="{BB962C8B-B14F-4D97-AF65-F5344CB8AC3E}">
        <p14:creationId xmlns:p14="http://schemas.microsoft.com/office/powerpoint/2010/main" val="217439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C9100AA7-EE96-467D-99BB-16286CD70132}" type="datetimeFigureOut">
              <a:rPr lang="en-MY" smtClean="0"/>
              <a:t>6/12/2023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672C15C-FD66-4327-9840-8B41C45F292B}" type="slidenum">
              <a:rPr lang="en-MY" smtClean="0"/>
              <a:t>‹#›</a:t>
            </a:fld>
            <a:endParaRPr lang="en-MY"/>
          </a:p>
        </p:txBody>
      </p:sp>
    </p:spTree>
    <p:extLst>
      <p:ext uri="{BB962C8B-B14F-4D97-AF65-F5344CB8AC3E}">
        <p14:creationId xmlns:p14="http://schemas.microsoft.com/office/powerpoint/2010/main" val="40380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C9100AA7-EE96-467D-99BB-16286CD70132}" type="datetimeFigureOut">
              <a:rPr lang="en-MY" smtClean="0"/>
              <a:t>6/12/2023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672C15C-FD66-4327-9840-8B41C45F292B}" type="slidenum">
              <a:rPr lang="en-MY" smtClean="0"/>
              <a:t>‹#›</a:t>
            </a:fld>
            <a:endParaRPr lang="en-MY"/>
          </a:p>
        </p:txBody>
      </p:sp>
    </p:spTree>
    <p:extLst>
      <p:ext uri="{BB962C8B-B14F-4D97-AF65-F5344CB8AC3E}">
        <p14:creationId xmlns:p14="http://schemas.microsoft.com/office/powerpoint/2010/main" val="411458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C9100AA7-EE96-467D-99BB-16286CD70132}" type="datetimeFigureOut">
              <a:rPr lang="en-MY" smtClean="0"/>
              <a:t>6/12/2023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672C15C-FD66-4327-9840-8B41C45F292B}" type="slidenum">
              <a:rPr lang="en-MY" smtClean="0"/>
              <a:t>‹#›</a:t>
            </a:fld>
            <a:endParaRPr lang="en-MY"/>
          </a:p>
        </p:txBody>
      </p:sp>
    </p:spTree>
    <p:extLst>
      <p:ext uri="{BB962C8B-B14F-4D97-AF65-F5344CB8AC3E}">
        <p14:creationId xmlns:p14="http://schemas.microsoft.com/office/powerpoint/2010/main" val="209679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C9100AA7-EE96-467D-99BB-16286CD70132}" type="datetimeFigureOut">
              <a:rPr lang="en-MY" smtClean="0"/>
              <a:t>6/12/2023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672C15C-FD66-4327-9840-8B41C45F292B}" type="slidenum">
              <a:rPr lang="en-MY" smtClean="0"/>
              <a:t>‹#›</a:t>
            </a:fld>
            <a:endParaRPr lang="en-MY"/>
          </a:p>
        </p:txBody>
      </p:sp>
    </p:spTree>
    <p:extLst>
      <p:ext uri="{BB962C8B-B14F-4D97-AF65-F5344CB8AC3E}">
        <p14:creationId xmlns:p14="http://schemas.microsoft.com/office/powerpoint/2010/main" val="42766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100AA7-EE96-467D-99BB-16286CD70132}" type="datetimeFigureOut">
              <a:rPr lang="en-MY" smtClean="0"/>
              <a:t>6/12/2023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672C15C-FD66-4327-9840-8B41C45F292B}" type="slidenum">
              <a:rPr lang="en-MY" smtClean="0"/>
              <a:t>‹#›</a:t>
            </a:fld>
            <a:endParaRPr lang="en-MY"/>
          </a:p>
        </p:txBody>
      </p:sp>
    </p:spTree>
    <p:extLst>
      <p:ext uri="{BB962C8B-B14F-4D97-AF65-F5344CB8AC3E}">
        <p14:creationId xmlns:p14="http://schemas.microsoft.com/office/powerpoint/2010/main" val="382306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C9100AA7-EE96-467D-99BB-16286CD70132}" type="datetimeFigureOut">
              <a:rPr lang="en-MY" smtClean="0"/>
              <a:t>6/12/2023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672C15C-FD66-4327-9840-8B41C45F292B}" type="slidenum">
              <a:rPr lang="en-MY" smtClean="0"/>
              <a:t>‹#›</a:t>
            </a:fld>
            <a:endParaRPr lang="en-MY"/>
          </a:p>
        </p:txBody>
      </p:sp>
    </p:spTree>
    <p:extLst>
      <p:ext uri="{BB962C8B-B14F-4D97-AF65-F5344CB8AC3E}">
        <p14:creationId xmlns:p14="http://schemas.microsoft.com/office/powerpoint/2010/main" val="61792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C9100AA7-EE96-467D-99BB-16286CD70132}" type="datetimeFigureOut">
              <a:rPr lang="en-MY" smtClean="0"/>
              <a:t>6/12/2023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3672C15C-FD66-4327-9840-8B41C45F292B}" type="slidenum">
              <a:rPr lang="en-MY" smtClean="0"/>
              <a:t>‹#›</a:t>
            </a:fld>
            <a:endParaRPr lang="en-MY"/>
          </a:p>
        </p:txBody>
      </p:sp>
    </p:spTree>
    <p:extLst>
      <p:ext uri="{BB962C8B-B14F-4D97-AF65-F5344CB8AC3E}">
        <p14:creationId xmlns:p14="http://schemas.microsoft.com/office/powerpoint/2010/main" val="335430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C9100AA7-EE96-467D-99BB-16286CD70132}" type="datetimeFigureOut">
              <a:rPr lang="en-MY" smtClean="0"/>
              <a:t>6/12/2023</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3672C15C-FD66-4327-9840-8B41C45F292B}" type="slidenum">
              <a:rPr lang="en-MY" smtClean="0"/>
              <a:t>‹#›</a:t>
            </a:fld>
            <a:endParaRPr lang="en-MY"/>
          </a:p>
        </p:txBody>
      </p:sp>
    </p:spTree>
    <p:extLst>
      <p:ext uri="{BB962C8B-B14F-4D97-AF65-F5344CB8AC3E}">
        <p14:creationId xmlns:p14="http://schemas.microsoft.com/office/powerpoint/2010/main" val="233073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00AA7-EE96-467D-99BB-16286CD70132}" type="datetimeFigureOut">
              <a:rPr lang="en-MY" smtClean="0"/>
              <a:t>6/12/2023</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3672C15C-FD66-4327-9840-8B41C45F292B}" type="slidenum">
              <a:rPr lang="en-MY" smtClean="0"/>
              <a:t>‹#›</a:t>
            </a:fld>
            <a:endParaRPr lang="en-MY"/>
          </a:p>
        </p:txBody>
      </p:sp>
    </p:spTree>
    <p:extLst>
      <p:ext uri="{BB962C8B-B14F-4D97-AF65-F5344CB8AC3E}">
        <p14:creationId xmlns:p14="http://schemas.microsoft.com/office/powerpoint/2010/main" val="36609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100AA7-EE96-467D-99BB-16286CD70132}" type="datetimeFigureOut">
              <a:rPr lang="en-MY" smtClean="0"/>
              <a:t>6/12/2023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672C15C-FD66-4327-9840-8B41C45F292B}" type="slidenum">
              <a:rPr lang="en-MY" smtClean="0"/>
              <a:t>‹#›</a:t>
            </a:fld>
            <a:endParaRPr lang="en-MY"/>
          </a:p>
        </p:txBody>
      </p:sp>
    </p:spTree>
    <p:extLst>
      <p:ext uri="{BB962C8B-B14F-4D97-AF65-F5344CB8AC3E}">
        <p14:creationId xmlns:p14="http://schemas.microsoft.com/office/powerpoint/2010/main" val="68203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100AA7-EE96-467D-99BB-16286CD70132}" type="datetimeFigureOut">
              <a:rPr lang="en-MY" smtClean="0"/>
              <a:t>6/12/2023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672C15C-FD66-4327-9840-8B41C45F292B}" type="slidenum">
              <a:rPr lang="en-MY" smtClean="0"/>
              <a:t>‹#›</a:t>
            </a:fld>
            <a:endParaRPr lang="en-MY"/>
          </a:p>
        </p:txBody>
      </p:sp>
    </p:spTree>
    <p:extLst>
      <p:ext uri="{BB962C8B-B14F-4D97-AF65-F5344CB8AC3E}">
        <p14:creationId xmlns:p14="http://schemas.microsoft.com/office/powerpoint/2010/main" val="2733883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00AA7-EE96-467D-99BB-16286CD70132}" type="datetimeFigureOut">
              <a:rPr lang="en-MY" smtClean="0"/>
              <a:t>6/12/2023</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2C15C-FD66-4327-9840-8B41C45F292B}" type="slidenum">
              <a:rPr lang="en-MY" smtClean="0"/>
              <a:t>‹#›</a:t>
            </a:fld>
            <a:endParaRPr lang="en-MY"/>
          </a:p>
        </p:txBody>
      </p:sp>
    </p:spTree>
    <p:extLst>
      <p:ext uri="{BB962C8B-B14F-4D97-AF65-F5344CB8AC3E}">
        <p14:creationId xmlns:p14="http://schemas.microsoft.com/office/powerpoint/2010/main" val="419996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20.png"/><Relationship Id="rId3" Type="http://schemas.openxmlformats.org/officeDocument/2006/relationships/notesSlide" Target="../notesSlides/notesSlide10.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1" Type="http://schemas.openxmlformats.org/officeDocument/2006/relationships/tags" Target="../tags/tag11.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21.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22.png"/><Relationship Id="rId3" Type="http://schemas.openxmlformats.org/officeDocument/2006/relationships/notesSlide" Target="../notesSlides/notesSlide11.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1" Type="http://schemas.openxmlformats.org/officeDocument/2006/relationships/tags" Target="../tags/tag12.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23.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20" Type="http://schemas.openxmlformats.org/officeDocument/2006/relationships/image" Target="../media/image25.png"/><Relationship Id="rId1" Type="http://schemas.openxmlformats.org/officeDocument/2006/relationships/tags" Target="../tags/tag13.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24.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26.png"/><Relationship Id="rId3" Type="http://schemas.openxmlformats.org/officeDocument/2006/relationships/notesSlide" Target="../notesSlides/notesSlide13.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20" Type="http://schemas.openxmlformats.org/officeDocument/2006/relationships/image" Target="../media/image28.png"/><Relationship Id="rId1" Type="http://schemas.openxmlformats.org/officeDocument/2006/relationships/tags" Target="../tags/tag14.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27.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29.png"/><Relationship Id="rId3" Type="http://schemas.openxmlformats.org/officeDocument/2006/relationships/notesSlide" Target="../notesSlides/notesSlide14.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1" Type="http://schemas.openxmlformats.org/officeDocument/2006/relationships/tags" Target="../tags/tag15.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30.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31.png"/><Relationship Id="rId3" Type="http://schemas.openxmlformats.org/officeDocument/2006/relationships/notesSlide" Target="../notesSlides/notesSlide15.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20" Type="http://schemas.openxmlformats.org/officeDocument/2006/relationships/image" Target="../media/image33.png"/><Relationship Id="rId1" Type="http://schemas.openxmlformats.org/officeDocument/2006/relationships/tags" Target="../tags/tag16.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32.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34.png"/><Relationship Id="rId3" Type="http://schemas.openxmlformats.org/officeDocument/2006/relationships/notesSlide" Target="../notesSlides/notesSlide16.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1" Type="http://schemas.openxmlformats.org/officeDocument/2006/relationships/tags" Target="../tags/tag17.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35.png"/><Relationship Id="rId3" Type="http://schemas.openxmlformats.org/officeDocument/2006/relationships/notesSlide" Target="../notesSlides/notesSlide17.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20" Type="http://schemas.openxmlformats.org/officeDocument/2006/relationships/image" Target="../media/image37.png"/><Relationship Id="rId1" Type="http://schemas.openxmlformats.org/officeDocument/2006/relationships/tags" Target="../tags/tag18.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36.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35.png"/><Relationship Id="rId3" Type="http://schemas.openxmlformats.org/officeDocument/2006/relationships/notesSlide" Target="../notesSlides/notesSlide18.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20" Type="http://schemas.openxmlformats.org/officeDocument/2006/relationships/image" Target="../media/image39.png"/><Relationship Id="rId1" Type="http://schemas.openxmlformats.org/officeDocument/2006/relationships/tags" Target="../tags/tag19.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38.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35.png"/><Relationship Id="rId3" Type="http://schemas.openxmlformats.org/officeDocument/2006/relationships/notesSlide" Target="../notesSlides/notesSlide19.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1" Type="http://schemas.openxmlformats.org/officeDocument/2006/relationships/tags" Target="../tags/tag20.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40.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slide" Target="slide1.xml"/><Relationship Id="rId12"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slide" Target="slide4.xml"/><Relationship Id="rId11" Type="http://schemas.openxmlformats.org/officeDocument/2006/relationships/image" Target="../media/image5.png"/><Relationship Id="rId5" Type="http://schemas.openxmlformats.org/officeDocument/2006/relationships/slide" Target="slide7.xml"/><Relationship Id="rId10" Type="http://schemas.openxmlformats.org/officeDocument/2006/relationships/slide" Target="slide2.xml"/><Relationship Id="rId4" Type="http://schemas.openxmlformats.org/officeDocument/2006/relationships/slide" Target="slide3.xml"/><Relationship Id="rId9" Type="http://schemas.microsoft.com/office/2007/relationships/hdphoto" Target="../media/hdphoto2.wdp"/><Relationship Id="rId1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41.png"/><Relationship Id="rId3" Type="http://schemas.openxmlformats.org/officeDocument/2006/relationships/notesSlide" Target="../notesSlides/notesSlide20.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1" Type="http://schemas.openxmlformats.org/officeDocument/2006/relationships/tags" Target="../tags/tag21.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png"/><Relationship Id="rId3" Type="http://schemas.openxmlformats.org/officeDocument/2006/relationships/notesSlide" Target="../notesSlides/notesSlide3.xml"/><Relationship Id="rId7" Type="http://schemas.openxmlformats.org/officeDocument/2006/relationships/image" Target="../media/image5.png"/><Relationship Id="rId12" Type="http://schemas.openxmlformats.org/officeDocument/2006/relationships/slide" Target="slide1.xml"/><Relationship Id="rId2" Type="http://schemas.openxmlformats.org/officeDocument/2006/relationships/slideLayout" Target="../slideLayouts/slideLayout7.xml"/><Relationship Id="rId1" Type="http://schemas.openxmlformats.org/officeDocument/2006/relationships/tags" Target="../tags/tag4.xml"/><Relationship Id="rId6" Type="http://schemas.microsoft.com/office/2007/relationships/hdphoto" Target="../media/hdphoto4.wdp"/><Relationship Id="rId11" Type="http://schemas.microsoft.com/office/2007/relationships/hdphoto" Target="../media/hdphoto1.wdp"/><Relationship Id="rId5" Type="http://schemas.openxmlformats.org/officeDocument/2006/relationships/image" Target="../media/image6.png"/><Relationship Id="rId15" Type="http://schemas.openxmlformats.org/officeDocument/2006/relationships/slide" Target="slide7.xml"/><Relationship Id="rId10" Type="http://schemas.openxmlformats.org/officeDocument/2006/relationships/image" Target="../media/image3.png"/><Relationship Id="rId4" Type="http://schemas.openxmlformats.org/officeDocument/2006/relationships/slide" Target="slide2.xml"/><Relationship Id="rId9" Type="http://schemas.openxmlformats.org/officeDocument/2006/relationships/slide" Target="slide4.xml"/><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1" Type="http://schemas.openxmlformats.org/officeDocument/2006/relationships/tags" Target="../tags/tag5.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8.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20" Type="http://schemas.openxmlformats.org/officeDocument/2006/relationships/image" Target="../media/image11.png"/><Relationship Id="rId1" Type="http://schemas.openxmlformats.org/officeDocument/2006/relationships/tags" Target="../tags/tag6.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10.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12.png"/><Relationship Id="rId3" Type="http://schemas.openxmlformats.org/officeDocument/2006/relationships/notesSlide" Target="../notesSlides/notesSlide6.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20" Type="http://schemas.openxmlformats.org/officeDocument/2006/relationships/image" Target="../media/image14.png"/><Relationship Id="rId1" Type="http://schemas.openxmlformats.org/officeDocument/2006/relationships/tags" Target="../tags/tag7.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13.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15.png"/><Relationship Id="rId3" Type="http://schemas.openxmlformats.org/officeDocument/2006/relationships/notesSlide" Target="../notesSlides/notesSlide7.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1" Type="http://schemas.openxmlformats.org/officeDocument/2006/relationships/tags" Target="../tags/tag8.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16.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17.png"/><Relationship Id="rId3" Type="http://schemas.openxmlformats.org/officeDocument/2006/relationships/notesSlide" Target="../notesSlides/notesSlide8.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1" Type="http://schemas.openxmlformats.org/officeDocument/2006/relationships/tags" Target="../tags/tag9.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19" Type="http://schemas.openxmlformats.org/officeDocument/2006/relationships/image" Target="../media/image18.png"/><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2.wdp"/><Relationship Id="rId18" Type="http://schemas.openxmlformats.org/officeDocument/2006/relationships/image" Target="../media/image19.png"/><Relationship Id="rId3" Type="http://schemas.openxmlformats.org/officeDocument/2006/relationships/notesSlide" Target="../notesSlides/notesSlide9.xml"/><Relationship Id="rId7" Type="http://schemas.openxmlformats.org/officeDocument/2006/relationships/slide" Target="slide11.xml"/><Relationship Id="rId12" Type="http://schemas.openxmlformats.org/officeDocument/2006/relationships/image" Target="../media/image4.png"/><Relationship Id="rId17" Type="http://schemas.openxmlformats.org/officeDocument/2006/relationships/slide" Target="slide7.xml"/><Relationship Id="rId2" Type="http://schemas.openxmlformats.org/officeDocument/2006/relationships/slideLayout" Target="../slideLayouts/slideLayout7.xml"/><Relationship Id="rId16" Type="http://schemas.openxmlformats.org/officeDocument/2006/relationships/slide" Target="slide4.xml"/><Relationship Id="rId1" Type="http://schemas.openxmlformats.org/officeDocument/2006/relationships/tags" Target="../tags/tag10.xml"/><Relationship Id="rId6" Type="http://schemas.microsoft.com/office/2007/relationships/hdphoto" Target="../media/hdphoto3.wdp"/><Relationship Id="rId11" Type="http://schemas.openxmlformats.org/officeDocument/2006/relationships/slide" Target="slide1.xml"/><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2.xml"/><Relationship Id="rId4" Type="http://schemas.openxmlformats.org/officeDocument/2006/relationships/slide" Target="slide3.xml"/><Relationship Id="rId9" Type="http://schemas.microsoft.com/office/2007/relationships/hdphoto" Target="../media/hdphoto1.wdp"/><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313182"/>
            <a:ext cx="4398375" cy="1191076"/>
          </a:xfrm>
        </p:spPr>
        <p:txBody>
          <a:bodyPr>
            <a:normAutofit/>
          </a:bodyPr>
          <a:lstStyle/>
          <a:p>
            <a:pPr algn="l"/>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Let’s </a:t>
            </a:r>
            <a:b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 FreeCAD</a:t>
            </a:r>
          </a:p>
        </p:txBody>
      </p:sp>
      <p:sp>
        <p:nvSpPr>
          <p:cNvPr id="3" name="Rectangle 2">
            <a:extLst>
              <a:ext uri="{FF2B5EF4-FFF2-40B4-BE49-F238E27FC236}">
                <a16:creationId xmlns:a16="http://schemas.microsoft.com/office/drawing/2014/main" id="{1DAAFDFD-3910-5FDE-53ED-514AB2F3FB48}"/>
              </a:ext>
            </a:extLst>
          </p:cNvPr>
          <p:cNvSpPr/>
          <p:nvPr/>
        </p:nvSpPr>
        <p:spPr>
          <a:xfrm>
            <a:off x="611560" y="5013176"/>
            <a:ext cx="2808312" cy="136815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14558976-05F8-4AE3-B4E8-E6D8ED817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943" y="188640"/>
            <a:ext cx="1440160" cy="1440160"/>
          </a:xfrm>
          <a:prstGeom prst="rect">
            <a:avLst/>
          </a:prstGeom>
        </p:spPr>
      </p:pic>
      <p:pic>
        <p:nvPicPr>
          <p:cNvPr id="6" name="Picture 5"/>
          <p:cNvPicPr>
            <a:picLocks noChangeAspect="1"/>
          </p:cNvPicPr>
          <p:nvPr/>
        </p:nvPicPr>
        <p:blipFill>
          <a:blip r:embed="rId5"/>
          <a:stretch>
            <a:fillRect/>
          </a:stretch>
        </p:blipFill>
        <p:spPr>
          <a:xfrm>
            <a:off x="7596336" y="116632"/>
            <a:ext cx="1440160" cy="563979"/>
          </a:xfrm>
          <a:prstGeom prst="rect">
            <a:avLst/>
          </a:prstGeom>
        </p:spPr>
      </p:pic>
      <p:sp>
        <p:nvSpPr>
          <p:cNvPr id="8" name="Title 1"/>
          <p:cNvSpPr txBox="1">
            <a:spLocks/>
          </p:cNvSpPr>
          <p:nvPr/>
        </p:nvSpPr>
        <p:spPr>
          <a:xfrm>
            <a:off x="1695153" y="2924944"/>
            <a:ext cx="583264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effectLst>
                  <a:outerShdw blurRad="38100" dist="38100" dir="2700000" algn="tl">
                    <a:srgbClr val="000000">
                      <a:alpha val="43137"/>
                    </a:srgbClr>
                  </a:outerShdw>
                </a:effectLst>
              </a:rPr>
              <a:t>Topic 4</a:t>
            </a:r>
          </a:p>
          <a:p>
            <a:r>
              <a:rPr lang="en-US" sz="4000" b="1" dirty="0">
                <a:effectLst>
                  <a:outerShdw blurRad="38100" dist="38100" dir="2700000" algn="tl">
                    <a:srgbClr val="000000">
                      <a:alpha val="43137"/>
                    </a:srgbClr>
                  </a:outerShdw>
                </a:effectLst>
              </a:rPr>
              <a:t>Drafting FreeCAD 3D</a:t>
            </a:r>
            <a:endParaRPr lang="en-MY" sz="4000" b="1" dirty="0">
              <a:effectLst>
                <a:outerShdw blurRad="38100" dist="38100" dir="2700000" algn="tl">
                  <a:srgbClr val="000000">
                    <a:alpha val="43137"/>
                  </a:srgbClr>
                </a:outerShdw>
              </a:effectLst>
            </a:endParaRPr>
          </a:p>
        </p:txBody>
      </p:sp>
      <p:pic>
        <p:nvPicPr>
          <p:cNvPr id="9" name="Picture 8">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Tree>
    <p:custDataLst>
      <p:tags r:id="rId1"/>
    </p:custDataLst>
    <p:extLst>
      <p:ext uri="{BB962C8B-B14F-4D97-AF65-F5344CB8AC3E}">
        <p14:creationId xmlns:p14="http://schemas.microsoft.com/office/powerpoint/2010/main" val="279220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r>
              <a:rPr lang="en-US" dirty="0"/>
              <a:t>     </a:t>
            </a:r>
          </a:p>
          <a:p>
            <a:r>
              <a:rPr lang="en-US" dirty="0"/>
              <a:t>     15. Select both two circle by hit and hold Ctrl button</a:t>
            </a:r>
          </a:p>
          <a:p>
            <a:r>
              <a:rPr lang="en-US" dirty="0"/>
              <a:t>            (keyboard) + drag mouse to select two circle.</a:t>
            </a:r>
          </a:p>
          <a:p>
            <a:endParaRPr lang="en-US" dirty="0"/>
          </a:p>
          <a:p>
            <a:r>
              <a:rPr lang="en-US" dirty="0"/>
              <a:t>     16. Select Add Circle Centerlines.</a:t>
            </a:r>
            <a:endParaRPr lang="en-US" sz="1900" dirty="0">
              <a:solidFill>
                <a:srgbClr val="FF0000"/>
              </a:solidFill>
            </a:endParaRPr>
          </a:p>
          <a:p>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11" name="Picture 10">
            <a:extLst>
              <a:ext uri="{FF2B5EF4-FFF2-40B4-BE49-F238E27FC236}">
                <a16:creationId xmlns:a16="http://schemas.microsoft.com/office/drawing/2014/main" id="{62B073A1-955A-95A8-4A77-6D7BDD6F701A}"/>
              </a:ext>
            </a:extLst>
          </p:cNvPr>
          <p:cNvPicPr>
            <a:picLocks noChangeAspect="1"/>
          </p:cNvPicPr>
          <p:nvPr/>
        </p:nvPicPr>
        <p:blipFill>
          <a:blip r:embed="rId18"/>
          <a:stretch>
            <a:fillRect/>
          </a:stretch>
        </p:blipFill>
        <p:spPr>
          <a:xfrm>
            <a:off x="2731708" y="3487282"/>
            <a:ext cx="4616687" cy="2101958"/>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3C9FB35C-75C9-1342-2CA3-3EC22D77C1D4}"/>
              </a:ext>
            </a:extLst>
          </p:cNvPr>
          <p:cNvPicPr>
            <a:picLocks noChangeAspect="1"/>
          </p:cNvPicPr>
          <p:nvPr/>
        </p:nvPicPr>
        <p:blipFill>
          <a:blip r:embed="rId19"/>
          <a:stretch>
            <a:fillRect/>
          </a:stretch>
        </p:blipFill>
        <p:spPr>
          <a:xfrm>
            <a:off x="4572000" y="2887975"/>
            <a:ext cx="495383" cy="46289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581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Effect transition="in" filter="fade">
                                      <p:cBhvr>
                                        <p:cTn id="19" dur="1000"/>
                                        <p:tgtEl>
                                          <p:spTgt spid="29">
                                            <p:txEl>
                                              <p:pRg st="2" end="2"/>
                                            </p:txEl>
                                          </p:spTgt>
                                        </p:tgtEl>
                                      </p:cBhvr>
                                    </p:animEffect>
                                    <p:anim calcmode="lin" valueType="num">
                                      <p:cBhvr>
                                        <p:cTn id="20"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xEl>
                                              <p:pRg st="4" end="4"/>
                                            </p:txEl>
                                          </p:spTgt>
                                        </p:tgtEl>
                                        <p:attrNameLst>
                                          <p:attrName>style.visibility</p:attrName>
                                        </p:attrNameLst>
                                      </p:cBhvr>
                                      <p:to>
                                        <p:strVal val="visible"/>
                                      </p:to>
                                    </p:set>
                                    <p:animEffect transition="in" filter="fade">
                                      <p:cBhvr>
                                        <p:cTn id="25" dur="1000"/>
                                        <p:tgtEl>
                                          <p:spTgt spid="29">
                                            <p:txEl>
                                              <p:pRg st="4" end="4"/>
                                            </p:txEl>
                                          </p:spTgt>
                                        </p:tgtEl>
                                      </p:cBhvr>
                                    </p:animEffect>
                                    <p:anim calcmode="lin" valueType="num">
                                      <p:cBhvr>
                                        <p:cTn id="26"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r>
              <a:rPr lang="en-US" dirty="0"/>
              <a:t>     </a:t>
            </a:r>
          </a:p>
          <a:p>
            <a:r>
              <a:rPr lang="en-US" dirty="0"/>
              <a:t>     </a:t>
            </a:r>
            <a:r>
              <a:rPr lang="en-US" dirty="0" smtClean="0"/>
              <a:t>17. </a:t>
            </a:r>
            <a:r>
              <a:rPr lang="en-GB" dirty="0"/>
              <a:t>Select point A and B. </a:t>
            </a:r>
            <a:endParaRPr lang="en-GB" dirty="0" smtClean="0"/>
          </a:p>
          <a:p>
            <a:r>
              <a:rPr lang="en-GB" dirty="0"/>
              <a:t> </a:t>
            </a:r>
            <a:r>
              <a:rPr lang="en-GB" dirty="0" smtClean="0"/>
              <a:t>           Then </a:t>
            </a:r>
            <a:r>
              <a:rPr lang="en-GB" dirty="0"/>
              <a:t>select Insert </a:t>
            </a:r>
            <a:r>
              <a:rPr lang="en-GB" dirty="0" smtClean="0"/>
              <a:t>Length Dimension</a:t>
            </a:r>
            <a:endParaRPr lang="en-US" dirty="0"/>
          </a:p>
          <a:p>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2" name="Picture 1"/>
          <p:cNvPicPr>
            <a:picLocks noChangeAspect="1"/>
          </p:cNvPicPr>
          <p:nvPr/>
        </p:nvPicPr>
        <p:blipFill>
          <a:blip r:embed="rId18"/>
          <a:stretch>
            <a:fillRect/>
          </a:stretch>
        </p:blipFill>
        <p:spPr>
          <a:xfrm>
            <a:off x="6300192" y="1658007"/>
            <a:ext cx="447737" cy="457264"/>
          </a:xfrm>
          <a:prstGeom prst="rect">
            <a:avLst/>
          </a:prstGeom>
        </p:spPr>
      </p:pic>
      <p:pic>
        <p:nvPicPr>
          <p:cNvPr id="3" name="Picture 2"/>
          <p:cNvPicPr>
            <a:picLocks noChangeAspect="1"/>
          </p:cNvPicPr>
          <p:nvPr/>
        </p:nvPicPr>
        <p:blipFill>
          <a:blip r:embed="rId19"/>
          <a:stretch>
            <a:fillRect/>
          </a:stretch>
        </p:blipFill>
        <p:spPr>
          <a:xfrm>
            <a:off x="2715819" y="2238400"/>
            <a:ext cx="4944882" cy="3455447"/>
          </a:xfrm>
          <a:prstGeom prst="rect">
            <a:avLst/>
          </a:prstGeom>
        </p:spPr>
      </p:pic>
    </p:spTree>
    <p:custDataLst>
      <p:tags r:id="rId1"/>
    </p:custDataLst>
    <p:extLst>
      <p:ext uri="{BB962C8B-B14F-4D97-AF65-F5344CB8AC3E}">
        <p14:creationId xmlns:p14="http://schemas.microsoft.com/office/powerpoint/2010/main" val="375116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Effect transition="in" filter="fade">
                                      <p:cBhvr>
                                        <p:cTn id="19" dur="1000"/>
                                        <p:tgtEl>
                                          <p:spTgt spid="29">
                                            <p:txEl>
                                              <p:pRg st="2" end="2"/>
                                            </p:txEl>
                                          </p:spTgt>
                                        </p:tgtEl>
                                      </p:cBhvr>
                                    </p:animEffect>
                                    <p:anim calcmode="lin" valueType="num">
                                      <p:cBhvr>
                                        <p:cTn id="20"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r>
              <a:rPr lang="en-US" dirty="0"/>
              <a:t>     </a:t>
            </a:r>
          </a:p>
          <a:p>
            <a:r>
              <a:rPr lang="en-US" dirty="0"/>
              <a:t>     </a:t>
            </a:r>
            <a:r>
              <a:rPr lang="en-US" dirty="0" smtClean="0"/>
              <a:t>18. </a:t>
            </a:r>
            <a:r>
              <a:rPr lang="en-GB" dirty="0"/>
              <a:t>Select point </a:t>
            </a:r>
            <a:r>
              <a:rPr lang="en-GB" dirty="0" smtClean="0"/>
              <a:t>C </a:t>
            </a:r>
            <a:r>
              <a:rPr lang="en-GB" dirty="0"/>
              <a:t>and </a:t>
            </a:r>
            <a:r>
              <a:rPr lang="en-GB" dirty="0" smtClean="0"/>
              <a:t>D. </a:t>
            </a:r>
          </a:p>
          <a:p>
            <a:r>
              <a:rPr lang="en-GB" dirty="0"/>
              <a:t> </a:t>
            </a:r>
            <a:r>
              <a:rPr lang="en-GB" dirty="0" smtClean="0"/>
              <a:t>          Then </a:t>
            </a:r>
            <a:r>
              <a:rPr lang="en-GB" dirty="0"/>
              <a:t>select Insert </a:t>
            </a:r>
            <a:r>
              <a:rPr lang="en-GB" dirty="0" smtClean="0"/>
              <a:t>Length Dimension            .</a:t>
            </a:r>
          </a:p>
          <a:p>
            <a:endParaRPr lang="en-GB" dirty="0"/>
          </a:p>
          <a:p>
            <a:r>
              <a:rPr lang="en-GB" dirty="0"/>
              <a:t>     19. Select Circle E. </a:t>
            </a:r>
            <a:endParaRPr lang="en-GB" dirty="0" smtClean="0"/>
          </a:p>
          <a:p>
            <a:r>
              <a:rPr lang="en-GB" dirty="0"/>
              <a:t> </a:t>
            </a:r>
            <a:r>
              <a:rPr lang="en-GB" dirty="0" smtClean="0"/>
              <a:t>          Then </a:t>
            </a:r>
            <a:r>
              <a:rPr lang="en-GB" dirty="0"/>
              <a:t>select Insert Diameter </a:t>
            </a:r>
            <a:r>
              <a:rPr lang="en-GB" dirty="0" smtClean="0"/>
              <a:t>Dimension          .</a:t>
            </a:r>
          </a:p>
          <a:p>
            <a:endParaRPr lang="en-GB" dirty="0"/>
          </a:p>
          <a:p>
            <a:r>
              <a:rPr lang="en-GB" dirty="0"/>
              <a:t>     20. Repeat steps </a:t>
            </a:r>
            <a:r>
              <a:rPr lang="en-GB" dirty="0" smtClean="0"/>
              <a:t>19 </a:t>
            </a:r>
            <a:r>
              <a:rPr lang="en-GB" dirty="0"/>
              <a:t>to dimension circle </a:t>
            </a:r>
            <a:r>
              <a:rPr lang="en-GB" dirty="0" smtClean="0"/>
              <a:t>F.</a:t>
            </a:r>
          </a:p>
          <a:p>
            <a:endParaRPr lang="en-GB" dirty="0"/>
          </a:p>
          <a:p>
            <a:r>
              <a:rPr lang="en-GB" dirty="0"/>
              <a:t>     </a:t>
            </a:r>
            <a:r>
              <a:rPr lang="en-GB" dirty="0" smtClean="0"/>
              <a:t>21</a:t>
            </a:r>
            <a:r>
              <a:rPr lang="en-GB" dirty="0"/>
              <a:t>. Select appropriate Insert Dimension to complete </a:t>
            </a:r>
            <a:r>
              <a:rPr lang="en-GB" dirty="0" smtClean="0"/>
              <a:t>all</a:t>
            </a:r>
          </a:p>
          <a:p>
            <a:r>
              <a:rPr lang="en-GB" dirty="0"/>
              <a:t> </a:t>
            </a:r>
            <a:r>
              <a:rPr lang="en-GB" dirty="0" smtClean="0"/>
              <a:t>          dimensions </a:t>
            </a:r>
            <a:r>
              <a:rPr lang="en-GB" dirty="0"/>
              <a:t>at Front and Bottom View as shown in </a:t>
            </a:r>
            <a:r>
              <a:rPr lang="en-GB" dirty="0" smtClean="0"/>
              <a:t>the</a:t>
            </a:r>
          </a:p>
          <a:p>
            <a:r>
              <a:rPr lang="en-GB" dirty="0"/>
              <a:t> </a:t>
            </a:r>
            <a:r>
              <a:rPr lang="en-GB" dirty="0" smtClean="0"/>
              <a:t>          figure</a:t>
            </a:r>
            <a:r>
              <a:rPr lang="en-GB" dirty="0"/>
              <a:t>. </a:t>
            </a:r>
            <a:endParaRPr lang="en-US" dirty="0"/>
          </a:p>
          <a:p>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2" name="Picture 1"/>
          <p:cNvPicPr>
            <a:picLocks noChangeAspect="1"/>
          </p:cNvPicPr>
          <p:nvPr/>
        </p:nvPicPr>
        <p:blipFill>
          <a:blip r:embed="rId18"/>
          <a:stretch>
            <a:fillRect/>
          </a:stretch>
        </p:blipFill>
        <p:spPr>
          <a:xfrm>
            <a:off x="6300192" y="1658007"/>
            <a:ext cx="447737" cy="457264"/>
          </a:xfrm>
          <a:prstGeom prst="rect">
            <a:avLst/>
          </a:prstGeom>
        </p:spPr>
      </p:pic>
      <p:pic>
        <p:nvPicPr>
          <p:cNvPr id="11" name="Picture 10"/>
          <p:cNvPicPr>
            <a:picLocks noChangeAspect="1"/>
          </p:cNvPicPr>
          <p:nvPr/>
        </p:nvPicPr>
        <p:blipFill>
          <a:blip r:embed="rId19"/>
          <a:stretch>
            <a:fillRect/>
          </a:stretch>
        </p:blipFill>
        <p:spPr>
          <a:xfrm>
            <a:off x="6444208" y="2504518"/>
            <a:ext cx="447737" cy="466790"/>
          </a:xfrm>
          <a:prstGeom prst="rect">
            <a:avLst/>
          </a:prstGeom>
        </p:spPr>
      </p:pic>
      <p:pic>
        <p:nvPicPr>
          <p:cNvPr id="12" name="Picture 11"/>
          <p:cNvPicPr>
            <a:picLocks noChangeAspect="1"/>
          </p:cNvPicPr>
          <p:nvPr/>
        </p:nvPicPr>
        <p:blipFill>
          <a:blip r:embed="rId20"/>
          <a:stretch>
            <a:fillRect/>
          </a:stretch>
        </p:blipFill>
        <p:spPr>
          <a:xfrm>
            <a:off x="3429955" y="4705055"/>
            <a:ext cx="2876951" cy="485843"/>
          </a:xfrm>
          <a:prstGeom prst="rect">
            <a:avLst/>
          </a:prstGeom>
        </p:spPr>
      </p:pic>
    </p:spTree>
    <p:custDataLst>
      <p:tags r:id="rId1"/>
    </p:custDataLst>
    <p:extLst>
      <p:ext uri="{BB962C8B-B14F-4D97-AF65-F5344CB8AC3E}">
        <p14:creationId xmlns:p14="http://schemas.microsoft.com/office/powerpoint/2010/main" val="166055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Effect transition="in" filter="fade">
                                      <p:cBhvr>
                                        <p:cTn id="19" dur="1000"/>
                                        <p:tgtEl>
                                          <p:spTgt spid="29">
                                            <p:txEl>
                                              <p:pRg st="2" end="2"/>
                                            </p:txEl>
                                          </p:spTgt>
                                        </p:tgtEl>
                                      </p:cBhvr>
                                    </p:animEffect>
                                    <p:anim calcmode="lin" valueType="num">
                                      <p:cBhvr>
                                        <p:cTn id="20"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xEl>
                                              <p:pRg st="4" end="4"/>
                                            </p:txEl>
                                          </p:spTgt>
                                        </p:tgtEl>
                                        <p:attrNameLst>
                                          <p:attrName>style.visibility</p:attrName>
                                        </p:attrNameLst>
                                      </p:cBhvr>
                                      <p:to>
                                        <p:strVal val="visible"/>
                                      </p:to>
                                    </p:set>
                                    <p:animEffect transition="in" filter="fade">
                                      <p:cBhvr>
                                        <p:cTn id="25" dur="1000"/>
                                        <p:tgtEl>
                                          <p:spTgt spid="29">
                                            <p:txEl>
                                              <p:pRg st="4" end="4"/>
                                            </p:txEl>
                                          </p:spTgt>
                                        </p:tgtEl>
                                      </p:cBhvr>
                                    </p:animEffect>
                                    <p:anim calcmode="lin" valueType="num">
                                      <p:cBhvr>
                                        <p:cTn id="26"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xEl>
                                              <p:pRg st="5" end="5"/>
                                            </p:txEl>
                                          </p:spTgt>
                                        </p:tgtEl>
                                        <p:attrNameLst>
                                          <p:attrName>style.visibility</p:attrName>
                                        </p:attrNameLst>
                                      </p:cBhvr>
                                      <p:to>
                                        <p:strVal val="visible"/>
                                      </p:to>
                                    </p:set>
                                    <p:animEffect transition="in" filter="fade">
                                      <p:cBhvr>
                                        <p:cTn id="31" dur="1000"/>
                                        <p:tgtEl>
                                          <p:spTgt spid="29">
                                            <p:txEl>
                                              <p:pRg st="5" end="5"/>
                                            </p:txEl>
                                          </p:spTgt>
                                        </p:tgtEl>
                                      </p:cBhvr>
                                    </p:animEffect>
                                    <p:anim calcmode="lin" valueType="num">
                                      <p:cBhvr>
                                        <p:cTn id="32"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9">
                                            <p:txEl>
                                              <p:pRg st="7" end="7"/>
                                            </p:txEl>
                                          </p:spTgt>
                                        </p:tgtEl>
                                        <p:attrNameLst>
                                          <p:attrName>style.visibility</p:attrName>
                                        </p:attrNameLst>
                                      </p:cBhvr>
                                      <p:to>
                                        <p:strVal val="visible"/>
                                      </p:to>
                                    </p:set>
                                    <p:animEffect transition="in" filter="fade">
                                      <p:cBhvr>
                                        <p:cTn id="37" dur="1000"/>
                                        <p:tgtEl>
                                          <p:spTgt spid="29">
                                            <p:txEl>
                                              <p:pRg st="7" end="7"/>
                                            </p:txEl>
                                          </p:spTgt>
                                        </p:tgtEl>
                                      </p:cBhvr>
                                    </p:animEffect>
                                    <p:anim calcmode="lin" valueType="num">
                                      <p:cBhvr>
                                        <p:cTn id="38" dur="1000" fill="hold"/>
                                        <p:tgtEl>
                                          <p:spTgt spid="29">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9">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9">
                                            <p:txEl>
                                              <p:pRg st="9" end="9"/>
                                            </p:txEl>
                                          </p:spTgt>
                                        </p:tgtEl>
                                        <p:attrNameLst>
                                          <p:attrName>style.visibility</p:attrName>
                                        </p:attrNameLst>
                                      </p:cBhvr>
                                      <p:to>
                                        <p:strVal val="visible"/>
                                      </p:to>
                                    </p:set>
                                    <p:animEffect transition="in" filter="fade">
                                      <p:cBhvr>
                                        <p:cTn id="43" dur="1000"/>
                                        <p:tgtEl>
                                          <p:spTgt spid="29">
                                            <p:txEl>
                                              <p:pRg st="9" end="9"/>
                                            </p:txEl>
                                          </p:spTgt>
                                        </p:tgtEl>
                                      </p:cBhvr>
                                    </p:animEffect>
                                    <p:anim calcmode="lin" valueType="num">
                                      <p:cBhvr>
                                        <p:cTn id="44" dur="1000" fill="hold"/>
                                        <p:tgtEl>
                                          <p:spTgt spid="29">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29">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29">
                                            <p:txEl>
                                              <p:pRg st="10" end="10"/>
                                            </p:txEl>
                                          </p:spTgt>
                                        </p:tgtEl>
                                        <p:attrNameLst>
                                          <p:attrName>style.visibility</p:attrName>
                                        </p:attrNameLst>
                                      </p:cBhvr>
                                      <p:to>
                                        <p:strVal val="visible"/>
                                      </p:to>
                                    </p:set>
                                    <p:animEffect transition="in" filter="fade">
                                      <p:cBhvr>
                                        <p:cTn id="49" dur="1000"/>
                                        <p:tgtEl>
                                          <p:spTgt spid="29">
                                            <p:txEl>
                                              <p:pRg st="10" end="10"/>
                                            </p:txEl>
                                          </p:spTgt>
                                        </p:tgtEl>
                                      </p:cBhvr>
                                    </p:animEffect>
                                    <p:anim calcmode="lin" valueType="num">
                                      <p:cBhvr>
                                        <p:cTn id="50" dur="1000" fill="hold"/>
                                        <p:tgtEl>
                                          <p:spTgt spid="29">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29">
                                            <p:txEl>
                                              <p:pRg st="10" end="10"/>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29">
                                            <p:txEl>
                                              <p:pRg st="11" end="11"/>
                                            </p:txEl>
                                          </p:spTgt>
                                        </p:tgtEl>
                                        <p:attrNameLst>
                                          <p:attrName>style.visibility</p:attrName>
                                        </p:attrNameLst>
                                      </p:cBhvr>
                                      <p:to>
                                        <p:strVal val="visible"/>
                                      </p:to>
                                    </p:set>
                                    <p:animEffect transition="in" filter="fade">
                                      <p:cBhvr>
                                        <p:cTn id="55" dur="1000"/>
                                        <p:tgtEl>
                                          <p:spTgt spid="29">
                                            <p:txEl>
                                              <p:pRg st="11" end="11"/>
                                            </p:txEl>
                                          </p:spTgt>
                                        </p:tgtEl>
                                      </p:cBhvr>
                                    </p:animEffect>
                                    <p:anim calcmode="lin" valueType="num">
                                      <p:cBhvr>
                                        <p:cTn id="56" dur="1000" fill="hold"/>
                                        <p:tgtEl>
                                          <p:spTgt spid="29">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2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r>
              <a:rPr lang="en-US" dirty="0"/>
              <a:t>     </a:t>
            </a:r>
          </a:p>
          <a:p>
            <a:r>
              <a:rPr lang="en-US" dirty="0"/>
              <a:t>     </a:t>
            </a:r>
            <a:r>
              <a:rPr lang="en-US" dirty="0" smtClean="0"/>
              <a:t>22. </a:t>
            </a:r>
            <a:r>
              <a:rPr lang="en-GB" dirty="0"/>
              <a:t>At bottom tab, select Key Chain</a:t>
            </a:r>
            <a:r>
              <a:rPr lang="en-GB" dirty="0" smtClean="0"/>
              <a:t>.</a:t>
            </a:r>
          </a:p>
          <a:p>
            <a:endParaRPr lang="en-GB" dirty="0" smtClean="0"/>
          </a:p>
          <a:p>
            <a:endParaRPr lang="en-GB" dirty="0"/>
          </a:p>
          <a:p>
            <a:endParaRPr lang="en-GB" dirty="0" smtClean="0"/>
          </a:p>
          <a:p>
            <a:endParaRPr lang="en-GB" dirty="0"/>
          </a:p>
          <a:p>
            <a:endParaRPr lang="en-GB" dirty="0" smtClean="0"/>
          </a:p>
          <a:p>
            <a:endParaRPr lang="en-GB" dirty="0"/>
          </a:p>
          <a:p>
            <a:r>
              <a:rPr lang="en-GB" dirty="0"/>
              <a:t>     </a:t>
            </a:r>
            <a:r>
              <a:rPr lang="en-GB" dirty="0" smtClean="0"/>
              <a:t>23. </a:t>
            </a:r>
            <a:r>
              <a:rPr lang="en-GB" dirty="0"/>
              <a:t>Select </a:t>
            </a:r>
            <a:r>
              <a:rPr lang="en-GB" dirty="0" smtClean="0"/>
              <a:t>Isometric           </a:t>
            </a:r>
            <a:r>
              <a:rPr lang="en-GB" dirty="0"/>
              <a:t>to change top to isometric view          </a:t>
            </a:r>
            <a:r>
              <a:rPr lang="en-GB" dirty="0" smtClean="0"/>
              <a:t>.</a:t>
            </a:r>
          </a:p>
          <a:p>
            <a:endParaRPr lang="en-GB" dirty="0"/>
          </a:p>
          <a:p>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3" name="Picture 2"/>
          <p:cNvPicPr>
            <a:picLocks noChangeAspect="1"/>
          </p:cNvPicPr>
          <p:nvPr/>
        </p:nvPicPr>
        <p:blipFill>
          <a:blip r:embed="rId18"/>
          <a:stretch>
            <a:fillRect/>
          </a:stretch>
        </p:blipFill>
        <p:spPr>
          <a:xfrm>
            <a:off x="2941920" y="1924538"/>
            <a:ext cx="3867690" cy="1352739"/>
          </a:xfrm>
          <a:prstGeom prst="rect">
            <a:avLst/>
          </a:prstGeom>
        </p:spPr>
      </p:pic>
      <p:pic>
        <p:nvPicPr>
          <p:cNvPr id="14" name="Picture 13"/>
          <p:cNvPicPr>
            <a:picLocks noChangeAspect="1"/>
          </p:cNvPicPr>
          <p:nvPr/>
        </p:nvPicPr>
        <p:blipFill>
          <a:blip r:embed="rId19"/>
          <a:stretch>
            <a:fillRect/>
          </a:stretch>
        </p:blipFill>
        <p:spPr>
          <a:xfrm>
            <a:off x="4330760" y="3356992"/>
            <a:ext cx="457264" cy="476316"/>
          </a:xfrm>
          <a:prstGeom prst="rect">
            <a:avLst/>
          </a:prstGeom>
        </p:spPr>
      </p:pic>
      <p:pic>
        <p:nvPicPr>
          <p:cNvPr id="16" name="Picture 15"/>
          <p:cNvPicPr>
            <a:picLocks noChangeAspect="1"/>
          </p:cNvPicPr>
          <p:nvPr/>
        </p:nvPicPr>
        <p:blipFill>
          <a:blip r:embed="rId20"/>
          <a:stretch>
            <a:fillRect/>
          </a:stretch>
        </p:blipFill>
        <p:spPr>
          <a:xfrm>
            <a:off x="2941920" y="4049332"/>
            <a:ext cx="3972063" cy="1739400"/>
          </a:xfrm>
          <a:prstGeom prst="rect">
            <a:avLst/>
          </a:prstGeom>
        </p:spPr>
      </p:pic>
    </p:spTree>
    <p:custDataLst>
      <p:tags r:id="rId1"/>
    </p:custDataLst>
    <p:extLst>
      <p:ext uri="{BB962C8B-B14F-4D97-AF65-F5344CB8AC3E}">
        <p14:creationId xmlns:p14="http://schemas.microsoft.com/office/powerpoint/2010/main" val="345735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8" end="8"/>
                                            </p:txEl>
                                          </p:spTgt>
                                        </p:tgtEl>
                                        <p:attrNameLst>
                                          <p:attrName>style.visibility</p:attrName>
                                        </p:attrNameLst>
                                      </p:cBhvr>
                                      <p:to>
                                        <p:strVal val="visible"/>
                                      </p:to>
                                    </p:set>
                                    <p:animEffect transition="in" filter="fade">
                                      <p:cBhvr>
                                        <p:cTn id="19" dur="1000"/>
                                        <p:tgtEl>
                                          <p:spTgt spid="29">
                                            <p:txEl>
                                              <p:pRg st="8" end="8"/>
                                            </p:txEl>
                                          </p:spTgt>
                                        </p:tgtEl>
                                      </p:cBhvr>
                                    </p:animEffect>
                                    <p:anim calcmode="lin" valueType="num">
                                      <p:cBhvr>
                                        <p:cTn id="20" dur="1000" fill="hold"/>
                                        <p:tgtEl>
                                          <p:spTgt spid="29">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r>
              <a:rPr lang="en-US" dirty="0"/>
              <a:t>     </a:t>
            </a:r>
          </a:p>
          <a:p>
            <a:r>
              <a:rPr lang="en-US" dirty="0"/>
              <a:t>     </a:t>
            </a:r>
            <a:r>
              <a:rPr lang="en-US" dirty="0" smtClean="0"/>
              <a:t>24. </a:t>
            </a:r>
            <a:r>
              <a:rPr lang="en-GB" dirty="0"/>
              <a:t>At bottom tab, select Page.</a:t>
            </a:r>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r>
              <a:rPr lang="en-GB" dirty="0"/>
              <a:t>     </a:t>
            </a:r>
            <a:r>
              <a:rPr lang="en-GB" dirty="0" smtClean="0"/>
              <a:t>25. </a:t>
            </a:r>
            <a:r>
              <a:rPr lang="en-MY" dirty="0"/>
              <a:t>Select Body</a:t>
            </a:r>
            <a:r>
              <a:rPr lang="en-MY" dirty="0" smtClean="0"/>
              <a:t>.</a:t>
            </a:r>
            <a:endParaRPr lang="en-GB" dirty="0" smtClean="0"/>
          </a:p>
          <a:p>
            <a:endParaRPr lang="en-GB" dirty="0"/>
          </a:p>
          <a:p>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2" name="Picture 1"/>
          <p:cNvPicPr>
            <a:picLocks noChangeAspect="1"/>
          </p:cNvPicPr>
          <p:nvPr/>
        </p:nvPicPr>
        <p:blipFill>
          <a:blip r:embed="rId18"/>
          <a:stretch>
            <a:fillRect/>
          </a:stretch>
        </p:blipFill>
        <p:spPr>
          <a:xfrm>
            <a:off x="2750925" y="1915012"/>
            <a:ext cx="3886742" cy="1371791"/>
          </a:xfrm>
          <a:prstGeom prst="rect">
            <a:avLst/>
          </a:prstGeom>
        </p:spPr>
      </p:pic>
      <p:pic>
        <p:nvPicPr>
          <p:cNvPr id="11" name="Picture 10"/>
          <p:cNvPicPr>
            <a:picLocks noChangeAspect="1"/>
          </p:cNvPicPr>
          <p:nvPr/>
        </p:nvPicPr>
        <p:blipFill>
          <a:blip r:embed="rId19"/>
          <a:stretch>
            <a:fillRect/>
          </a:stretch>
        </p:blipFill>
        <p:spPr>
          <a:xfrm>
            <a:off x="2798151" y="3809165"/>
            <a:ext cx="3646057" cy="2349681"/>
          </a:xfrm>
          <a:prstGeom prst="rect">
            <a:avLst/>
          </a:prstGeom>
        </p:spPr>
      </p:pic>
    </p:spTree>
    <p:custDataLst>
      <p:tags r:id="rId1"/>
    </p:custDataLst>
    <p:extLst>
      <p:ext uri="{BB962C8B-B14F-4D97-AF65-F5344CB8AC3E}">
        <p14:creationId xmlns:p14="http://schemas.microsoft.com/office/powerpoint/2010/main" val="425848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8" end="8"/>
                                            </p:txEl>
                                          </p:spTgt>
                                        </p:tgtEl>
                                        <p:attrNameLst>
                                          <p:attrName>style.visibility</p:attrName>
                                        </p:attrNameLst>
                                      </p:cBhvr>
                                      <p:to>
                                        <p:strVal val="visible"/>
                                      </p:to>
                                    </p:set>
                                    <p:animEffect transition="in" filter="fade">
                                      <p:cBhvr>
                                        <p:cTn id="19" dur="1000"/>
                                        <p:tgtEl>
                                          <p:spTgt spid="29">
                                            <p:txEl>
                                              <p:pRg st="8" end="8"/>
                                            </p:txEl>
                                          </p:spTgt>
                                        </p:tgtEl>
                                      </p:cBhvr>
                                    </p:animEffect>
                                    <p:anim calcmode="lin" valueType="num">
                                      <p:cBhvr>
                                        <p:cTn id="20" dur="1000" fill="hold"/>
                                        <p:tgtEl>
                                          <p:spTgt spid="29">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r>
              <a:rPr lang="en-US" dirty="0"/>
              <a:t>     </a:t>
            </a:r>
          </a:p>
          <a:p>
            <a:r>
              <a:rPr lang="en-US" dirty="0"/>
              <a:t>     </a:t>
            </a:r>
            <a:r>
              <a:rPr lang="en-US" dirty="0" smtClean="0"/>
              <a:t>26. </a:t>
            </a:r>
            <a:r>
              <a:rPr lang="en-MY" dirty="0"/>
              <a:t>Select Insert Projection </a:t>
            </a:r>
            <a:r>
              <a:rPr lang="en-MY" dirty="0" smtClean="0"/>
              <a:t>Group          . </a:t>
            </a:r>
            <a:endParaRPr lang="en-GB" dirty="0"/>
          </a:p>
          <a:p>
            <a:endParaRPr lang="en-GB" dirty="0" smtClean="0"/>
          </a:p>
          <a:p>
            <a:r>
              <a:rPr lang="en-GB" dirty="0" smtClean="0"/>
              <a:t>     27. </a:t>
            </a:r>
            <a:r>
              <a:rPr lang="en-MY" dirty="0"/>
              <a:t>Click Ok</a:t>
            </a:r>
            <a:r>
              <a:rPr lang="en-MY" dirty="0" smtClean="0"/>
              <a:t>.</a:t>
            </a:r>
          </a:p>
          <a:p>
            <a:endParaRPr lang="en-GB" dirty="0"/>
          </a:p>
          <a:p>
            <a:r>
              <a:rPr lang="en-GB" dirty="0"/>
              <a:t>     28. Repeat step number 14 to move Front001 (isometric) </a:t>
            </a:r>
            <a:r>
              <a:rPr lang="en-GB" dirty="0" smtClean="0"/>
              <a:t>as</a:t>
            </a:r>
          </a:p>
          <a:p>
            <a:r>
              <a:rPr lang="en-GB" dirty="0"/>
              <a:t> </a:t>
            </a:r>
            <a:r>
              <a:rPr lang="en-GB" dirty="0" smtClean="0"/>
              <a:t>          </a:t>
            </a:r>
            <a:r>
              <a:rPr lang="en-GB" dirty="0"/>
              <a:t>shown in the figure</a:t>
            </a:r>
            <a:r>
              <a:rPr lang="en-GB" dirty="0" smtClean="0"/>
              <a:t>.</a:t>
            </a:r>
          </a:p>
          <a:p>
            <a:endParaRPr lang="en-GB" dirty="0"/>
          </a:p>
          <a:p>
            <a:r>
              <a:rPr lang="en-GB" dirty="0"/>
              <a:t>   </a:t>
            </a:r>
            <a:r>
              <a:rPr lang="en-GB" dirty="0" smtClean="0"/>
              <a:t>  </a:t>
            </a:r>
            <a:r>
              <a:rPr lang="en-GB" dirty="0"/>
              <a:t>29. Select Insert Annotation </a:t>
            </a:r>
            <a:r>
              <a:rPr lang="en-GB" dirty="0" smtClean="0"/>
              <a:t>            to </a:t>
            </a:r>
            <a:r>
              <a:rPr lang="en-GB" dirty="0"/>
              <a:t>create text</a:t>
            </a:r>
            <a:r>
              <a:rPr lang="en-GB" dirty="0" smtClean="0"/>
              <a:t>.</a:t>
            </a:r>
          </a:p>
          <a:p>
            <a:endParaRPr lang="en-GB" dirty="0"/>
          </a:p>
          <a:p>
            <a:r>
              <a:rPr lang="en-GB" dirty="0"/>
              <a:t>     30. Double click at wording </a:t>
            </a:r>
            <a:r>
              <a:rPr lang="en-GB" dirty="0" smtClean="0"/>
              <a:t>Annotation           .</a:t>
            </a:r>
          </a:p>
          <a:p>
            <a:endParaRPr lang="en-GB" dirty="0"/>
          </a:p>
          <a:p>
            <a:r>
              <a:rPr lang="en-GB" dirty="0"/>
              <a:t>     31. Type all sentences at text box as shown in the figure</a:t>
            </a:r>
            <a:r>
              <a:rPr lang="en-GB" dirty="0" smtClean="0"/>
              <a:t>.</a:t>
            </a:r>
          </a:p>
          <a:p>
            <a:endParaRPr lang="en-GB" dirty="0"/>
          </a:p>
          <a:p>
            <a:r>
              <a:rPr lang="en-GB" dirty="0" smtClean="0"/>
              <a:t>     32. </a:t>
            </a:r>
            <a:r>
              <a:rPr lang="en-MY" dirty="0"/>
              <a:t>Click Ok.</a:t>
            </a:r>
            <a:endParaRPr lang="en-GB" dirty="0"/>
          </a:p>
          <a:p>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3" name="Picture 2"/>
          <p:cNvPicPr>
            <a:picLocks noChangeAspect="1"/>
          </p:cNvPicPr>
          <p:nvPr/>
        </p:nvPicPr>
        <p:blipFill>
          <a:blip r:embed="rId18"/>
          <a:stretch>
            <a:fillRect/>
          </a:stretch>
        </p:blipFill>
        <p:spPr>
          <a:xfrm>
            <a:off x="5636431" y="1514092"/>
            <a:ext cx="447737" cy="362001"/>
          </a:xfrm>
          <a:prstGeom prst="rect">
            <a:avLst/>
          </a:prstGeom>
        </p:spPr>
      </p:pic>
      <p:pic>
        <p:nvPicPr>
          <p:cNvPr id="12" name="Picture 11"/>
          <p:cNvPicPr>
            <a:picLocks noChangeAspect="1"/>
          </p:cNvPicPr>
          <p:nvPr/>
        </p:nvPicPr>
        <p:blipFill>
          <a:blip r:embed="rId19"/>
          <a:stretch>
            <a:fillRect/>
          </a:stretch>
        </p:blipFill>
        <p:spPr>
          <a:xfrm>
            <a:off x="5131536" y="3285611"/>
            <a:ext cx="504895" cy="485843"/>
          </a:xfrm>
          <a:prstGeom prst="rect">
            <a:avLst/>
          </a:prstGeom>
        </p:spPr>
      </p:pic>
      <p:pic>
        <p:nvPicPr>
          <p:cNvPr id="14" name="Picture 13"/>
          <p:cNvPicPr>
            <a:picLocks noChangeAspect="1"/>
          </p:cNvPicPr>
          <p:nvPr/>
        </p:nvPicPr>
        <p:blipFill>
          <a:blip r:embed="rId20"/>
          <a:stretch>
            <a:fillRect/>
          </a:stretch>
        </p:blipFill>
        <p:spPr>
          <a:xfrm>
            <a:off x="6099937" y="3975505"/>
            <a:ext cx="504895" cy="419158"/>
          </a:xfrm>
          <a:prstGeom prst="rect">
            <a:avLst/>
          </a:prstGeom>
        </p:spPr>
      </p:pic>
    </p:spTree>
    <p:custDataLst>
      <p:tags r:id="rId1"/>
    </p:custDataLst>
    <p:extLst>
      <p:ext uri="{BB962C8B-B14F-4D97-AF65-F5344CB8AC3E}">
        <p14:creationId xmlns:p14="http://schemas.microsoft.com/office/powerpoint/2010/main" val="22969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Effect transition="in" filter="fade">
                                      <p:cBhvr>
                                        <p:cTn id="19" dur="1000"/>
                                        <p:tgtEl>
                                          <p:spTgt spid="29">
                                            <p:txEl>
                                              <p:pRg st="3" end="3"/>
                                            </p:txEl>
                                          </p:spTgt>
                                        </p:tgtEl>
                                      </p:cBhvr>
                                    </p:animEffect>
                                    <p:anim calcmode="lin" valueType="num">
                                      <p:cBhvr>
                                        <p:cTn id="20"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xEl>
                                              <p:pRg st="5" end="5"/>
                                            </p:txEl>
                                          </p:spTgt>
                                        </p:tgtEl>
                                        <p:attrNameLst>
                                          <p:attrName>style.visibility</p:attrName>
                                        </p:attrNameLst>
                                      </p:cBhvr>
                                      <p:to>
                                        <p:strVal val="visible"/>
                                      </p:to>
                                    </p:set>
                                    <p:animEffect transition="in" filter="fade">
                                      <p:cBhvr>
                                        <p:cTn id="25" dur="1000"/>
                                        <p:tgtEl>
                                          <p:spTgt spid="29">
                                            <p:txEl>
                                              <p:pRg st="5" end="5"/>
                                            </p:txEl>
                                          </p:spTgt>
                                        </p:tgtEl>
                                      </p:cBhvr>
                                    </p:animEffect>
                                    <p:anim calcmode="lin" valueType="num">
                                      <p:cBhvr>
                                        <p:cTn id="2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animEffect transition="in" filter="fade">
                                      <p:cBhvr>
                                        <p:cTn id="31" dur="1000"/>
                                        <p:tgtEl>
                                          <p:spTgt spid="29">
                                            <p:txEl>
                                              <p:pRg st="6" end="6"/>
                                            </p:txEl>
                                          </p:spTgt>
                                        </p:tgtEl>
                                      </p:cBhvr>
                                    </p:animEffect>
                                    <p:anim calcmode="lin" valueType="num">
                                      <p:cBhvr>
                                        <p:cTn id="32"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9">
                                            <p:txEl>
                                              <p:pRg st="8" end="8"/>
                                            </p:txEl>
                                          </p:spTgt>
                                        </p:tgtEl>
                                        <p:attrNameLst>
                                          <p:attrName>style.visibility</p:attrName>
                                        </p:attrNameLst>
                                      </p:cBhvr>
                                      <p:to>
                                        <p:strVal val="visible"/>
                                      </p:to>
                                    </p:set>
                                    <p:animEffect transition="in" filter="fade">
                                      <p:cBhvr>
                                        <p:cTn id="37" dur="1000"/>
                                        <p:tgtEl>
                                          <p:spTgt spid="29">
                                            <p:txEl>
                                              <p:pRg st="8" end="8"/>
                                            </p:txEl>
                                          </p:spTgt>
                                        </p:tgtEl>
                                      </p:cBhvr>
                                    </p:animEffect>
                                    <p:anim calcmode="lin" valueType="num">
                                      <p:cBhvr>
                                        <p:cTn id="38" dur="1000" fill="hold"/>
                                        <p:tgtEl>
                                          <p:spTgt spid="29">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9">
                                            <p:txEl>
                                              <p:pRg st="8" end="8"/>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9">
                                            <p:txEl>
                                              <p:pRg st="10" end="10"/>
                                            </p:txEl>
                                          </p:spTgt>
                                        </p:tgtEl>
                                        <p:attrNameLst>
                                          <p:attrName>style.visibility</p:attrName>
                                        </p:attrNameLst>
                                      </p:cBhvr>
                                      <p:to>
                                        <p:strVal val="visible"/>
                                      </p:to>
                                    </p:set>
                                    <p:animEffect transition="in" filter="fade">
                                      <p:cBhvr>
                                        <p:cTn id="43" dur="1000"/>
                                        <p:tgtEl>
                                          <p:spTgt spid="29">
                                            <p:txEl>
                                              <p:pRg st="10" end="10"/>
                                            </p:txEl>
                                          </p:spTgt>
                                        </p:tgtEl>
                                      </p:cBhvr>
                                    </p:animEffect>
                                    <p:anim calcmode="lin" valueType="num">
                                      <p:cBhvr>
                                        <p:cTn id="44" dur="1000" fill="hold"/>
                                        <p:tgtEl>
                                          <p:spTgt spid="29">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29">
                                            <p:txEl>
                                              <p:pRg st="10" end="10"/>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29">
                                            <p:txEl>
                                              <p:pRg st="12" end="12"/>
                                            </p:txEl>
                                          </p:spTgt>
                                        </p:tgtEl>
                                        <p:attrNameLst>
                                          <p:attrName>style.visibility</p:attrName>
                                        </p:attrNameLst>
                                      </p:cBhvr>
                                      <p:to>
                                        <p:strVal val="visible"/>
                                      </p:to>
                                    </p:set>
                                    <p:animEffect transition="in" filter="fade">
                                      <p:cBhvr>
                                        <p:cTn id="49" dur="1000"/>
                                        <p:tgtEl>
                                          <p:spTgt spid="29">
                                            <p:txEl>
                                              <p:pRg st="12" end="12"/>
                                            </p:txEl>
                                          </p:spTgt>
                                        </p:tgtEl>
                                      </p:cBhvr>
                                    </p:animEffect>
                                    <p:anim calcmode="lin" valueType="num">
                                      <p:cBhvr>
                                        <p:cTn id="50" dur="1000" fill="hold"/>
                                        <p:tgtEl>
                                          <p:spTgt spid="29">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29">
                                            <p:txEl>
                                              <p:pRg st="12" end="12"/>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29">
                                            <p:txEl>
                                              <p:pRg st="14" end="14"/>
                                            </p:txEl>
                                          </p:spTgt>
                                        </p:tgtEl>
                                        <p:attrNameLst>
                                          <p:attrName>style.visibility</p:attrName>
                                        </p:attrNameLst>
                                      </p:cBhvr>
                                      <p:to>
                                        <p:strVal val="visible"/>
                                      </p:to>
                                    </p:set>
                                    <p:animEffect transition="in" filter="fade">
                                      <p:cBhvr>
                                        <p:cTn id="55" dur="1000"/>
                                        <p:tgtEl>
                                          <p:spTgt spid="29">
                                            <p:txEl>
                                              <p:pRg st="14" end="14"/>
                                            </p:txEl>
                                          </p:spTgt>
                                        </p:tgtEl>
                                      </p:cBhvr>
                                    </p:animEffect>
                                    <p:anim calcmode="lin" valueType="num">
                                      <p:cBhvr>
                                        <p:cTn id="56" dur="1000" fill="hold"/>
                                        <p:tgtEl>
                                          <p:spTgt spid="29">
                                            <p:txEl>
                                              <p:pRg st="14" end="14"/>
                                            </p:txEl>
                                          </p:spTgt>
                                        </p:tgtEl>
                                        <p:attrNameLst>
                                          <p:attrName>ppt_x</p:attrName>
                                        </p:attrNameLst>
                                      </p:cBhvr>
                                      <p:tavLst>
                                        <p:tav tm="0">
                                          <p:val>
                                            <p:strVal val="#ppt_x"/>
                                          </p:val>
                                        </p:tav>
                                        <p:tav tm="100000">
                                          <p:val>
                                            <p:strVal val="#ppt_x"/>
                                          </p:val>
                                        </p:tav>
                                      </p:tavLst>
                                    </p:anim>
                                    <p:anim calcmode="lin" valueType="num">
                                      <p:cBhvr>
                                        <p:cTn id="57" dur="1000" fill="hold"/>
                                        <p:tgtEl>
                                          <p:spTgt spid="29">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r>
              <a:rPr lang="en-US" dirty="0"/>
              <a:t>     </a:t>
            </a:r>
          </a:p>
          <a:p>
            <a:endParaRPr lang="en-GB" dirty="0"/>
          </a:p>
          <a:p>
            <a:r>
              <a:rPr lang="en-GB" dirty="0"/>
              <a:t>   </a:t>
            </a:r>
            <a:r>
              <a:rPr lang="en-GB" dirty="0" smtClean="0"/>
              <a:t>  </a:t>
            </a:r>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2" name="Picture 1"/>
          <p:cNvPicPr>
            <a:picLocks noChangeAspect="1"/>
          </p:cNvPicPr>
          <p:nvPr/>
        </p:nvPicPr>
        <p:blipFill>
          <a:blip r:embed="rId18"/>
          <a:stretch>
            <a:fillRect/>
          </a:stretch>
        </p:blipFill>
        <p:spPr>
          <a:xfrm>
            <a:off x="2743399" y="1303234"/>
            <a:ext cx="4889722" cy="4013951"/>
          </a:xfrm>
          <a:prstGeom prst="rect">
            <a:avLst/>
          </a:prstGeom>
        </p:spPr>
      </p:pic>
    </p:spTree>
    <p:custDataLst>
      <p:tags r:id="rId1"/>
    </p:custDataLst>
    <p:extLst>
      <p:ext uri="{BB962C8B-B14F-4D97-AF65-F5344CB8AC3E}">
        <p14:creationId xmlns:p14="http://schemas.microsoft.com/office/powerpoint/2010/main" val="183078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animEffect transition="in" filter="fade">
                                      <p:cBhvr>
                                        <p:cTn id="13" dur="1000"/>
                                        <p:tgtEl>
                                          <p:spTgt spid="29">
                                            <p:txEl>
                                              <p:pRg st="2" end="2"/>
                                            </p:txEl>
                                          </p:spTgt>
                                        </p:tgtEl>
                                      </p:cBhvr>
                                    </p:animEffect>
                                    <p:anim calcmode="lin" valueType="num">
                                      <p:cBhvr>
                                        <p:cTn id="14"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r>
              <a:rPr lang="en-US" dirty="0"/>
              <a:t>     </a:t>
            </a:r>
          </a:p>
          <a:p>
            <a:r>
              <a:rPr lang="en-US" dirty="0"/>
              <a:t>     </a:t>
            </a:r>
            <a:r>
              <a:rPr lang="en-US" dirty="0" smtClean="0"/>
              <a:t>33. </a:t>
            </a:r>
            <a:r>
              <a:rPr lang="en-GB" dirty="0" smtClean="0"/>
              <a:t>Repeat </a:t>
            </a:r>
            <a:r>
              <a:rPr lang="en-GB" dirty="0"/>
              <a:t>step number 14 to move Annotation as shown </a:t>
            </a:r>
            <a:r>
              <a:rPr lang="en-GB" dirty="0" smtClean="0"/>
              <a:t>in</a:t>
            </a:r>
          </a:p>
          <a:p>
            <a:r>
              <a:rPr lang="en-GB" dirty="0"/>
              <a:t> </a:t>
            </a:r>
            <a:r>
              <a:rPr lang="en-GB" dirty="0" smtClean="0"/>
              <a:t>           </a:t>
            </a:r>
            <a:r>
              <a:rPr lang="en-GB" dirty="0"/>
              <a:t>the figure</a:t>
            </a:r>
            <a:r>
              <a:rPr lang="en-GB" dirty="0" smtClean="0"/>
              <a:t>.</a:t>
            </a:r>
          </a:p>
          <a:p>
            <a:endParaRPr lang="en-GB" dirty="0"/>
          </a:p>
          <a:p>
            <a:r>
              <a:rPr lang="en-GB" dirty="0"/>
              <a:t>     34. Select Turn View Frame On/Off. See the difference </a:t>
            </a:r>
            <a:r>
              <a:rPr lang="en-GB" dirty="0" smtClean="0"/>
              <a:t>on/off</a:t>
            </a:r>
          </a:p>
          <a:p>
            <a:r>
              <a:rPr lang="en-GB" dirty="0"/>
              <a:t> </a:t>
            </a:r>
            <a:r>
              <a:rPr lang="en-GB" dirty="0" smtClean="0"/>
              <a:t>          </a:t>
            </a:r>
            <a:r>
              <a:rPr lang="en-GB" dirty="0"/>
              <a:t>frame as shown in the figure </a:t>
            </a:r>
            <a:r>
              <a:rPr lang="en-GB" dirty="0" smtClean="0"/>
              <a:t>         .</a:t>
            </a:r>
            <a:endParaRPr lang="en-GB" dirty="0" smtClean="0"/>
          </a:p>
          <a:p>
            <a:r>
              <a:rPr lang="en-GB" dirty="0" smtClean="0"/>
              <a:t>     </a:t>
            </a:r>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2" name="Picture 1"/>
          <p:cNvPicPr>
            <a:picLocks noChangeAspect="1"/>
          </p:cNvPicPr>
          <p:nvPr/>
        </p:nvPicPr>
        <p:blipFill>
          <a:blip r:embed="rId18"/>
          <a:stretch>
            <a:fillRect/>
          </a:stretch>
        </p:blipFill>
        <p:spPr>
          <a:xfrm>
            <a:off x="5463836" y="2636912"/>
            <a:ext cx="476316" cy="409632"/>
          </a:xfrm>
          <a:prstGeom prst="rect">
            <a:avLst/>
          </a:prstGeom>
        </p:spPr>
      </p:pic>
      <p:pic>
        <p:nvPicPr>
          <p:cNvPr id="11" name="Picture 10"/>
          <p:cNvPicPr>
            <a:picLocks noChangeAspect="1"/>
          </p:cNvPicPr>
          <p:nvPr/>
        </p:nvPicPr>
        <p:blipFill>
          <a:blip r:embed="rId19"/>
          <a:stretch>
            <a:fillRect/>
          </a:stretch>
        </p:blipFill>
        <p:spPr>
          <a:xfrm>
            <a:off x="2627784" y="3140968"/>
            <a:ext cx="2592288" cy="1869096"/>
          </a:xfrm>
          <a:prstGeom prst="rect">
            <a:avLst/>
          </a:prstGeom>
        </p:spPr>
      </p:pic>
      <p:pic>
        <p:nvPicPr>
          <p:cNvPr id="16" name="Picture 15"/>
          <p:cNvPicPr>
            <a:picLocks noChangeAspect="1"/>
          </p:cNvPicPr>
          <p:nvPr/>
        </p:nvPicPr>
        <p:blipFill>
          <a:blip r:embed="rId20"/>
          <a:stretch>
            <a:fillRect/>
          </a:stretch>
        </p:blipFill>
        <p:spPr>
          <a:xfrm>
            <a:off x="5334660" y="3258463"/>
            <a:ext cx="2794142" cy="1846130"/>
          </a:xfrm>
          <a:prstGeom prst="rect">
            <a:avLst/>
          </a:prstGeom>
        </p:spPr>
      </p:pic>
    </p:spTree>
    <p:custDataLst>
      <p:tags r:id="rId1"/>
    </p:custDataLst>
    <p:extLst>
      <p:ext uri="{BB962C8B-B14F-4D97-AF65-F5344CB8AC3E}">
        <p14:creationId xmlns:p14="http://schemas.microsoft.com/office/powerpoint/2010/main" val="14114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Effect transition="in" filter="fade">
                                      <p:cBhvr>
                                        <p:cTn id="19" dur="1000"/>
                                        <p:tgtEl>
                                          <p:spTgt spid="29">
                                            <p:txEl>
                                              <p:pRg st="2" end="2"/>
                                            </p:txEl>
                                          </p:spTgt>
                                        </p:tgtEl>
                                      </p:cBhvr>
                                    </p:animEffect>
                                    <p:anim calcmode="lin" valueType="num">
                                      <p:cBhvr>
                                        <p:cTn id="20"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xEl>
                                              <p:pRg st="4" end="4"/>
                                            </p:txEl>
                                          </p:spTgt>
                                        </p:tgtEl>
                                        <p:attrNameLst>
                                          <p:attrName>style.visibility</p:attrName>
                                        </p:attrNameLst>
                                      </p:cBhvr>
                                      <p:to>
                                        <p:strVal val="visible"/>
                                      </p:to>
                                    </p:set>
                                    <p:animEffect transition="in" filter="fade">
                                      <p:cBhvr>
                                        <p:cTn id="25" dur="1000"/>
                                        <p:tgtEl>
                                          <p:spTgt spid="29">
                                            <p:txEl>
                                              <p:pRg st="4" end="4"/>
                                            </p:txEl>
                                          </p:spTgt>
                                        </p:tgtEl>
                                      </p:cBhvr>
                                    </p:animEffect>
                                    <p:anim calcmode="lin" valueType="num">
                                      <p:cBhvr>
                                        <p:cTn id="26"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xEl>
                                              <p:pRg st="5" end="5"/>
                                            </p:txEl>
                                          </p:spTgt>
                                        </p:tgtEl>
                                        <p:attrNameLst>
                                          <p:attrName>style.visibility</p:attrName>
                                        </p:attrNameLst>
                                      </p:cBhvr>
                                      <p:to>
                                        <p:strVal val="visible"/>
                                      </p:to>
                                    </p:set>
                                    <p:animEffect transition="in" filter="fade">
                                      <p:cBhvr>
                                        <p:cTn id="31" dur="1000"/>
                                        <p:tgtEl>
                                          <p:spTgt spid="29">
                                            <p:txEl>
                                              <p:pRg st="5" end="5"/>
                                            </p:txEl>
                                          </p:spTgt>
                                        </p:tgtEl>
                                      </p:cBhvr>
                                    </p:animEffect>
                                    <p:anim calcmode="lin" valueType="num">
                                      <p:cBhvr>
                                        <p:cTn id="32"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fade">
                                      <p:cBhvr>
                                        <p:cTn id="37" dur="1000"/>
                                        <p:tgtEl>
                                          <p:spTgt spid="29">
                                            <p:txEl>
                                              <p:pRg st="6" end="6"/>
                                            </p:txEl>
                                          </p:spTgt>
                                        </p:tgtEl>
                                      </p:cBhvr>
                                    </p:animEffect>
                                    <p:anim calcmode="lin" valueType="num">
                                      <p:cBhvr>
                                        <p:cTn id="38"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r>
              <a:rPr lang="en-US" dirty="0"/>
              <a:t>     </a:t>
            </a:r>
          </a:p>
          <a:p>
            <a:r>
              <a:rPr lang="en-US" dirty="0"/>
              <a:t>     </a:t>
            </a:r>
            <a:r>
              <a:rPr lang="en-US" dirty="0" smtClean="0"/>
              <a:t>35. </a:t>
            </a:r>
            <a:r>
              <a:rPr lang="en-GB" dirty="0"/>
              <a:t>Select Turn View Frame On/Off </a:t>
            </a:r>
            <a:r>
              <a:rPr lang="en-GB" dirty="0" smtClean="0"/>
              <a:t>again           </a:t>
            </a:r>
            <a:r>
              <a:rPr lang="en-GB" dirty="0"/>
              <a:t>to edit </a:t>
            </a:r>
            <a:endParaRPr lang="en-GB" dirty="0" smtClean="0"/>
          </a:p>
          <a:p>
            <a:r>
              <a:rPr lang="en-GB" dirty="0"/>
              <a:t> </a:t>
            </a:r>
            <a:r>
              <a:rPr lang="en-GB" dirty="0" smtClean="0"/>
              <a:t>           annotation at </a:t>
            </a:r>
            <a:r>
              <a:rPr lang="en-GB" dirty="0"/>
              <a:t>title block</a:t>
            </a:r>
            <a:r>
              <a:rPr lang="en-GB" dirty="0" smtClean="0"/>
              <a:t>.</a:t>
            </a:r>
          </a:p>
          <a:p>
            <a:endParaRPr lang="en-GB" dirty="0"/>
          </a:p>
          <a:p>
            <a:r>
              <a:rPr lang="en-GB" dirty="0"/>
              <a:t>     </a:t>
            </a:r>
            <a:r>
              <a:rPr lang="en-GB" dirty="0" smtClean="0"/>
              <a:t>36. </a:t>
            </a:r>
            <a:r>
              <a:rPr lang="en-GB" dirty="0"/>
              <a:t>Double click at D (green </a:t>
            </a:r>
            <a:r>
              <a:rPr lang="en-GB" dirty="0" err="1"/>
              <a:t>color</a:t>
            </a:r>
            <a:r>
              <a:rPr lang="en-GB" dirty="0"/>
              <a:t>) Designed by Name (</a:t>
            </a:r>
            <a:r>
              <a:rPr lang="en-GB" dirty="0" smtClean="0"/>
              <a:t>type</a:t>
            </a:r>
          </a:p>
          <a:p>
            <a:r>
              <a:rPr lang="en-GB" dirty="0"/>
              <a:t> </a:t>
            </a:r>
            <a:r>
              <a:rPr lang="en-GB" dirty="0" smtClean="0"/>
              <a:t>           </a:t>
            </a:r>
            <a:r>
              <a:rPr lang="en-GB" dirty="0"/>
              <a:t>your own name), Date, and etc. (Refer to the title </a:t>
            </a:r>
            <a:r>
              <a:rPr lang="en-GB" dirty="0" smtClean="0"/>
              <a:t>block</a:t>
            </a:r>
          </a:p>
          <a:p>
            <a:r>
              <a:rPr lang="en-GB" dirty="0"/>
              <a:t> </a:t>
            </a:r>
            <a:r>
              <a:rPr lang="en-GB" dirty="0" smtClean="0"/>
              <a:t>           </a:t>
            </a:r>
            <a:r>
              <a:rPr lang="en-GB" dirty="0"/>
              <a:t>at handout drawing given) </a:t>
            </a:r>
            <a:r>
              <a:rPr lang="en-GB" dirty="0" smtClean="0"/>
              <a:t>     </a:t>
            </a:r>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18" name="Picture 17"/>
          <p:cNvPicPr>
            <a:picLocks noChangeAspect="1"/>
          </p:cNvPicPr>
          <p:nvPr/>
        </p:nvPicPr>
        <p:blipFill>
          <a:blip r:embed="rId18"/>
          <a:stretch>
            <a:fillRect/>
          </a:stretch>
        </p:blipFill>
        <p:spPr>
          <a:xfrm>
            <a:off x="6300192" y="1484784"/>
            <a:ext cx="476316" cy="409632"/>
          </a:xfrm>
          <a:prstGeom prst="rect">
            <a:avLst/>
          </a:prstGeom>
        </p:spPr>
      </p:pic>
      <p:pic>
        <p:nvPicPr>
          <p:cNvPr id="3" name="Picture 2"/>
          <p:cNvPicPr>
            <a:picLocks noChangeAspect="1"/>
          </p:cNvPicPr>
          <p:nvPr/>
        </p:nvPicPr>
        <p:blipFill>
          <a:blip r:embed="rId19"/>
          <a:stretch>
            <a:fillRect/>
          </a:stretch>
        </p:blipFill>
        <p:spPr>
          <a:xfrm>
            <a:off x="3333801" y="3239268"/>
            <a:ext cx="3337894" cy="1413868"/>
          </a:xfrm>
          <a:prstGeom prst="rect">
            <a:avLst/>
          </a:prstGeom>
        </p:spPr>
      </p:pic>
      <p:pic>
        <p:nvPicPr>
          <p:cNvPr id="12" name="Picture 11"/>
          <p:cNvPicPr>
            <a:picLocks noChangeAspect="1"/>
          </p:cNvPicPr>
          <p:nvPr/>
        </p:nvPicPr>
        <p:blipFill>
          <a:blip r:embed="rId20"/>
          <a:stretch>
            <a:fillRect/>
          </a:stretch>
        </p:blipFill>
        <p:spPr>
          <a:xfrm>
            <a:off x="3369997" y="4778427"/>
            <a:ext cx="3269011" cy="1314869"/>
          </a:xfrm>
          <a:prstGeom prst="rect">
            <a:avLst/>
          </a:prstGeom>
        </p:spPr>
      </p:pic>
    </p:spTree>
    <p:custDataLst>
      <p:tags r:id="rId1"/>
    </p:custDataLst>
    <p:extLst>
      <p:ext uri="{BB962C8B-B14F-4D97-AF65-F5344CB8AC3E}">
        <p14:creationId xmlns:p14="http://schemas.microsoft.com/office/powerpoint/2010/main" val="508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Effect transition="in" filter="fade">
                                      <p:cBhvr>
                                        <p:cTn id="19" dur="1000"/>
                                        <p:tgtEl>
                                          <p:spTgt spid="29">
                                            <p:txEl>
                                              <p:pRg st="2" end="2"/>
                                            </p:txEl>
                                          </p:spTgt>
                                        </p:tgtEl>
                                      </p:cBhvr>
                                    </p:animEffect>
                                    <p:anim calcmode="lin" valueType="num">
                                      <p:cBhvr>
                                        <p:cTn id="20"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xEl>
                                              <p:pRg st="4" end="4"/>
                                            </p:txEl>
                                          </p:spTgt>
                                        </p:tgtEl>
                                        <p:attrNameLst>
                                          <p:attrName>style.visibility</p:attrName>
                                        </p:attrNameLst>
                                      </p:cBhvr>
                                      <p:to>
                                        <p:strVal val="visible"/>
                                      </p:to>
                                    </p:set>
                                    <p:animEffect transition="in" filter="fade">
                                      <p:cBhvr>
                                        <p:cTn id="25" dur="1000"/>
                                        <p:tgtEl>
                                          <p:spTgt spid="29">
                                            <p:txEl>
                                              <p:pRg st="4" end="4"/>
                                            </p:txEl>
                                          </p:spTgt>
                                        </p:tgtEl>
                                      </p:cBhvr>
                                    </p:animEffect>
                                    <p:anim calcmode="lin" valueType="num">
                                      <p:cBhvr>
                                        <p:cTn id="26"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xEl>
                                              <p:pRg st="5" end="5"/>
                                            </p:txEl>
                                          </p:spTgt>
                                        </p:tgtEl>
                                        <p:attrNameLst>
                                          <p:attrName>style.visibility</p:attrName>
                                        </p:attrNameLst>
                                      </p:cBhvr>
                                      <p:to>
                                        <p:strVal val="visible"/>
                                      </p:to>
                                    </p:set>
                                    <p:animEffect transition="in" filter="fade">
                                      <p:cBhvr>
                                        <p:cTn id="31" dur="1000"/>
                                        <p:tgtEl>
                                          <p:spTgt spid="29">
                                            <p:txEl>
                                              <p:pRg st="5" end="5"/>
                                            </p:txEl>
                                          </p:spTgt>
                                        </p:tgtEl>
                                      </p:cBhvr>
                                    </p:animEffect>
                                    <p:anim calcmode="lin" valueType="num">
                                      <p:cBhvr>
                                        <p:cTn id="32"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fade">
                                      <p:cBhvr>
                                        <p:cTn id="37" dur="1000"/>
                                        <p:tgtEl>
                                          <p:spTgt spid="29">
                                            <p:txEl>
                                              <p:pRg st="6" end="6"/>
                                            </p:txEl>
                                          </p:spTgt>
                                        </p:tgtEl>
                                      </p:cBhvr>
                                    </p:animEffect>
                                    <p:anim calcmode="lin" valueType="num">
                                      <p:cBhvr>
                                        <p:cTn id="38"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r>
              <a:rPr lang="en-US" dirty="0"/>
              <a:t>     </a:t>
            </a:r>
          </a:p>
          <a:p>
            <a:r>
              <a:rPr lang="en-US" dirty="0"/>
              <a:t>     </a:t>
            </a:r>
            <a:r>
              <a:rPr lang="en-US" dirty="0" smtClean="0"/>
              <a:t>37. </a:t>
            </a:r>
            <a:r>
              <a:rPr lang="en-GB" dirty="0"/>
              <a:t>Select Turn View Frame On/Off </a:t>
            </a:r>
            <a:r>
              <a:rPr lang="en-GB" dirty="0" smtClean="0"/>
              <a:t>again           </a:t>
            </a:r>
            <a:r>
              <a:rPr lang="en-GB" dirty="0"/>
              <a:t>to </a:t>
            </a:r>
            <a:r>
              <a:rPr lang="en-GB" dirty="0" smtClean="0"/>
              <a:t>off frame.</a:t>
            </a:r>
          </a:p>
          <a:p>
            <a:endParaRPr lang="en-GB" dirty="0"/>
          </a:p>
          <a:p>
            <a:r>
              <a:rPr lang="en-GB" dirty="0"/>
              <a:t>     </a:t>
            </a:r>
            <a:r>
              <a:rPr lang="en-GB" dirty="0" smtClean="0"/>
              <a:t>38</a:t>
            </a:r>
            <a:r>
              <a:rPr lang="en-GB" dirty="0"/>
              <a:t>. Overall drafting/drawing of 2D Detail of Key Chain </a:t>
            </a:r>
            <a:r>
              <a:rPr lang="en-GB" dirty="0" smtClean="0"/>
              <a:t>should</a:t>
            </a:r>
          </a:p>
          <a:p>
            <a:r>
              <a:rPr lang="en-GB" dirty="0"/>
              <a:t> </a:t>
            </a:r>
            <a:r>
              <a:rPr lang="en-GB" dirty="0" smtClean="0"/>
              <a:t>           </a:t>
            </a:r>
            <a:r>
              <a:rPr lang="en-GB" dirty="0"/>
              <a:t>be as shown in the figure</a:t>
            </a:r>
            <a:r>
              <a:rPr lang="en-GB" dirty="0" smtClean="0"/>
              <a:t>.</a:t>
            </a:r>
          </a:p>
          <a:p>
            <a:endParaRPr lang="en-GB" sz="1900" dirty="0"/>
          </a:p>
          <a:p>
            <a:r>
              <a:rPr lang="en-GB" sz="1900" dirty="0" smtClean="0"/>
              <a:t>     </a:t>
            </a:r>
            <a:r>
              <a:rPr lang="en-GB" dirty="0" smtClean="0"/>
              <a:t>39. </a:t>
            </a:r>
            <a:r>
              <a:rPr lang="en-GB" dirty="0"/>
              <a:t>To convert drafting/drawing to PDF file format, right </a:t>
            </a:r>
            <a:r>
              <a:rPr lang="en-GB" dirty="0" smtClean="0"/>
              <a:t>click</a:t>
            </a:r>
          </a:p>
          <a:p>
            <a:r>
              <a:rPr lang="en-GB" dirty="0"/>
              <a:t> </a:t>
            </a:r>
            <a:r>
              <a:rPr lang="en-GB" dirty="0" smtClean="0"/>
              <a:t>           </a:t>
            </a:r>
            <a:r>
              <a:rPr lang="en-GB" dirty="0"/>
              <a:t>mouse then select Export PDF</a:t>
            </a:r>
            <a:r>
              <a:rPr lang="en-GB" dirty="0" smtClean="0"/>
              <a:t>.</a:t>
            </a:r>
          </a:p>
          <a:p>
            <a:endParaRPr lang="en-GB" dirty="0"/>
          </a:p>
          <a:p>
            <a:endParaRPr lang="en-GB" dirty="0" smtClean="0"/>
          </a:p>
          <a:p>
            <a:endParaRPr lang="en-GB" dirty="0"/>
          </a:p>
          <a:p>
            <a:endParaRPr lang="en-GB" dirty="0" smtClean="0"/>
          </a:p>
          <a:p>
            <a:endParaRPr lang="en-GB" dirty="0" smtClean="0"/>
          </a:p>
          <a:p>
            <a:endParaRPr lang="en-GB" dirty="0" smtClean="0"/>
          </a:p>
          <a:p>
            <a:endParaRPr lang="en-GB" dirty="0"/>
          </a:p>
          <a:p>
            <a:r>
              <a:rPr lang="en-GB" dirty="0" smtClean="0"/>
              <a:t>     40. </a:t>
            </a:r>
            <a:r>
              <a:rPr lang="en-MY" dirty="0"/>
              <a:t>Save </a:t>
            </a:r>
            <a:r>
              <a:rPr lang="en-MY" dirty="0" smtClean="0"/>
              <a:t>file.</a:t>
            </a:r>
            <a:endParaRPr lang="en-US"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19" name="Picture 18"/>
          <p:cNvPicPr>
            <a:picLocks noChangeAspect="1"/>
          </p:cNvPicPr>
          <p:nvPr/>
        </p:nvPicPr>
        <p:blipFill>
          <a:blip r:embed="rId18"/>
          <a:stretch>
            <a:fillRect/>
          </a:stretch>
        </p:blipFill>
        <p:spPr>
          <a:xfrm>
            <a:off x="6300192" y="1484784"/>
            <a:ext cx="476316" cy="409632"/>
          </a:xfrm>
          <a:prstGeom prst="rect">
            <a:avLst/>
          </a:prstGeom>
        </p:spPr>
      </p:pic>
      <p:pic>
        <p:nvPicPr>
          <p:cNvPr id="2" name="Picture 1"/>
          <p:cNvPicPr>
            <a:picLocks noChangeAspect="1"/>
          </p:cNvPicPr>
          <p:nvPr/>
        </p:nvPicPr>
        <p:blipFill>
          <a:blip r:embed="rId19"/>
          <a:stretch>
            <a:fillRect/>
          </a:stretch>
        </p:blipFill>
        <p:spPr>
          <a:xfrm>
            <a:off x="3845047" y="3677598"/>
            <a:ext cx="2686425" cy="149563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40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Effect transition="in" filter="fade">
                                      <p:cBhvr>
                                        <p:cTn id="19" dur="1000"/>
                                        <p:tgtEl>
                                          <p:spTgt spid="29">
                                            <p:txEl>
                                              <p:pRg st="3" end="3"/>
                                            </p:txEl>
                                          </p:spTgt>
                                        </p:tgtEl>
                                      </p:cBhvr>
                                    </p:animEffect>
                                    <p:anim calcmode="lin" valueType="num">
                                      <p:cBhvr>
                                        <p:cTn id="20"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xEl>
                                              <p:pRg st="4" end="4"/>
                                            </p:txEl>
                                          </p:spTgt>
                                        </p:tgtEl>
                                        <p:attrNameLst>
                                          <p:attrName>style.visibility</p:attrName>
                                        </p:attrNameLst>
                                      </p:cBhvr>
                                      <p:to>
                                        <p:strVal val="visible"/>
                                      </p:to>
                                    </p:set>
                                    <p:animEffect transition="in" filter="fade">
                                      <p:cBhvr>
                                        <p:cTn id="25" dur="1000"/>
                                        <p:tgtEl>
                                          <p:spTgt spid="29">
                                            <p:txEl>
                                              <p:pRg st="4" end="4"/>
                                            </p:txEl>
                                          </p:spTgt>
                                        </p:tgtEl>
                                      </p:cBhvr>
                                    </p:animEffect>
                                    <p:anim calcmode="lin" valueType="num">
                                      <p:cBhvr>
                                        <p:cTn id="26"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animEffect transition="in" filter="fade">
                                      <p:cBhvr>
                                        <p:cTn id="31" dur="1000"/>
                                        <p:tgtEl>
                                          <p:spTgt spid="29">
                                            <p:txEl>
                                              <p:pRg st="6" end="6"/>
                                            </p:txEl>
                                          </p:spTgt>
                                        </p:tgtEl>
                                      </p:cBhvr>
                                    </p:animEffect>
                                    <p:anim calcmode="lin" valueType="num">
                                      <p:cBhvr>
                                        <p:cTn id="32"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9">
                                            <p:txEl>
                                              <p:pRg st="7" end="7"/>
                                            </p:txEl>
                                          </p:spTgt>
                                        </p:tgtEl>
                                        <p:attrNameLst>
                                          <p:attrName>style.visibility</p:attrName>
                                        </p:attrNameLst>
                                      </p:cBhvr>
                                      <p:to>
                                        <p:strVal val="visible"/>
                                      </p:to>
                                    </p:set>
                                    <p:animEffect transition="in" filter="fade">
                                      <p:cBhvr>
                                        <p:cTn id="37" dur="1000"/>
                                        <p:tgtEl>
                                          <p:spTgt spid="29">
                                            <p:txEl>
                                              <p:pRg st="7" end="7"/>
                                            </p:txEl>
                                          </p:spTgt>
                                        </p:tgtEl>
                                      </p:cBhvr>
                                    </p:animEffect>
                                    <p:anim calcmode="lin" valueType="num">
                                      <p:cBhvr>
                                        <p:cTn id="38" dur="1000" fill="hold"/>
                                        <p:tgtEl>
                                          <p:spTgt spid="29">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9">
                                            <p:txEl>
                                              <p:pRg st="7" end="7"/>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9">
                                            <p:txEl>
                                              <p:pRg st="15" end="15"/>
                                            </p:txEl>
                                          </p:spTgt>
                                        </p:tgtEl>
                                        <p:attrNameLst>
                                          <p:attrName>style.visibility</p:attrName>
                                        </p:attrNameLst>
                                      </p:cBhvr>
                                      <p:to>
                                        <p:strVal val="visible"/>
                                      </p:to>
                                    </p:set>
                                    <p:animEffect transition="in" filter="fade">
                                      <p:cBhvr>
                                        <p:cTn id="43" dur="1000"/>
                                        <p:tgtEl>
                                          <p:spTgt spid="29">
                                            <p:txEl>
                                              <p:pRg st="15" end="15"/>
                                            </p:txEl>
                                          </p:spTgt>
                                        </p:tgtEl>
                                      </p:cBhvr>
                                    </p:animEffect>
                                    <p:anim calcmode="lin" valueType="num">
                                      <p:cBhvr>
                                        <p:cTn id="44" dur="1000" fill="hold"/>
                                        <p:tgtEl>
                                          <p:spTgt spid="29">
                                            <p:txEl>
                                              <p:pRg st="15" end="15"/>
                                            </p:txEl>
                                          </p:spTgt>
                                        </p:tgtEl>
                                        <p:attrNameLst>
                                          <p:attrName>ppt_x</p:attrName>
                                        </p:attrNameLst>
                                      </p:cBhvr>
                                      <p:tavLst>
                                        <p:tav tm="0">
                                          <p:val>
                                            <p:strVal val="#ppt_x"/>
                                          </p:val>
                                        </p:tav>
                                        <p:tav tm="100000">
                                          <p:val>
                                            <p:strVal val="#ppt_x"/>
                                          </p:val>
                                        </p:tav>
                                      </p:tavLst>
                                    </p:anim>
                                    <p:anim calcmode="lin" valueType="num">
                                      <p:cBhvr>
                                        <p:cTn id="45" dur="1000" fill="hold"/>
                                        <p:tgtEl>
                                          <p:spTgt spid="2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4" name="Rectangle 3"/>
          <p:cNvSpPr/>
          <p:nvPr/>
        </p:nvSpPr>
        <p:spPr>
          <a:xfrm>
            <a:off x="438592" y="1484784"/>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Course Content</a:t>
            </a:r>
            <a:endParaRPr lang="en-MY" sz="1400" b="1" dirty="0"/>
          </a:p>
        </p:txBody>
      </p:sp>
      <p:sp>
        <p:nvSpPr>
          <p:cNvPr id="11" name="Rectangle 10">
            <a:hlinkClick r:id="rId4" action="ppaction://hlinksldjump"/>
          </p:cNvPr>
          <p:cNvSpPr/>
          <p:nvPr/>
        </p:nvSpPr>
        <p:spPr>
          <a:xfrm>
            <a:off x="438593" y="2276872"/>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12" name="Rectangle 11">
            <a:hlinkClick r:id="rId5" action="ppaction://hlinksldjump"/>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3" name="Rectangle 12">
            <a:hlinkClick r:id="" action="ppaction://noaction"/>
          </p:cNvPr>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a:p>
            <a:pPr algn="ctr"/>
            <a:endParaRPr lang="en-MY" sz="1400" b="1" dirty="0"/>
          </a:p>
        </p:txBody>
      </p:sp>
      <p:sp>
        <p:nvSpPr>
          <p:cNvPr id="14" name="Rectangle 13">
            <a:hlinkClick r:id="rId6" action="ppaction://hlinksldjump"/>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pic>
        <p:nvPicPr>
          <p:cNvPr id="25" name="Picture 24" descr="2">
            <a:hlinkClick r:id="rId7" action="ppaction://hlinksldjump"/>
          </p:cNvPr>
          <p:cNvPicPr>
            <a:picLocks noGrp="1" noChangeAspect="1"/>
          </p:cNvPicPr>
          <p:nvPr isPhoto="1"/>
        </p:nvPicPr>
        <p:blipFill>
          <a:blip r:embed="rId8">
            <a:lum/>
            <a:extLst>
              <a:ext uri="{BEBA8EAE-BF5A-486C-A8C5-ECC9F3942E4B}">
                <a14:imgProps xmlns:a14="http://schemas.microsoft.com/office/drawing/2010/main">
                  <a14:imgLayer r:embed="rId9">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ctr" anchorCtr="0"/>
          <a:lstStyle/>
          <a:p>
            <a:pPr algn="ctr"/>
            <a:r>
              <a:rPr lang="en-US" sz="3200" b="1" dirty="0">
                <a:effectLst>
                  <a:outerShdw blurRad="38100" dist="38100" dir="2700000" algn="tl">
                    <a:srgbClr val="000000">
                      <a:alpha val="43137"/>
                    </a:srgbClr>
                  </a:outerShdw>
                </a:effectLst>
              </a:rPr>
              <a:t>Topic 4</a:t>
            </a:r>
          </a:p>
          <a:p>
            <a:pPr algn="ctr"/>
            <a:r>
              <a:rPr lang="en-US" sz="2400" b="1" dirty="0">
                <a:effectLst>
                  <a:outerShdw blurRad="38100" dist="38100" dir="2700000" algn="tl">
                    <a:srgbClr val="000000">
                      <a:alpha val="43137"/>
                    </a:srgbClr>
                  </a:outerShdw>
                </a:effectLst>
              </a:rPr>
              <a:t>DRAFTING</a:t>
            </a:r>
            <a:r>
              <a:rPr lang="en-US" sz="2400" dirty="0">
                <a:effectLst>
                  <a:outerShdw blurRad="38100" dist="38100" dir="2700000" algn="tl">
                    <a:srgbClr val="000000">
                      <a:alpha val="43137"/>
                    </a:srgbClr>
                  </a:outerShdw>
                </a:effectLst>
              </a:rPr>
              <a:t> </a:t>
            </a:r>
            <a:endParaRPr lang="en-US" sz="2400" b="1" dirty="0">
              <a:effectLst>
                <a:outerShdw blurRad="38100" dist="38100" dir="2700000" algn="tl">
                  <a:srgbClr val="000000">
                    <a:alpha val="43137"/>
                  </a:srgbClr>
                </a:outerShdw>
              </a:effectLst>
            </a:endParaRPr>
          </a:p>
          <a:p>
            <a:pPr algn="ctr"/>
            <a:endParaRPr lang="en-US" sz="1600" b="1" dirty="0"/>
          </a:p>
          <a:p>
            <a:pPr algn="ctr"/>
            <a:endParaRPr lang="en-US" sz="1600" b="1" dirty="0"/>
          </a:p>
          <a:p>
            <a:pPr algn="ctr"/>
            <a:r>
              <a:rPr lang="en-US" sz="2000" dirty="0"/>
              <a:t>Topic 4 has one subtopics Create Drafting.</a:t>
            </a:r>
            <a:endParaRPr lang="en-MY" sz="2000" dirty="0"/>
          </a:p>
        </p:txBody>
      </p:sp>
      <p:sp>
        <p:nvSpPr>
          <p:cNvPr id="17" name="Rectangle 16">
            <a:hlinkClick r:id="rId10" action="ppaction://hlinksldjump"/>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4</a:t>
            </a:r>
          </a:p>
          <a:p>
            <a:pPr algn="ctr"/>
            <a:endParaRPr lang="en-MY" sz="1200" b="1" dirty="0"/>
          </a:p>
        </p:txBody>
      </p:sp>
      <p:pic>
        <p:nvPicPr>
          <p:cNvPr id="22" name="Content Placeholder 3">
            <a:hlinkClick r:id="rId7"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4"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Tree>
    <p:custDataLst>
      <p:tags r:id="rId1"/>
    </p:custDataLst>
    <p:extLst>
      <p:ext uri="{BB962C8B-B14F-4D97-AF65-F5344CB8AC3E}">
        <p14:creationId xmlns:p14="http://schemas.microsoft.com/office/powerpoint/2010/main" val="37824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4" end="4"/>
                                            </p:txEl>
                                          </p:spTgt>
                                        </p:tgtEl>
                                        <p:attrNameLst>
                                          <p:attrName>style.visibility</p:attrName>
                                        </p:attrNameLst>
                                      </p:cBhvr>
                                      <p:to>
                                        <p:strVal val="visible"/>
                                      </p:to>
                                    </p:set>
                                    <p:animEffect transition="in" filter="fade">
                                      <p:cBhvr>
                                        <p:cTn id="19" dur="1000"/>
                                        <p:tgtEl>
                                          <p:spTgt spid="29">
                                            <p:txEl>
                                              <p:pRg st="4" end="4"/>
                                            </p:txEl>
                                          </p:spTgt>
                                        </p:tgtEl>
                                      </p:cBhvr>
                                    </p:animEffect>
                                    <p:anim calcmode="lin" valueType="num">
                                      <p:cBhvr>
                                        <p:cTn id="2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r>
              <a:rPr lang="en-US" dirty="0"/>
              <a:t>     </a:t>
            </a:r>
          </a:p>
          <a:p>
            <a:r>
              <a:rPr lang="en-US" dirty="0"/>
              <a:t>    </a:t>
            </a:r>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3" name="Picture 2"/>
          <p:cNvPicPr>
            <a:picLocks noChangeAspect="1"/>
          </p:cNvPicPr>
          <p:nvPr/>
        </p:nvPicPr>
        <p:blipFill>
          <a:blip r:embed="rId18"/>
          <a:stretch>
            <a:fillRect/>
          </a:stretch>
        </p:blipFill>
        <p:spPr>
          <a:xfrm>
            <a:off x="2519781" y="1731477"/>
            <a:ext cx="5336958" cy="3785755"/>
          </a:xfrm>
          <a:prstGeom prst="rect">
            <a:avLst/>
          </a:prstGeom>
        </p:spPr>
      </p:pic>
    </p:spTree>
    <p:custDataLst>
      <p:tags r:id="rId1"/>
    </p:custDataLst>
    <p:extLst>
      <p:ext uri="{BB962C8B-B14F-4D97-AF65-F5344CB8AC3E}">
        <p14:creationId xmlns:p14="http://schemas.microsoft.com/office/powerpoint/2010/main" val="34289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4" name="Rectangle 3"/>
          <p:cNvSpPr/>
          <p:nvPr/>
        </p:nvSpPr>
        <p:spPr>
          <a:xfrm>
            <a:off x="438592" y="1484784"/>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pic>
        <p:nvPicPr>
          <p:cNvPr id="24" name="Picture 23" descr="1">
            <a:hlinkClick r:id="rId4" action="ppaction://hlinksldjump"/>
          </p:cNvPr>
          <p:cNvPicPr>
            <a:picLocks noGrp="1" noChangeAspect="1"/>
          </p:cNvPicPr>
          <p:nvPr isPhoto="1"/>
        </p:nvPicPr>
        <p:blipFill>
          <a:blip r:embed="rId5">
            <a:lum/>
            <a:extLst>
              <a:ext uri="{BEBA8EAE-BF5A-486C-A8C5-ECC9F3942E4B}">
                <a14:imgProps xmlns:a14="http://schemas.microsoft.com/office/drawing/2010/main">
                  <a14:imgLayer r:embed="rId6">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a:spcBef>
                <a:spcPts val="600"/>
              </a:spcBef>
              <a:spcAft>
                <a:spcPts val="600"/>
              </a:spcAft>
            </a:pPr>
            <a:r>
              <a:rPr lang="en-US" sz="1900" b="1" dirty="0"/>
              <a:t>Drafting</a:t>
            </a:r>
          </a:p>
          <a:p>
            <a:endParaRPr lang="en-US" sz="1900" b="1" dirty="0"/>
          </a:p>
          <a:p>
            <a:pPr marL="342900" indent="-342900">
              <a:buFont typeface="Arial" panose="020B0604020202020204" pitchFamily="34" charset="0"/>
              <a:buChar char="•"/>
            </a:pPr>
            <a:r>
              <a:rPr lang="en-US" sz="1900" dirty="0"/>
              <a:t>Designers can create parts and assemblies with great efficiency and flexibility with to the 3D environment. However, using 2D drawings to communicate manufacturing information is frequently required and represented as drafting.</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Basically, drafting contain title block and drafting standards.</a:t>
            </a:r>
          </a:p>
          <a:p>
            <a:r>
              <a:rPr lang="en-US" sz="1900" dirty="0"/>
              <a:t>       a. Title Blocks. </a:t>
            </a:r>
          </a:p>
          <a:p>
            <a:r>
              <a:rPr lang="en-US" sz="1900" dirty="0"/>
              <a:t>            Information such as name of organization, part</a:t>
            </a:r>
          </a:p>
          <a:p>
            <a:r>
              <a:rPr lang="en-US" sz="1900" dirty="0"/>
              <a:t>            number, etc. </a:t>
            </a:r>
          </a:p>
          <a:p>
            <a:r>
              <a:rPr lang="en-US" sz="1900" dirty="0"/>
              <a:t>       b. Drafting Standards.</a:t>
            </a:r>
          </a:p>
          <a:p>
            <a:r>
              <a:rPr lang="en-US" sz="1900" dirty="0"/>
              <a:t>            Dimension, Line, views, etc.</a:t>
            </a:r>
          </a:p>
          <a:p>
            <a:endParaRPr lang="en-US" sz="1900" dirty="0"/>
          </a:p>
        </p:txBody>
      </p:sp>
      <p:pic>
        <p:nvPicPr>
          <p:cNvPr id="22" name="Content Placeholder 3">
            <a:hlinkClick r:id="rId4"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9" action="ppaction://hlinksldjump"/>
          </p:cNvPr>
          <p:cNvPicPr>
            <a:picLocks noChangeAspect="1"/>
          </p:cNvPicPr>
          <p:nvPr/>
        </p:nvPicPr>
        <p:blipFill>
          <a:blip r:embed="rId10">
            <a:extLst>
              <a:ext uri="{BEBA8EAE-BF5A-486C-A8C5-ECC9F3942E4B}">
                <a14:imgProps xmlns:a14="http://schemas.microsoft.com/office/drawing/2010/main">
                  <a14:imgLayer r:embed="rId11">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9" name="Rectangle 8">
            <a:hlinkClick r:id="rId4" action="ppaction://hlinksldjump"/>
            <a:extLst>
              <a:ext uri="{FF2B5EF4-FFF2-40B4-BE49-F238E27FC236}">
                <a16:creationId xmlns:a16="http://schemas.microsoft.com/office/drawing/2014/main" id="{4B17FA32-6064-3ABE-5A54-A027D8C22E5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10" name="Picture 9" descr="2">
            <a:hlinkClick r:id="rId12" action="ppaction://hlinksldjump"/>
            <a:extLst>
              <a:ext uri="{FF2B5EF4-FFF2-40B4-BE49-F238E27FC236}">
                <a16:creationId xmlns:a16="http://schemas.microsoft.com/office/drawing/2014/main" id="{FB79D5B6-17A6-17D8-1AE7-20620F820A95}"/>
              </a:ext>
            </a:extLst>
          </p:cNvPr>
          <p:cNvPicPr>
            <a:picLocks noGrp="1" noChangeAspect="1"/>
          </p:cNvPicPr>
          <p:nvPr isPhoto="1"/>
        </p:nvPicPr>
        <p:blipFill>
          <a:blip r:embed="rId13">
            <a:lum/>
            <a:extLst>
              <a:ext uri="{BEBA8EAE-BF5A-486C-A8C5-ECC9F3942E4B}">
                <a14:imgProps xmlns:a14="http://schemas.microsoft.com/office/drawing/2010/main">
                  <a14:imgLayer r:embed="rId14">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sp>
        <p:nvSpPr>
          <p:cNvPr id="11" name="Rectangle 10">
            <a:hlinkClick r:id="rId9" action="ppaction://hlinksldjump"/>
            <a:extLst>
              <a:ext uri="{FF2B5EF4-FFF2-40B4-BE49-F238E27FC236}">
                <a16:creationId xmlns:a16="http://schemas.microsoft.com/office/drawing/2014/main" id="{69D368FC-B437-270E-59AA-713C4031D79F}"/>
              </a:ext>
            </a:extLst>
          </p:cNvPr>
          <p:cNvSpPr/>
          <p:nvPr/>
        </p:nvSpPr>
        <p:spPr>
          <a:xfrm>
            <a:off x="438593" y="2276872"/>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a:p>
            <a:pPr algn="ctr"/>
            <a:r>
              <a:rPr lang="en-US" sz="1400" b="1" dirty="0"/>
              <a:t>Create Drafting</a:t>
            </a:r>
            <a:endParaRPr lang="en-MY" sz="1400" b="1" dirty="0"/>
          </a:p>
          <a:p>
            <a:pPr algn="ctr"/>
            <a:endParaRPr lang="en-MY" sz="1400" b="1" dirty="0"/>
          </a:p>
        </p:txBody>
      </p:sp>
      <p:sp>
        <p:nvSpPr>
          <p:cNvPr id="14" name="Rectangle 13">
            <a:hlinkClick r:id="rId15" action="ppaction://hlinksldjump"/>
            <a:extLst>
              <a:ext uri="{FF2B5EF4-FFF2-40B4-BE49-F238E27FC236}">
                <a16:creationId xmlns:a16="http://schemas.microsoft.com/office/drawing/2014/main" id="{AA3B63AE-43D8-0022-57A3-4DF54BE96DF2}"/>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6" name="Rectangle 15">
            <a:hlinkClick r:id="" action="ppaction://noaction"/>
            <a:extLst>
              <a:ext uri="{FF2B5EF4-FFF2-40B4-BE49-F238E27FC236}">
                <a16:creationId xmlns:a16="http://schemas.microsoft.com/office/drawing/2014/main" id="{BBD714B7-AEC7-CF23-E71E-2FF03C2751C9}"/>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a:p>
            <a:pPr algn="ctr"/>
            <a:endParaRPr lang="en-MY" sz="1400" b="1" dirty="0"/>
          </a:p>
        </p:txBody>
      </p:sp>
    </p:spTree>
    <p:custDataLst>
      <p:tags r:id="rId1"/>
    </p:custDataLst>
    <p:extLst>
      <p:ext uri="{BB962C8B-B14F-4D97-AF65-F5344CB8AC3E}">
        <p14:creationId xmlns:p14="http://schemas.microsoft.com/office/powerpoint/2010/main" val="22234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animEffect transition="in" filter="fade">
                                      <p:cBhvr>
                                        <p:cTn id="7" dur="1000"/>
                                        <p:tgtEl>
                                          <p:spTgt spid="29">
                                            <p:txEl>
                                              <p:pRg st="2" end="2"/>
                                            </p:txEl>
                                          </p:spTgt>
                                        </p:tgtEl>
                                      </p:cBhvr>
                                    </p:animEffect>
                                    <p:anim calcmode="lin" valueType="num">
                                      <p:cBhvr>
                                        <p:cTn id="8"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fade">
                                      <p:cBhvr>
                                        <p:cTn id="13" dur="1000"/>
                                        <p:tgtEl>
                                          <p:spTgt spid="29">
                                            <p:txEl>
                                              <p:pRg st="0" end="0"/>
                                            </p:txEl>
                                          </p:spTgt>
                                        </p:tgtEl>
                                      </p:cBhvr>
                                    </p:animEffect>
                                    <p:anim calcmode="lin" valueType="num">
                                      <p:cBhvr>
                                        <p:cTn id="14"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pPr>
              <a:spcBef>
                <a:spcPts val="1200"/>
              </a:spcBef>
              <a:spcAft>
                <a:spcPts val="1200"/>
              </a:spcAft>
            </a:pPr>
            <a:r>
              <a:rPr lang="en-US" sz="1900" b="1" dirty="0"/>
              <a:t>Steps to Create Drafting</a:t>
            </a:r>
          </a:p>
          <a:p>
            <a:pPr marL="342900" indent="-342900">
              <a:buFont typeface="Arial" panose="020B0604020202020204" pitchFamily="34" charset="0"/>
              <a:buChar char="•"/>
            </a:pPr>
            <a:r>
              <a:rPr lang="en-US" sz="1900" dirty="0"/>
              <a:t>The steps create drafting as follows:</a:t>
            </a:r>
          </a:p>
          <a:p>
            <a:pPr marL="342900" indent="-342900">
              <a:buFont typeface="Arial" panose="020B0604020202020204" pitchFamily="34" charset="0"/>
              <a:buChar char="•"/>
            </a:pPr>
            <a:endParaRPr lang="en-US" sz="1900" dirty="0"/>
          </a:p>
          <a:p>
            <a:r>
              <a:rPr lang="en-US" sz="1900" dirty="0"/>
              <a:t>       1. Open file: Key Chain          .  </a:t>
            </a:r>
          </a:p>
          <a:p>
            <a:endParaRPr lang="en-US" sz="1900" dirty="0"/>
          </a:p>
          <a:p>
            <a:r>
              <a:rPr lang="en-US" sz="1900" dirty="0"/>
              <a:t>       2. </a:t>
            </a:r>
            <a:r>
              <a:rPr lang="en-US" dirty="0"/>
              <a:t>Select top surface of Key Chain (Green Color) using</a:t>
            </a:r>
          </a:p>
          <a:p>
            <a:r>
              <a:rPr lang="en-US" dirty="0"/>
              <a:t>            mouse.</a:t>
            </a:r>
          </a:p>
          <a:p>
            <a:endParaRPr lang="en-US" sz="1900" dirty="0"/>
          </a:p>
          <a:p>
            <a:r>
              <a:rPr lang="en-US" sz="1900" dirty="0"/>
              <a:t>       </a:t>
            </a:r>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3" name="Picture 2">
            <a:extLst>
              <a:ext uri="{FF2B5EF4-FFF2-40B4-BE49-F238E27FC236}">
                <a16:creationId xmlns:a16="http://schemas.microsoft.com/office/drawing/2014/main" id="{6F747BF5-135C-60F0-9B07-7F7A8BE0F87E}"/>
              </a:ext>
            </a:extLst>
          </p:cNvPr>
          <p:cNvPicPr>
            <a:picLocks noChangeAspect="1"/>
          </p:cNvPicPr>
          <p:nvPr/>
        </p:nvPicPr>
        <p:blipFill>
          <a:blip r:embed="rId18"/>
          <a:stretch>
            <a:fillRect/>
          </a:stretch>
        </p:blipFill>
        <p:spPr>
          <a:xfrm>
            <a:off x="4813651" y="2249542"/>
            <a:ext cx="406421" cy="387370"/>
          </a:xfrm>
          <a:prstGeom prst="rect">
            <a:avLst/>
          </a:prstGeom>
        </p:spPr>
      </p:pic>
      <p:pic>
        <p:nvPicPr>
          <p:cNvPr id="20" name="Picture 19">
            <a:extLst>
              <a:ext uri="{FF2B5EF4-FFF2-40B4-BE49-F238E27FC236}">
                <a16:creationId xmlns:a16="http://schemas.microsoft.com/office/drawing/2014/main" id="{50CAFDD0-F931-6A62-E16A-A6F81D4B30E0}"/>
              </a:ext>
            </a:extLst>
          </p:cNvPr>
          <p:cNvPicPr>
            <a:picLocks noChangeAspect="1"/>
          </p:cNvPicPr>
          <p:nvPr/>
        </p:nvPicPr>
        <p:blipFill>
          <a:blip r:embed="rId19"/>
          <a:stretch>
            <a:fillRect/>
          </a:stretch>
        </p:blipFill>
        <p:spPr>
          <a:xfrm>
            <a:off x="3067364" y="3616621"/>
            <a:ext cx="3952908" cy="168458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2177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fade">
                                      <p:cBhvr>
                                        <p:cTn id="7" dur="1000"/>
                                        <p:tgtEl>
                                          <p:spTgt spid="29">
                                            <p:txEl>
                                              <p:pRg st="1" end="1"/>
                                            </p:txEl>
                                          </p:spTgt>
                                        </p:tgtEl>
                                      </p:cBhvr>
                                    </p:animEffect>
                                    <p:anim calcmode="lin" valueType="num">
                                      <p:cBhvr>
                                        <p:cTn id="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fade">
                                      <p:cBhvr>
                                        <p:cTn id="13" dur="1000"/>
                                        <p:tgtEl>
                                          <p:spTgt spid="29">
                                            <p:txEl>
                                              <p:pRg st="0" end="0"/>
                                            </p:txEl>
                                          </p:spTgt>
                                        </p:tgtEl>
                                      </p:cBhvr>
                                    </p:animEffect>
                                    <p:anim calcmode="lin" valueType="num">
                                      <p:cBhvr>
                                        <p:cTn id="14"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Effect transition="in" filter="fade">
                                      <p:cBhvr>
                                        <p:cTn id="19" dur="1000"/>
                                        <p:tgtEl>
                                          <p:spTgt spid="29">
                                            <p:txEl>
                                              <p:pRg st="3" end="3"/>
                                            </p:txEl>
                                          </p:spTgt>
                                        </p:tgtEl>
                                      </p:cBhvr>
                                    </p:animEffect>
                                    <p:anim calcmode="lin" valueType="num">
                                      <p:cBhvr>
                                        <p:cTn id="20"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xEl>
                                              <p:pRg st="5" end="5"/>
                                            </p:txEl>
                                          </p:spTgt>
                                        </p:tgtEl>
                                        <p:attrNameLst>
                                          <p:attrName>style.visibility</p:attrName>
                                        </p:attrNameLst>
                                      </p:cBhvr>
                                      <p:to>
                                        <p:strVal val="visible"/>
                                      </p:to>
                                    </p:set>
                                    <p:animEffect transition="in" filter="fade">
                                      <p:cBhvr>
                                        <p:cTn id="25" dur="1000"/>
                                        <p:tgtEl>
                                          <p:spTgt spid="29">
                                            <p:txEl>
                                              <p:pRg st="5" end="5"/>
                                            </p:txEl>
                                          </p:spTgt>
                                        </p:tgtEl>
                                      </p:cBhvr>
                                    </p:animEffect>
                                    <p:anim calcmode="lin" valueType="num">
                                      <p:cBhvr>
                                        <p:cTn id="2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animEffect transition="in" filter="fade">
                                      <p:cBhvr>
                                        <p:cTn id="31" dur="1000"/>
                                        <p:tgtEl>
                                          <p:spTgt spid="29">
                                            <p:txEl>
                                              <p:pRg st="6" end="6"/>
                                            </p:txEl>
                                          </p:spTgt>
                                        </p:tgtEl>
                                      </p:cBhvr>
                                    </p:animEffect>
                                    <p:anim calcmode="lin" valueType="num">
                                      <p:cBhvr>
                                        <p:cTn id="32"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9">
                                            <p:txEl>
                                              <p:pRg st="8" end="8"/>
                                            </p:txEl>
                                          </p:spTgt>
                                        </p:tgtEl>
                                        <p:attrNameLst>
                                          <p:attrName>style.visibility</p:attrName>
                                        </p:attrNameLst>
                                      </p:cBhvr>
                                      <p:to>
                                        <p:strVal val="visible"/>
                                      </p:to>
                                    </p:set>
                                    <p:animEffect transition="in" filter="fade">
                                      <p:cBhvr>
                                        <p:cTn id="37" dur="1000"/>
                                        <p:tgtEl>
                                          <p:spTgt spid="29">
                                            <p:txEl>
                                              <p:pRg st="8" end="8"/>
                                            </p:txEl>
                                          </p:spTgt>
                                        </p:tgtEl>
                                      </p:cBhvr>
                                    </p:animEffect>
                                    <p:anim calcmode="lin" valueType="num">
                                      <p:cBhvr>
                                        <p:cTn id="38" dur="1000" fill="hold"/>
                                        <p:tgtEl>
                                          <p:spTgt spid="29">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endParaRPr lang="en-US" sz="1900" dirty="0"/>
          </a:p>
          <a:p>
            <a:r>
              <a:rPr lang="en-US" sz="1900" dirty="0"/>
              <a:t>       3. </a:t>
            </a:r>
            <a:r>
              <a:rPr lang="en-US" dirty="0"/>
              <a:t>Select Top          to change isometric view to top view.</a:t>
            </a:r>
          </a:p>
          <a:p>
            <a:endParaRPr lang="en-US" sz="1900" dirty="0"/>
          </a:p>
          <a:p>
            <a:endParaRPr lang="en-US" sz="1900" dirty="0"/>
          </a:p>
          <a:p>
            <a:endParaRPr lang="en-US" sz="1900" dirty="0"/>
          </a:p>
          <a:p>
            <a:endParaRPr lang="en-US" sz="1900" dirty="0"/>
          </a:p>
          <a:p>
            <a:endParaRPr lang="en-US" sz="1900" dirty="0"/>
          </a:p>
          <a:p>
            <a:endParaRPr lang="en-US" sz="1900" dirty="0"/>
          </a:p>
          <a:p>
            <a:r>
              <a:rPr lang="en-US" sz="1900" dirty="0"/>
              <a:t>       4. </a:t>
            </a:r>
            <a:r>
              <a:rPr lang="en-US" dirty="0"/>
              <a:t>Click arrow. Select Tech Draw.</a:t>
            </a:r>
          </a:p>
          <a:p>
            <a:r>
              <a:rPr lang="en-US" sz="1900" dirty="0"/>
              <a:t>       </a:t>
            </a:r>
          </a:p>
          <a:p>
            <a:r>
              <a:rPr lang="en-US" sz="1900" dirty="0"/>
              <a:t>      </a:t>
            </a:r>
          </a:p>
          <a:p>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12" name="Picture 11">
            <a:extLst>
              <a:ext uri="{FF2B5EF4-FFF2-40B4-BE49-F238E27FC236}">
                <a16:creationId xmlns:a16="http://schemas.microsoft.com/office/drawing/2014/main" id="{657C6A1D-290F-299F-5417-70F517F59AF0}"/>
              </a:ext>
            </a:extLst>
          </p:cNvPr>
          <p:cNvPicPr>
            <a:picLocks noChangeAspect="1"/>
          </p:cNvPicPr>
          <p:nvPr/>
        </p:nvPicPr>
        <p:blipFill>
          <a:blip r:embed="rId18"/>
          <a:stretch>
            <a:fillRect/>
          </a:stretch>
        </p:blipFill>
        <p:spPr>
          <a:xfrm>
            <a:off x="3851920" y="1523260"/>
            <a:ext cx="368319" cy="387370"/>
          </a:xfrm>
          <a:prstGeom prst="rect">
            <a:avLst/>
          </a:prstGeom>
        </p:spPr>
      </p:pic>
      <p:pic>
        <p:nvPicPr>
          <p:cNvPr id="11" name="Picture 10">
            <a:extLst>
              <a:ext uri="{FF2B5EF4-FFF2-40B4-BE49-F238E27FC236}">
                <a16:creationId xmlns:a16="http://schemas.microsoft.com/office/drawing/2014/main" id="{F6A08380-5A38-68A5-B6E4-FF48D0216384}"/>
              </a:ext>
            </a:extLst>
          </p:cNvPr>
          <p:cNvPicPr>
            <a:picLocks noChangeAspect="1"/>
          </p:cNvPicPr>
          <p:nvPr/>
        </p:nvPicPr>
        <p:blipFill>
          <a:blip r:embed="rId19"/>
          <a:stretch>
            <a:fillRect/>
          </a:stretch>
        </p:blipFill>
        <p:spPr>
          <a:xfrm>
            <a:off x="3047415" y="1953775"/>
            <a:ext cx="3832841" cy="147522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A493800D-F4CA-353B-C5D3-553DC1E2FB68}"/>
              </a:ext>
            </a:extLst>
          </p:cNvPr>
          <p:cNvPicPr>
            <a:picLocks noChangeAspect="1"/>
          </p:cNvPicPr>
          <p:nvPr/>
        </p:nvPicPr>
        <p:blipFill>
          <a:blip r:embed="rId20"/>
          <a:stretch>
            <a:fillRect/>
          </a:stretch>
        </p:blipFill>
        <p:spPr>
          <a:xfrm>
            <a:off x="3008334" y="3984608"/>
            <a:ext cx="4261490" cy="2252704"/>
          </a:xfrm>
          <a:prstGeom prst="rect">
            <a:avLst/>
          </a:prstGeom>
        </p:spPr>
      </p:pic>
    </p:spTree>
    <p:custDataLst>
      <p:tags r:id="rId1"/>
    </p:custDataLst>
    <p:extLst>
      <p:ext uri="{BB962C8B-B14F-4D97-AF65-F5344CB8AC3E}">
        <p14:creationId xmlns:p14="http://schemas.microsoft.com/office/powerpoint/2010/main" val="19904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fade">
                                      <p:cBhvr>
                                        <p:cTn id="7" dur="1000"/>
                                        <p:tgtEl>
                                          <p:spTgt spid="29">
                                            <p:txEl>
                                              <p:pRg st="1" end="1"/>
                                            </p:txEl>
                                          </p:spTgt>
                                        </p:tgtEl>
                                      </p:cBhvr>
                                    </p:animEffect>
                                    <p:anim calcmode="lin" valueType="num">
                                      <p:cBhvr>
                                        <p:cTn id="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8" end="8"/>
                                            </p:txEl>
                                          </p:spTgt>
                                        </p:tgtEl>
                                        <p:attrNameLst>
                                          <p:attrName>style.visibility</p:attrName>
                                        </p:attrNameLst>
                                      </p:cBhvr>
                                      <p:to>
                                        <p:strVal val="visible"/>
                                      </p:to>
                                    </p:set>
                                    <p:animEffect transition="in" filter="fade">
                                      <p:cBhvr>
                                        <p:cTn id="13" dur="1000"/>
                                        <p:tgtEl>
                                          <p:spTgt spid="29">
                                            <p:txEl>
                                              <p:pRg st="8" end="8"/>
                                            </p:txEl>
                                          </p:spTgt>
                                        </p:tgtEl>
                                      </p:cBhvr>
                                    </p:animEffect>
                                    <p:anim calcmode="lin" valueType="num">
                                      <p:cBhvr>
                                        <p:cTn id="14" dur="1000" fill="hold"/>
                                        <p:tgtEl>
                                          <p:spTgt spid="29">
                                            <p:txEl>
                                              <p:pRg st="8" end="8"/>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8" end="8"/>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9" end="9"/>
                                            </p:txEl>
                                          </p:spTgt>
                                        </p:tgtEl>
                                        <p:attrNameLst>
                                          <p:attrName>style.visibility</p:attrName>
                                        </p:attrNameLst>
                                      </p:cBhvr>
                                      <p:to>
                                        <p:strVal val="visible"/>
                                      </p:to>
                                    </p:set>
                                    <p:animEffect transition="in" filter="fade">
                                      <p:cBhvr>
                                        <p:cTn id="19" dur="1000"/>
                                        <p:tgtEl>
                                          <p:spTgt spid="29">
                                            <p:txEl>
                                              <p:pRg st="9" end="9"/>
                                            </p:txEl>
                                          </p:spTgt>
                                        </p:tgtEl>
                                      </p:cBhvr>
                                    </p:animEffect>
                                    <p:anim calcmode="lin" valueType="num">
                                      <p:cBhvr>
                                        <p:cTn id="20" dur="1000" fill="hold"/>
                                        <p:tgtEl>
                                          <p:spTgt spid="29">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9" end="9"/>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xEl>
                                              <p:pRg st="10" end="10"/>
                                            </p:txEl>
                                          </p:spTgt>
                                        </p:tgtEl>
                                        <p:attrNameLst>
                                          <p:attrName>style.visibility</p:attrName>
                                        </p:attrNameLst>
                                      </p:cBhvr>
                                      <p:to>
                                        <p:strVal val="visible"/>
                                      </p:to>
                                    </p:set>
                                    <p:animEffect transition="in" filter="fade">
                                      <p:cBhvr>
                                        <p:cTn id="25" dur="1000"/>
                                        <p:tgtEl>
                                          <p:spTgt spid="29">
                                            <p:txEl>
                                              <p:pRg st="10" end="10"/>
                                            </p:txEl>
                                          </p:spTgt>
                                        </p:tgtEl>
                                      </p:cBhvr>
                                    </p:animEffect>
                                    <p:anim calcmode="lin" valueType="num">
                                      <p:cBhvr>
                                        <p:cTn id="26" dur="1000" fill="hold"/>
                                        <p:tgtEl>
                                          <p:spTgt spid="29">
                                            <p:txEl>
                                              <p:pRg st="10" end="10"/>
                                            </p:txEl>
                                          </p:spTgt>
                                        </p:tgtEl>
                                        <p:attrNameLst>
                                          <p:attrName>ppt_x</p:attrName>
                                        </p:attrNameLst>
                                      </p:cBhvr>
                                      <p:tavLst>
                                        <p:tav tm="0">
                                          <p:val>
                                            <p:strVal val="#ppt_x"/>
                                          </p:val>
                                        </p:tav>
                                        <p:tav tm="100000">
                                          <p:val>
                                            <p:strVal val="#ppt_x"/>
                                          </p:val>
                                        </p:tav>
                                      </p:tavLst>
                                    </p:anim>
                                    <p:anim calcmode="lin" valueType="num">
                                      <p:cBhvr>
                                        <p:cTn id="27" dur="1000" fill="hold"/>
                                        <p:tgtEl>
                                          <p:spTgt spid="2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p>
          <a:p>
            <a:r>
              <a:rPr lang="en-US" sz="1900" dirty="0"/>
              <a:t>       5. </a:t>
            </a:r>
            <a:r>
              <a:rPr lang="en-US" dirty="0"/>
              <a:t>Select Insert Default Page         .</a:t>
            </a:r>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r>
              <a:rPr lang="en-US" sz="1900" dirty="0"/>
              <a:t>       6. </a:t>
            </a:r>
            <a:r>
              <a:rPr lang="en-US" dirty="0"/>
              <a:t>Select Body.</a:t>
            </a:r>
            <a:endParaRPr lang="en-US" sz="1900" dirty="0"/>
          </a:p>
          <a:p>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18" name="Picture 17">
            <a:extLst>
              <a:ext uri="{FF2B5EF4-FFF2-40B4-BE49-F238E27FC236}">
                <a16:creationId xmlns:a16="http://schemas.microsoft.com/office/drawing/2014/main" id="{FC09D960-4419-C420-5586-A172E745EFFB}"/>
              </a:ext>
            </a:extLst>
          </p:cNvPr>
          <p:cNvPicPr>
            <a:picLocks noChangeAspect="1"/>
          </p:cNvPicPr>
          <p:nvPr/>
        </p:nvPicPr>
        <p:blipFill>
          <a:blip r:embed="rId18"/>
          <a:stretch>
            <a:fillRect/>
          </a:stretch>
        </p:blipFill>
        <p:spPr>
          <a:xfrm>
            <a:off x="5226648" y="1484784"/>
            <a:ext cx="425472" cy="387370"/>
          </a:xfrm>
          <a:prstGeom prst="rect">
            <a:avLst/>
          </a:prstGeom>
        </p:spPr>
      </p:pic>
      <p:pic>
        <p:nvPicPr>
          <p:cNvPr id="11" name="Picture 10">
            <a:extLst>
              <a:ext uri="{FF2B5EF4-FFF2-40B4-BE49-F238E27FC236}">
                <a16:creationId xmlns:a16="http://schemas.microsoft.com/office/drawing/2014/main" id="{E741A102-8D80-9741-5BB4-CE45051138D1}"/>
              </a:ext>
            </a:extLst>
          </p:cNvPr>
          <p:cNvPicPr>
            <a:picLocks noChangeAspect="1"/>
          </p:cNvPicPr>
          <p:nvPr/>
        </p:nvPicPr>
        <p:blipFill>
          <a:blip r:embed="rId19"/>
          <a:stretch>
            <a:fillRect/>
          </a:stretch>
        </p:blipFill>
        <p:spPr>
          <a:xfrm>
            <a:off x="3200006" y="1916832"/>
            <a:ext cx="4053283" cy="2219323"/>
          </a:xfrm>
          <a:prstGeom prst="rect">
            <a:avLst/>
          </a:prstGeom>
        </p:spPr>
      </p:pic>
      <p:pic>
        <p:nvPicPr>
          <p:cNvPr id="16" name="Picture 15">
            <a:extLst>
              <a:ext uri="{FF2B5EF4-FFF2-40B4-BE49-F238E27FC236}">
                <a16:creationId xmlns:a16="http://schemas.microsoft.com/office/drawing/2014/main" id="{6ED3FA59-FBC9-A11D-C37F-CA78ED361186}"/>
              </a:ext>
            </a:extLst>
          </p:cNvPr>
          <p:cNvPicPr>
            <a:picLocks noChangeAspect="1"/>
          </p:cNvPicPr>
          <p:nvPr/>
        </p:nvPicPr>
        <p:blipFill>
          <a:blip r:embed="rId20"/>
          <a:stretch>
            <a:fillRect/>
          </a:stretch>
        </p:blipFill>
        <p:spPr>
          <a:xfrm>
            <a:off x="3722359" y="4811889"/>
            <a:ext cx="2635385" cy="1353415"/>
          </a:xfrm>
          <a:prstGeom prst="rect">
            <a:avLst/>
          </a:prstGeom>
        </p:spPr>
      </p:pic>
    </p:spTree>
    <p:custDataLst>
      <p:tags r:id="rId1"/>
    </p:custDataLst>
    <p:extLst>
      <p:ext uri="{BB962C8B-B14F-4D97-AF65-F5344CB8AC3E}">
        <p14:creationId xmlns:p14="http://schemas.microsoft.com/office/powerpoint/2010/main" val="203787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11" end="11"/>
                                            </p:txEl>
                                          </p:spTgt>
                                        </p:tgtEl>
                                        <p:attrNameLst>
                                          <p:attrName>style.visibility</p:attrName>
                                        </p:attrNameLst>
                                      </p:cBhvr>
                                      <p:to>
                                        <p:strVal val="visible"/>
                                      </p:to>
                                    </p:set>
                                    <p:animEffect transition="in" filter="fade">
                                      <p:cBhvr>
                                        <p:cTn id="19" dur="1000"/>
                                        <p:tgtEl>
                                          <p:spTgt spid="29">
                                            <p:txEl>
                                              <p:pRg st="11" end="11"/>
                                            </p:txEl>
                                          </p:spTgt>
                                        </p:tgtEl>
                                      </p:cBhvr>
                                    </p:animEffect>
                                    <p:anim calcmode="lin" valueType="num">
                                      <p:cBhvr>
                                        <p:cTn id="20" dur="1000" fill="hold"/>
                                        <p:tgtEl>
                                          <p:spTgt spid="29">
                                            <p:txEl>
                                              <p:pRg st="11" end="11"/>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endParaRPr lang="en-US" sz="1900" dirty="0"/>
          </a:p>
          <a:p>
            <a:r>
              <a:rPr lang="en-US" sz="1900" dirty="0"/>
              <a:t>       7. </a:t>
            </a:r>
            <a:r>
              <a:rPr lang="en-US" dirty="0"/>
              <a:t>Select Insert Projection Group        </a:t>
            </a:r>
            <a:r>
              <a:rPr lang="en-US" sz="1900" dirty="0"/>
              <a:t>.  </a:t>
            </a:r>
          </a:p>
          <a:p>
            <a:endParaRPr lang="en-US" sz="1900" dirty="0"/>
          </a:p>
          <a:p>
            <a:r>
              <a:rPr lang="en-US" sz="1900" dirty="0"/>
              <a:t>       8. </a:t>
            </a:r>
            <a:r>
              <a:rPr lang="en-US" dirty="0"/>
              <a:t>Select Projection = Third Angle.</a:t>
            </a:r>
            <a:endParaRPr lang="en-US" sz="1900" dirty="0"/>
          </a:p>
          <a:p>
            <a:r>
              <a:rPr lang="en-US" sz="1900" dirty="0"/>
              <a:t>   </a:t>
            </a:r>
          </a:p>
          <a:p>
            <a:r>
              <a:rPr lang="en-US" sz="1900" dirty="0"/>
              <a:t>       9. </a:t>
            </a:r>
            <a:r>
              <a:rPr lang="en-US" dirty="0"/>
              <a:t>Select Scale = Custom.</a:t>
            </a:r>
          </a:p>
          <a:p>
            <a:endParaRPr lang="en-US" sz="1900" dirty="0">
              <a:solidFill>
                <a:srgbClr val="FF0000"/>
              </a:solidFill>
            </a:endParaRPr>
          </a:p>
          <a:p>
            <a:r>
              <a:rPr lang="en-US" sz="1900" dirty="0">
                <a:solidFill>
                  <a:schemeClr val="tx1"/>
                </a:solidFill>
              </a:rPr>
              <a:t>     10. </a:t>
            </a:r>
            <a:r>
              <a:rPr lang="en-US" dirty="0"/>
              <a:t>Select Custom Scale = 2 : 1.  </a:t>
            </a:r>
          </a:p>
          <a:p>
            <a:r>
              <a:rPr lang="en-US" dirty="0"/>
              <a:t>  </a:t>
            </a:r>
          </a:p>
          <a:p>
            <a:endParaRPr lang="en-US" sz="1900" dirty="0">
              <a:solidFill>
                <a:srgbClr val="FF0000"/>
              </a:solidFill>
            </a:endParaRPr>
          </a:p>
          <a:p>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11" name="Picture 10">
            <a:extLst>
              <a:ext uri="{FF2B5EF4-FFF2-40B4-BE49-F238E27FC236}">
                <a16:creationId xmlns:a16="http://schemas.microsoft.com/office/drawing/2014/main" id="{FF934244-4F0B-FFC4-D7BE-A227EA1672DA}"/>
              </a:ext>
            </a:extLst>
          </p:cNvPr>
          <p:cNvPicPr>
            <a:picLocks noChangeAspect="1"/>
          </p:cNvPicPr>
          <p:nvPr/>
        </p:nvPicPr>
        <p:blipFill>
          <a:blip r:embed="rId18"/>
          <a:stretch>
            <a:fillRect/>
          </a:stretch>
        </p:blipFill>
        <p:spPr>
          <a:xfrm>
            <a:off x="5613732" y="1567564"/>
            <a:ext cx="387370" cy="349268"/>
          </a:xfrm>
          <a:prstGeom prst="rect">
            <a:avLst/>
          </a:prstGeom>
        </p:spPr>
      </p:pic>
      <p:pic>
        <p:nvPicPr>
          <p:cNvPr id="16" name="Picture 15">
            <a:extLst>
              <a:ext uri="{FF2B5EF4-FFF2-40B4-BE49-F238E27FC236}">
                <a16:creationId xmlns:a16="http://schemas.microsoft.com/office/drawing/2014/main" id="{619F98B1-3E27-31D6-DC78-A835FF043646}"/>
              </a:ext>
            </a:extLst>
          </p:cNvPr>
          <p:cNvPicPr>
            <a:picLocks noChangeAspect="1"/>
          </p:cNvPicPr>
          <p:nvPr/>
        </p:nvPicPr>
        <p:blipFill>
          <a:blip r:embed="rId19"/>
          <a:stretch>
            <a:fillRect/>
          </a:stretch>
        </p:blipFill>
        <p:spPr>
          <a:xfrm>
            <a:off x="2987824" y="3710930"/>
            <a:ext cx="4111206" cy="2454374"/>
          </a:xfrm>
          <a:prstGeom prst="rect">
            <a:avLst/>
          </a:prstGeom>
        </p:spPr>
      </p:pic>
    </p:spTree>
    <p:custDataLst>
      <p:tags r:id="rId1"/>
    </p:custDataLst>
    <p:extLst>
      <p:ext uri="{BB962C8B-B14F-4D97-AF65-F5344CB8AC3E}">
        <p14:creationId xmlns:p14="http://schemas.microsoft.com/office/powerpoint/2010/main" val="75814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fade">
                                      <p:cBhvr>
                                        <p:cTn id="7" dur="1000"/>
                                        <p:tgtEl>
                                          <p:spTgt spid="29">
                                            <p:txEl>
                                              <p:pRg st="1" end="1"/>
                                            </p:txEl>
                                          </p:spTgt>
                                        </p:tgtEl>
                                      </p:cBhvr>
                                    </p:animEffect>
                                    <p:anim calcmode="lin" valueType="num">
                                      <p:cBhvr>
                                        <p:cTn id="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3" end="3"/>
                                            </p:txEl>
                                          </p:spTgt>
                                        </p:tgtEl>
                                        <p:attrNameLst>
                                          <p:attrName>style.visibility</p:attrName>
                                        </p:attrNameLst>
                                      </p:cBhvr>
                                      <p:to>
                                        <p:strVal val="visible"/>
                                      </p:to>
                                    </p:set>
                                    <p:animEffect transition="in" filter="fade">
                                      <p:cBhvr>
                                        <p:cTn id="13" dur="1000"/>
                                        <p:tgtEl>
                                          <p:spTgt spid="29">
                                            <p:txEl>
                                              <p:pRg st="3" end="3"/>
                                            </p:txEl>
                                          </p:spTgt>
                                        </p:tgtEl>
                                      </p:cBhvr>
                                    </p:animEffect>
                                    <p:anim calcmode="lin" valueType="num">
                                      <p:cBhvr>
                                        <p:cTn id="1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4" end="4"/>
                                            </p:txEl>
                                          </p:spTgt>
                                        </p:tgtEl>
                                        <p:attrNameLst>
                                          <p:attrName>style.visibility</p:attrName>
                                        </p:attrNameLst>
                                      </p:cBhvr>
                                      <p:to>
                                        <p:strVal val="visible"/>
                                      </p:to>
                                    </p:set>
                                    <p:animEffect transition="in" filter="fade">
                                      <p:cBhvr>
                                        <p:cTn id="19" dur="1000"/>
                                        <p:tgtEl>
                                          <p:spTgt spid="29">
                                            <p:txEl>
                                              <p:pRg st="4" end="4"/>
                                            </p:txEl>
                                          </p:spTgt>
                                        </p:tgtEl>
                                      </p:cBhvr>
                                    </p:animEffect>
                                    <p:anim calcmode="lin" valueType="num">
                                      <p:cBhvr>
                                        <p:cTn id="2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xEl>
                                              <p:pRg st="5" end="5"/>
                                            </p:txEl>
                                          </p:spTgt>
                                        </p:tgtEl>
                                        <p:attrNameLst>
                                          <p:attrName>style.visibility</p:attrName>
                                        </p:attrNameLst>
                                      </p:cBhvr>
                                      <p:to>
                                        <p:strVal val="visible"/>
                                      </p:to>
                                    </p:set>
                                    <p:animEffect transition="in" filter="fade">
                                      <p:cBhvr>
                                        <p:cTn id="25" dur="1000"/>
                                        <p:tgtEl>
                                          <p:spTgt spid="29">
                                            <p:txEl>
                                              <p:pRg st="5" end="5"/>
                                            </p:txEl>
                                          </p:spTgt>
                                        </p:tgtEl>
                                      </p:cBhvr>
                                    </p:animEffect>
                                    <p:anim calcmode="lin" valueType="num">
                                      <p:cBhvr>
                                        <p:cTn id="2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xEl>
                                              <p:pRg st="7" end="7"/>
                                            </p:txEl>
                                          </p:spTgt>
                                        </p:tgtEl>
                                        <p:attrNameLst>
                                          <p:attrName>style.visibility</p:attrName>
                                        </p:attrNameLst>
                                      </p:cBhvr>
                                      <p:to>
                                        <p:strVal val="visible"/>
                                      </p:to>
                                    </p:set>
                                    <p:animEffect transition="in" filter="fade">
                                      <p:cBhvr>
                                        <p:cTn id="31" dur="1000"/>
                                        <p:tgtEl>
                                          <p:spTgt spid="29">
                                            <p:txEl>
                                              <p:pRg st="7" end="7"/>
                                            </p:txEl>
                                          </p:spTgt>
                                        </p:tgtEl>
                                      </p:cBhvr>
                                    </p:animEffect>
                                    <p:anim calcmode="lin" valueType="num">
                                      <p:cBhvr>
                                        <p:cTn id="32" dur="1000" fill="hold"/>
                                        <p:tgtEl>
                                          <p:spTgt spid="29">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29">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9">
                                            <p:txEl>
                                              <p:pRg st="8" end="8"/>
                                            </p:txEl>
                                          </p:spTgt>
                                        </p:tgtEl>
                                        <p:attrNameLst>
                                          <p:attrName>style.visibility</p:attrName>
                                        </p:attrNameLst>
                                      </p:cBhvr>
                                      <p:to>
                                        <p:strVal val="visible"/>
                                      </p:to>
                                    </p:set>
                                    <p:animEffect transition="in" filter="fade">
                                      <p:cBhvr>
                                        <p:cTn id="37" dur="1000"/>
                                        <p:tgtEl>
                                          <p:spTgt spid="29">
                                            <p:txEl>
                                              <p:pRg st="8" end="8"/>
                                            </p:txEl>
                                          </p:spTgt>
                                        </p:tgtEl>
                                      </p:cBhvr>
                                    </p:animEffect>
                                    <p:anim calcmode="lin" valueType="num">
                                      <p:cBhvr>
                                        <p:cTn id="38" dur="1000" fill="hold"/>
                                        <p:tgtEl>
                                          <p:spTgt spid="29">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endParaRPr lang="en-US" dirty="0"/>
          </a:p>
          <a:p>
            <a:r>
              <a:rPr lang="en-US" dirty="0"/>
              <a:t>     11. Click Apply (Front View automatically change 2 times</a:t>
            </a:r>
          </a:p>
          <a:p>
            <a:r>
              <a:rPr lang="en-US" dirty="0"/>
              <a:t>            bigger). </a:t>
            </a:r>
          </a:p>
          <a:p>
            <a:endParaRPr lang="en-US" dirty="0"/>
          </a:p>
          <a:p>
            <a:r>
              <a:rPr lang="en-US" dirty="0"/>
              <a:t>     12. </a:t>
            </a:r>
            <a:r>
              <a:rPr lang="sv-SE" dirty="0"/>
              <a:t>Thick / at bottom box. </a:t>
            </a:r>
            <a:r>
              <a:rPr lang="en-US" dirty="0"/>
              <a:t>(Bottom view automatically</a:t>
            </a:r>
          </a:p>
          <a:p>
            <a:r>
              <a:rPr lang="en-US" dirty="0"/>
              <a:t>            appear). </a:t>
            </a:r>
          </a:p>
          <a:p>
            <a:endParaRPr lang="en-US" dirty="0"/>
          </a:p>
          <a:p>
            <a:r>
              <a:rPr lang="en-US" dirty="0"/>
              <a:t>     </a:t>
            </a:r>
            <a:endParaRPr lang="en-US" sz="1900" dirty="0">
              <a:solidFill>
                <a:srgbClr val="FF0000"/>
              </a:solidFill>
            </a:endParaRPr>
          </a:p>
          <a:p>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14" name="Picture 13">
            <a:extLst>
              <a:ext uri="{FF2B5EF4-FFF2-40B4-BE49-F238E27FC236}">
                <a16:creationId xmlns:a16="http://schemas.microsoft.com/office/drawing/2014/main" id="{72B59CB2-C893-C16A-CDDC-B2185F5253C5}"/>
              </a:ext>
            </a:extLst>
          </p:cNvPr>
          <p:cNvPicPr>
            <a:picLocks noChangeAspect="1"/>
          </p:cNvPicPr>
          <p:nvPr/>
        </p:nvPicPr>
        <p:blipFill>
          <a:blip r:embed="rId18"/>
          <a:stretch>
            <a:fillRect/>
          </a:stretch>
        </p:blipFill>
        <p:spPr>
          <a:xfrm>
            <a:off x="2854127" y="3962992"/>
            <a:ext cx="1028753" cy="1092256"/>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45DCC879-D7EE-736F-9D9C-71508B14701A}"/>
              </a:ext>
            </a:extLst>
          </p:cNvPr>
          <p:cNvPicPr>
            <a:picLocks noChangeAspect="1"/>
          </p:cNvPicPr>
          <p:nvPr/>
        </p:nvPicPr>
        <p:blipFill>
          <a:blip r:embed="rId19"/>
          <a:stretch>
            <a:fillRect/>
          </a:stretch>
        </p:blipFill>
        <p:spPr>
          <a:xfrm>
            <a:off x="4016576" y="3180815"/>
            <a:ext cx="4041005" cy="2432798"/>
          </a:xfrm>
          <a:prstGeom prst="rect">
            <a:avLst/>
          </a:prstGeom>
        </p:spPr>
      </p:pic>
    </p:spTree>
    <p:custDataLst>
      <p:tags r:id="rId1"/>
    </p:custDataLst>
    <p:extLst>
      <p:ext uri="{BB962C8B-B14F-4D97-AF65-F5344CB8AC3E}">
        <p14:creationId xmlns:p14="http://schemas.microsoft.com/office/powerpoint/2010/main" val="329680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Effect transition="in" filter="fade">
                                      <p:cBhvr>
                                        <p:cTn id="19" dur="1000"/>
                                        <p:tgtEl>
                                          <p:spTgt spid="29">
                                            <p:txEl>
                                              <p:pRg st="2" end="2"/>
                                            </p:txEl>
                                          </p:spTgt>
                                        </p:tgtEl>
                                      </p:cBhvr>
                                    </p:animEffect>
                                    <p:anim calcmode="lin" valueType="num">
                                      <p:cBhvr>
                                        <p:cTn id="20"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xEl>
                                              <p:pRg st="4" end="4"/>
                                            </p:txEl>
                                          </p:spTgt>
                                        </p:tgtEl>
                                        <p:attrNameLst>
                                          <p:attrName>style.visibility</p:attrName>
                                        </p:attrNameLst>
                                      </p:cBhvr>
                                      <p:to>
                                        <p:strVal val="visible"/>
                                      </p:to>
                                    </p:set>
                                    <p:animEffect transition="in" filter="fade">
                                      <p:cBhvr>
                                        <p:cTn id="25" dur="1000"/>
                                        <p:tgtEl>
                                          <p:spTgt spid="29">
                                            <p:txEl>
                                              <p:pRg st="4" end="4"/>
                                            </p:txEl>
                                          </p:spTgt>
                                        </p:tgtEl>
                                      </p:cBhvr>
                                    </p:animEffect>
                                    <p:anim calcmode="lin" valueType="num">
                                      <p:cBhvr>
                                        <p:cTn id="26"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xEl>
                                              <p:pRg st="5" end="5"/>
                                            </p:txEl>
                                          </p:spTgt>
                                        </p:tgtEl>
                                        <p:attrNameLst>
                                          <p:attrName>style.visibility</p:attrName>
                                        </p:attrNameLst>
                                      </p:cBhvr>
                                      <p:to>
                                        <p:strVal val="visible"/>
                                      </p:to>
                                    </p:set>
                                    <p:animEffect transition="in" filter="fade">
                                      <p:cBhvr>
                                        <p:cTn id="31" dur="1000"/>
                                        <p:tgtEl>
                                          <p:spTgt spid="29">
                                            <p:txEl>
                                              <p:pRg st="5" end="5"/>
                                            </p:txEl>
                                          </p:spTgt>
                                        </p:tgtEl>
                                      </p:cBhvr>
                                    </p:animEffect>
                                    <p:anim calcmode="lin" valueType="num">
                                      <p:cBhvr>
                                        <p:cTn id="32"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9">
                                            <p:txEl>
                                              <p:pRg st="7" end="7"/>
                                            </p:txEl>
                                          </p:spTgt>
                                        </p:tgtEl>
                                        <p:attrNameLst>
                                          <p:attrName>style.visibility</p:attrName>
                                        </p:attrNameLst>
                                      </p:cBhvr>
                                      <p:to>
                                        <p:strVal val="visible"/>
                                      </p:to>
                                    </p:set>
                                    <p:animEffect transition="in" filter="fade">
                                      <p:cBhvr>
                                        <p:cTn id="37" dur="1000"/>
                                        <p:tgtEl>
                                          <p:spTgt spid="29">
                                            <p:txEl>
                                              <p:pRg st="7" end="7"/>
                                            </p:txEl>
                                          </p:spTgt>
                                        </p:tgtEl>
                                      </p:cBhvr>
                                    </p:animEffect>
                                    <p:anim calcmode="lin" valueType="num">
                                      <p:cBhvr>
                                        <p:cTn id="38" dur="1000" fill="hold"/>
                                        <p:tgtEl>
                                          <p:spTgt spid="29">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91680" y="1052736"/>
            <a:ext cx="6696744" cy="540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MY" dirty="0"/>
          </a:p>
        </p:txBody>
      </p:sp>
      <p:sp>
        <p:nvSpPr>
          <p:cNvPr id="13" name="Rectangle 12"/>
          <p:cNvSpPr/>
          <p:nvPr/>
        </p:nvSpPr>
        <p:spPr>
          <a:xfrm>
            <a:off x="438591" y="4653136"/>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5" name="Rectangle 14"/>
          <p:cNvSpPr/>
          <p:nvPr/>
        </p:nvSpPr>
        <p:spPr>
          <a:xfrm>
            <a:off x="438593" y="544522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29" name="Rectangle 28"/>
          <p:cNvSpPr/>
          <p:nvPr/>
        </p:nvSpPr>
        <p:spPr>
          <a:xfrm>
            <a:off x="2123728" y="1268760"/>
            <a:ext cx="6129064" cy="5040560"/>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US" sz="1900" dirty="0"/>
              <a:t>      </a:t>
            </a:r>
            <a:r>
              <a:rPr lang="en-US" dirty="0"/>
              <a:t>     </a:t>
            </a:r>
          </a:p>
          <a:p>
            <a:r>
              <a:rPr lang="en-US" dirty="0"/>
              <a:t>     13. Click Ok. </a:t>
            </a:r>
          </a:p>
          <a:p>
            <a:endParaRPr lang="en-US" dirty="0"/>
          </a:p>
          <a:p>
            <a:r>
              <a:rPr lang="en-US" dirty="0"/>
              <a:t>     14. Try to drag Front and Bottom View to the center of</a:t>
            </a:r>
          </a:p>
          <a:p>
            <a:r>
              <a:rPr lang="en-US" dirty="0"/>
              <a:t>            drawing paper. How?..drag mouse to frame Front (dash</a:t>
            </a:r>
          </a:p>
          <a:p>
            <a:r>
              <a:rPr lang="en-US" dirty="0"/>
              <a:t>            line), then select dash line until it turn green color. Hold</a:t>
            </a:r>
          </a:p>
          <a:p>
            <a:r>
              <a:rPr lang="en-US" dirty="0"/>
              <a:t>            left button mouse + drag mouse left or right. The result is</a:t>
            </a:r>
          </a:p>
          <a:p>
            <a:r>
              <a:rPr lang="en-US" dirty="0"/>
              <a:t>            both Front and Bottom View can be move.</a:t>
            </a:r>
            <a:endParaRPr lang="en-US" dirty="0">
              <a:solidFill>
                <a:srgbClr val="FF0000"/>
              </a:solidFill>
            </a:endParaRPr>
          </a:p>
          <a:p>
            <a:endParaRPr lang="en-US" sz="1900" dirty="0">
              <a:solidFill>
                <a:srgbClr val="FF0000"/>
              </a:solidFill>
            </a:endParaRPr>
          </a:p>
          <a:p>
            <a:endParaRPr lang="en-US" sz="1900" dirty="0"/>
          </a:p>
        </p:txBody>
      </p:sp>
      <p:pic>
        <p:nvPicPr>
          <p:cNvPr id="22" name="Content Placeholder 3">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8791" b="96703" l="8511" r="96809"/>
                    </a14:imgEffect>
                  </a14:imgLayer>
                </a14:imgProps>
              </a:ext>
              <a:ext uri="{28A0092B-C50C-407E-A947-70E740481C1C}">
                <a14:useLocalDpi xmlns:a14="http://schemas.microsoft.com/office/drawing/2010/main" val="0"/>
              </a:ext>
            </a:extLst>
          </a:blip>
          <a:stretch>
            <a:fillRect/>
          </a:stretch>
        </p:blipFill>
        <p:spPr>
          <a:xfrm>
            <a:off x="7431095" y="5867171"/>
            <a:ext cx="885321" cy="857066"/>
          </a:xfrm>
          <a:prstGeom prst="rect">
            <a:avLst/>
          </a:prstGeom>
        </p:spPr>
      </p:pic>
      <p:pic>
        <p:nvPicPr>
          <p:cNvPr id="23" name="Picture 22">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9474" b="94737" l="9091" r="96591"/>
                    </a14:imgEffect>
                  </a14:imgLayer>
                </a14:imgProps>
              </a:ext>
              <a:ext uri="{28A0092B-C50C-407E-A947-70E740481C1C}">
                <a14:useLocalDpi xmlns:a14="http://schemas.microsoft.com/office/drawing/2010/main" val="0"/>
              </a:ext>
            </a:extLst>
          </a:blip>
          <a:stretch>
            <a:fillRect/>
          </a:stretch>
        </p:blipFill>
        <p:spPr>
          <a:xfrm>
            <a:off x="8280528" y="5867171"/>
            <a:ext cx="827975" cy="893836"/>
          </a:xfrm>
          <a:prstGeom prst="rect">
            <a:avLst/>
          </a:prstGeom>
        </p:spPr>
      </p:pic>
      <p:sp>
        <p:nvSpPr>
          <p:cNvPr id="4" name="Rectangle 3">
            <a:hlinkClick r:id="rId10" action="ppaction://hlinksldjump"/>
            <a:extLst>
              <a:ext uri="{FF2B5EF4-FFF2-40B4-BE49-F238E27FC236}">
                <a16:creationId xmlns:a16="http://schemas.microsoft.com/office/drawing/2014/main" id="{1E315641-32BE-6D8E-753B-B0DB313E02E2}"/>
              </a:ext>
            </a:extLst>
          </p:cNvPr>
          <p:cNvSpPr/>
          <p:nvPr/>
        </p:nvSpPr>
        <p:spPr>
          <a:xfrm>
            <a:off x="395535" y="548680"/>
            <a:ext cx="1700457" cy="720080"/>
          </a:xfrm>
          <a:prstGeom prst="rect">
            <a:avLst/>
          </a:prstGeom>
          <a:ln>
            <a:noFill/>
          </a:ln>
          <a:effectLst>
            <a:glow rad="228600">
              <a:schemeClr val="accent5">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a:p>
            <a:pPr algn="ctr"/>
            <a:r>
              <a:rPr lang="en-US" b="1" dirty="0"/>
              <a:t>Topic </a:t>
            </a:r>
            <a:r>
              <a:rPr lang="en-US" b="1" dirty="0" smtClean="0"/>
              <a:t>4</a:t>
            </a:r>
            <a:endParaRPr lang="en-US" b="1" dirty="0"/>
          </a:p>
          <a:p>
            <a:pPr algn="ctr"/>
            <a:endParaRPr lang="en-MY" sz="1200" b="1" dirty="0"/>
          </a:p>
        </p:txBody>
      </p:sp>
      <p:pic>
        <p:nvPicPr>
          <p:cNvPr id="5" name="Picture 4" descr="2">
            <a:hlinkClick r:id="rId11" action="ppaction://hlinksldjump"/>
            <a:extLst>
              <a:ext uri="{FF2B5EF4-FFF2-40B4-BE49-F238E27FC236}">
                <a16:creationId xmlns:a16="http://schemas.microsoft.com/office/drawing/2014/main" id="{E1E748DF-8614-406C-BB95-6F441D81F01F}"/>
              </a:ext>
            </a:extLst>
          </p:cNvPr>
          <p:cNvPicPr>
            <a:picLocks noGrp="1" noChangeAspect="1"/>
          </p:cNvPicPr>
          <p:nvPr isPhoto="1"/>
        </p:nvPicPr>
        <p:blipFill>
          <a:blip r:embed="rId12">
            <a:lum/>
            <a:extLst>
              <a:ext uri="{BEBA8EAE-BF5A-486C-A8C5-ECC9F3942E4B}">
                <a14:imgProps xmlns:a14="http://schemas.microsoft.com/office/drawing/2010/main">
                  <a14:imgLayer r:embed="rId13">
                    <a14:imgEffect>
                      <a14:backgroundRemoval t="1235" b="95062" l="8046" r="98851"/>
                    </a14:imgEffect>
                  </a14:imgLayer>
                </a14:imgProps>
              </a:ext>
              <a:ext uri="{28A0092B-C50C-407E-A947-70E740481C1C}">
                <a14:useLocalDpi xmlns:a14="http://schemas.microsoft.com/office/drawing/2010/main" val="0"/>
              </a:ext>
            </a:extLst>
          </a:blip>
          <a:stretch>
            <a:fillRect/>
          </a:stretch>
        </p:blipFill>
        <p:spPr>
          <a:xfrm>
            <a:off x="8249325" y="34509"/>
            <a:ext cx="859178" cy="799925"/>
          </a:xfrm>
          <a:prstGeom prst="rect">
            <a:avLst/>
          </a:prstGeom>
          <a:noFill/>
          <a:ln>
            <a:noFill/>
          </a:ln>
        </p:spPr>
      </p:pic>
      <p:pic>
        <p:nvPicPr>
          <p:cNvPr id="6" name="Picture 5" descr="1">
            <a:hlinkClick r:id="rId10" action="ppaction://hlinksldjump"/>
            <a:extLst>
              <a:ext uri="{FF2B5EF4-FFF2-40B4-BE49-F238E27FC236}">
                <a16:creationId xmlns:a16="http://schemas.microsoft.com/office/drawing/2014/main" id="{F63250AC-5ECE-527C-4BB6-6653860B0914}"/>
              </a:ext>
            </a:extLst>
          </p:cNvPr>
          <p:cNvPicPr>
            <a:picLocks noGrp="1" noChangeAspect="1"/>
          </p:cNvPicPr>
          <p:nvPr isPhoto="1"/>
        </p:nvPicPr>
        <p:blipFill>
          <a:blip r:embed="rId14">
            <a:lum/>
            <a:extLst>
              <a:ext uri="{BEBA8EAE-BF5A-486C-A8C5-ECC9F3942E4B}">
                <a14:imgProps xmlns:a14="http://schemas.microsoft.com/office/drawing/2010/main">
                  <a14:imgLayer r:embed="rId15">
                    <a14:imgEffect>
                      <a14:backgroundRemoval t="2020" b="97980" l="8929" r="95536"/>
                    </a14:imgEffect>
                  </a14:imgLayer>
                </a14:imgProps>
              </a:ext>
              <a:ext uri="{28A0092B-C50C-407E-A947-70E740481C1C}">
                <a14:useLocalDpi xmlns:a14="http://schemas.microsoft.com/office/drawing/2010/main" val="0"/>
              </a:ext>
            </a:extLst>
          </a:blip>
          <a:stretch>
            <a:fillRect/>
          </a:stretch>
        </p:blipFill>
        <p:spPr>
          <a:xfrm>
            <a:off x="7513684" y="89580"/>
            <a:ext cx="802732" cy="709598"/>
          </a:xfrm>
          <a:prstGeom prst="rect">
            <a:avLst/>
          </a:prstGeom>
          <a:noFill/>
          <a:ln>
            <a:noFill/>
          </a:ln>
        </p:spPr>
      </p:pic>
      <p:sp>
        <p:nvSpPr>
          <p:cNvPr id="7" name="Rectangle 6">
            <a:hlinkClick r:id="rId4" action="ppaction://hlinksldjump"/>
            <a:extLst>
              <a:ext uri="{FF2B5EF4-FFF2-40B4-BE49-F238E27FC236}">
                <a16:creationId xmlns:a16="http://schemas.microsoft.com/office/drawing/2014/main" id="{2FDD49F4-2469-5A4F-1103-09560A19416C}"/>
              </a:ext>
            </a:extLst>
          </p:cNvPr>
          <p:cNvSpPr/>
          <p:nvPr/>
        </p:nvSpPr>
        <p:spPr>
          <a:xfrm>
            <a:off x="438593" y="1484784"/>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Introduction</a:t>
            </a:r>
            <a:endParaRPr lang="en-MY" sz="1400" b="1" dirty="0"/>
          </a:p>
        </p:txBody>
      </p:sp>
      <p:sp>
        <p:nvSpPr>
          <p:cNvPr id="8" name="Rectangle 7">
            <a:hlinkClick r:id="rId16" action="ppaction://hlinksldjump"/>
            <a:extLst>
              <a:ext uri="{FF2B5EF4-FFF2-40B4-BE49-F238E27FC236}">
                <a16:creationId xmlns:a16="http://schemas.microsoft.com/office/drawing/2014/main" id="{8D6C69F8-C4C9-BF6A-592D-071AB8B28616}"/>
              </a:ext>
            </a:extLst>
          </p:cNvPr>
          <p:cNvSpPr/>
          <p:nvPr/>
        </p:nvSpPr>
        <p:spPr>
          <a:xfrm>
            <a:off x="438593" y="2276872"/>
            <a:ext cx="1541119" cy="648072"/>
          </a:xfrm>
          <a:prstGeom prst="rect">
            <a:avLst/>
          </a:prstGeom>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Create Drafting</a:t>
            </a:r>
            <a:endParaRPr lang="en-MY" sz="1400" b="1" dirty="0"/>
          </a:p>
        </p:txBody>
      </p:sp>
      <p:sp>
        <p:nvSpPr>
          <p:cNvPr id="9" name="Rectangle 8">
            <a:hlinkClick r:id="rId17" action="ppaction://hlinksldjump"/>
            <a:extLst>
              <a:ext uri="{FF2B5EF4-FFF2-40B4-BE49-F238E27FC236}">
                <a16:creationId xmlns:a16="http://schemas.microsoft.com/office/drawing/2014/main" id="{71753480-3A21-5264-1FCE-BF6BB8DDB51A}"/>
              </a:ext>
            </a:extLst>
          </p:cNvPr>
          <p:cNvSpPr/>
          <p:nvPr/>
        </p:nvSpPr>
        <p:spPr>
          <a:xfrm>
            <a:off x="438593" y="3068960"/>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p:txBody>
      </p:sp>
      <p:sp>
        <p:nvSpPr>
          <p:cNvPr id="10" name="Rectangle 9">
            <a:hlinkClick r:id="" action="ppaction://noaction"/>
            <a:extLst>
              <a:ext uri="{FF2B5EF4-FFF2-40B4-BE49-F238E27FC236}">
                <a16:creationId xmlns:a16="http://schemas.microsoft.com/office/drawing/2014/main" id="{1677DFD8-89E8-254F-D5C5-C10343E8FAA1}"/>
              </a:ext>
            </a:extLst>
          </p:cNvPr>
          <p:cNvSpPr/>
          <p:nvPr/>
        </p:nvSpPr>
        <p:spPr>
          <a:xfrm>
            <a:off x="438593" y="3861048"/>
            <a:ext cx="15411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00" b="1" dirty="0"/>
          </a:p>
          <a:p>
            <a:pPr algn="ctr"/>
            <a:endParaRPr lang="en-MY" sz="1400" b="1" dirty="0"/>
          </a:p>
        </p:txBody>
      </p:sp>
      <p:pic>
        <p:nvPicPr>
          <p:cNvPr id="3" name="Picture 2">
            <a:extLst>
              <a:ext uri="{FF2B5EF4-FFF2-40B4-BE49-F238E27FC236}">
                <a16:creationId xmlns:a16="http://schemas.microsoft.com/office/drawing/2014/main" id="{91727922-114B-86AC-DEED-F4AAB1D84B2C}"/>
              </a:ext>
            </a:extLst>
          </p:cNvPr>
          <p:cNvPicPr>
            <a:picLocks noChangeAspect="1"/>
          </p:cNvPicPr>
          <p:nvPr/>
        </p:nvPicPr>
        <p:blipFill>
          <a:blip r:embed="rId18"/>
          <a:stretch>
            <a:fillRect/>
          </a:stretch>
        </p:blipFill>
        <p:spPr>
          <a:xfrm>
            <a:off x="3073764" y="3573016"/>
            <a:ext cx="4228991" cy="262470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5180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fade">
                                      <p:cBhvr>
                                        <p:cTn id="13" dur="1000"/>
                                        <p:tgtEl>
                                          <p:spTgt spid="29">
                                            <p:txEl>
                                              <p:pRg st="1" end="1"/>
                                            </p:txEl>
                                          </p:spTgt>
                                        </p:tgtEl>
                                      </p:cBhvr>
                                    </p:animEffect>
                                    <p:anim calcmode="lin" valueType="num">
                                      <p:cBhvr>
                                        <p:cTn id="14"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Effect transition="in" filter="fade">
                                      <p:cBhvr>
                                        <p:cTn id="19" dur="1000"/>
                                        <p:tgtEl>
                                          <p:spTgt spid="29">
                                            <p:txEl>
                                              <p:pRg st="3" end="3"/>
                                            </p:txEl>
                                          </p:spTgt>
                                        </p:tgtEl>
                                      </p:cBhvr>
                                    </p:animEffect>
                                    <p:anim calcmode="lin" valueType="num">
                                      <p:cBhvr>
                                        <p:cTn id="20"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9">
                                            <p:txEl>
                                              <p:pRg st="4" end="4"/>
                                            </p:txEl>
                                          </p:spTgt>
                                        </p:tgtEl>
                                        <p:attrNameLst>
                                          <p:attrName>style.visibility</p:attrName>
                                        </p:attrNameLst>
                                      </p:cBhvr>
                                      <p:to>
                                        <p:strVal val="visible"/>
                                      </p:to>
                                    </p:set>
                                    <p:animEffect transition="in" filter="fade">
                                      <p:cBhvr>
                                        <p:cTn id="25" dur="1000"/>
                                        <p:tgtEl>
                                          <p:spTgt spid="29">
                                            <p:txEl>
                                              <p:pRg st="4" end="4"/>
                                            </p:txEl>
                                          </p:spTgt>
                                        </p:tgtEl>
                                      </p:cBhvr>
                                    </p:animEffect>
                                    <p:anim calcmode="lin" valueType="num">
                                      <p:cBhvr>
                                        <p:cTn id="26"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xEl>
                                              <p:pRg st="5" end="5"/>
                                            </p:txEl>
                                          </p:spTgt>
                                        </p:tgtEl>
                                        <p:attrNameLst>
                                          <p:attrName>style.visibility</p:attrName>
                                        </p:attrNameLst>
                                      </p:cBhvr>
                                      <p:to>
                                        <p:strVal val="visible"/>
                                      </p:to>
                                    </p:set>
                                    <p:animEffect transition="in" filter="fade">
                                      <p:cBhvr>
                                        <p:cTn id="31" dur="1000"/>
                                        <p:tgtEl>
                                          <p:spTgt spid="29">
                                            <p:txEl>
                                              <p:pRg st="5" end="5"/>
                                            </p:txEl>
                                          </p:spTgt>
                                        </p:tgtEl>
                                      </p:cBhvr>
                                    </p:animEffect>
                                    <p:anim calcmode="lin" valueType="num">
                                      <p:cBhvr>
                                        <p:cTn id="32"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fade">
                                      <p:cBhvr>
                                        <p:cTn id="37" dur="1000"/>
                                        <p:tgtEl>
                                          <p:spTgt spid="29">
                                            <p:txEl>
                                              <p:pRg st="6" end="6"/>
                                            </p:txEl>
                                          </p:spTgt>
                                        </p:tgtEl>
                                      </p:cBhvr>
                                    </p:animEffect>
                                    <p:anim calcmode="lin" valueType="num">
                                      <p:cBhvr>
                                        <p:cTn id="38"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9">
                                            <p:txEl>
                                              <p:pRg st="7" end="7"/>
                                            </p:txEl>
                                          </p:spTgt>
                                        </p:tgtEl>
                                        <p:attrNameLst>
                                          <p:attrName>style.visibility</p:attrName>
                                        </p:attrNameLst>
                                      </p:cBhvr>
                                      <p:to>
                                        <p:strVal val="visible"/>
                                      </p:to>
                                    </p:set>
                                    <p:animEffect transition="in" filter="fade">
                                      <p:cBhvr>
                                        <p:cTn id="43" dur="1000"/>
                                        <p:tgtEl>
                                          <p:spTgt spid="29">
                                            <p:txEl>
                                              <p:pRg st="7" end="7"/>
                                            </p:txEl>
                                          </p:spTgt>
                                        </p:tgtEl>
                                      </p:cBhvr>
                                    </p:animEffect>
                                    <p:anim calcmode="lin" valueType="num">
                                      <p:cBhvr>
                                        <p:cTn id="44" dur="1000" fill="hold"/>
                                        <p:tgtEl>
                                          <p:spTgt spid="29">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2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810087F0-CB2A-4D77-9AF5-9A20F89E6528}"/>
  <p:tag name="ISPRING_RESOURCE_FOLDER" val="C:\Users\user\Desktop\scorm\BRAKE SYSTEM_confirm\"/>
  <p:tag name="ISPRING_PRESENTATION_PATH" val="C:\Users\user\Desktop\scorm\BRAKE SYSTEM_confirm.pptx"/>
  <p:tag name="ISPRING_PROJECT_FOLDER_UPDATED" val="1"/>
  <p:tag name="ISPRING_RESOURCE_PATHS_HASH_PRESENTER" val="1a826eba7f64ba37d56644ff0da58675ee5e65a"/>
  <p:tag name="ISPRING_LMS_API_VERSION" val="SCORM 2004 (4th edition)"/>
  <p:tag name="ISPRING_ULTRA_SCORM_COURSE_ID" val="E54C69E3-84EB-4C8C-AE61-6168CD38BDAF"/>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L\uFFFD\\\uFFFD{96255049-C89E-4E46-AD95-B40F811E7871}&quot;,&quot;D:\\FreeCAD&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quot;uploadSources&quot;:true}}"/>
  <p:tag name="ISPRING_SCORM_RATE_SLIDES" val="0"/>
  <p:tag name="ISPRING_SCORM_RATE_QUIZZES" val="0"/>
  <p:tag name="ISPRING_SCORM_PASSING_SCORE" val="0.000000"/>
  <p:tag name="ISPRING_PRESENTATION_TITLE" val="Scorm FreeCAD_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11.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12.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13.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14.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15.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16.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17.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18.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19.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2.xml><?xml version="1.0" encoding="utf-8"?>
<p:tagLst xmlns:a="http://schemas.openxmlformats.org/drawingml/2006/main" xmlns:r="http://schemas.openxmlformats.org/officeDocument/2006/relationships" xmlns:p="http://schemas.openxmlformats.org/presentationml/2006/main">
  <p:tag name="GENSWF_SLIDE_UID" val="{366416D2-5E79-43AD-BC8A-098297A17ADF}:319"/>
</p:tagLst>
</file>

<file path=ppt/tags/tag20.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21.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3.xml><?xml version="1.0" encoding="utf-8"?>
<p:tagLst xmlns:a="http://schemas.openxmlformats.org/drawingml/2006/main" xmlns:r="http://schemas.openxmlformats.org/officeDocument/2006/relationships" xmlns:p="http://schemas.openxmlformats.org/presentationml/2006/main">
  <p:tag name="GENSWF_SLIDE_UID" val="{9ACE9947-BAB6-4782-9EBE-8C7BA8317FD4}:330"/>
</p:tagLst>
</file>

<file path=ppt/tags/tag4.xml><?xml version="1.0" encoding="utf-8"?>
<p:tagLst xmlns:a="http://schemas.openxmlformats.org/drawingml/2006/main" xmlns:r="http://schemas.openxmlformats.org/officeDocument/2006/relationships" xmlns:p="http://schemas.openxmlformats.org/presentationml/2006/main">
  <p:tag name="GENSWF_SLIDE_UID" val="{1CBA2EC7-502E-4316-8BE1-0DF7655D1359}:331"/>
</p:tagLst>
</file>

<file path=ppt/tags/tag5.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6.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7.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8.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ags/tag9.xml><?xml version="1.0" encoding="utf-8"?>
<p:tagLst xmlns:a="http://schemas.openxmlformats.org/drawingml/2006/main" xmlns:r="http://schemas.openxmlformats.org/officeDocument/2006/relationships" xmlns:p="http://schemas.openxmlformats.org/presentationml/2006/main">
  <p:tag name="GENSWF_SLIDE_UID" val="{05FE2449-5F80-4AA0-A826-963BAAF93AD7}:3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819</Words>
  <Application>Microsoft Office PowerPoint</Application>
  <PresentationFormat>On-screen Show (4:3)</PresentationFormat>
  <Paragraphs>263</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Let’s  Learn FreeCAD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Scorm FreeCAD_1</dc:title>
  <dc:creator>user</dc:creator>
  <cp:lastModifiedBy>Mohd Bukhari Md Jahi</cp:lastModifiedBy>
  <cp:revision>208</cp:revision>
  <dcterms:created xsi:type="dcterms:W3CDTF">2014-08-10T15:22:28Z</dcterms:created>
  <dcterms:modified xsi:type="dcterms:W3CDTF">2023-12-06T12:54:52Z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8270e64-7531-42d8-b49b-617f0a269e8e_Enabled">
    <vt:lpwstr>true</vt:lpwstr>
  </property>
  <property fmtid="{D5CDD505-2E9C-101B-9397-08002B2CF9AE}" pid="3" name="MSIP_Label_28270e64-7531-42d8-b49b-617f0a269e8e_SetDate">
    <vt:lpwstr>2022-08-08T09:56:47Z</vt:lpwstr>
  </property>
  <property fmtid="{D5CDD505-2E9C-101B-9397-08002B2CF9AE}" pid="4" name="MSIP_Label_28270e64-7531-42d8-b49b-617f0a269e8e_Method">
    <vt:lpwstr>Privileged</vt:lpwstr>
  </property>
  <property fmtid="{D5CDD505-2E9C-101B-9397-08002B2CF9AE}" pid="5" name="MSIP_Label_28270e64-7531-42d8-b49b-617f0a269e8e_Name">
    <vt:lpwstr>Public</vt:lpwstr>
  </property>
  <property fmtid="{D5CDD505-2E9C-101B-9397-08002B2CF9AE}" pid="6" name="MSIP_Label_28270e64-7531-42d8-b49b-617f0a269e8e_SiteId">
    <vt:lpwstr>116f8d99-b7ef-4f17-9577-4c1093a5a7ed</vt:lpwstr>
  </property>
  <property fmtid="{D5CDD505-2E9C-101B-9397-08002B2CF9AE}" pid="7" name="MSIP_Label_28270e64-7531-42d8-b49b-617f0a269e8e_ActionId">
    <vt:lpwstr>25c8b165-8b41-424f-a227-dcfd49a08f32</vt:lpwstr>
  </property>
  <property fmtid="{D5CDD505-2E9C-101B-9397-08002B2CF9AE}" pid="8" name="MSIP_Label_28270e64-7531-42d8-b49b-617f0a269e8e_ContentBits">
    <vt:lpwstr>0</vt:lpwstr>
  </property>
</Properties>
</file>