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727" r:id="rId6"/>
    <p:sldId id="728" r:id="rId7"/>
    <p:sldId id="729" r:id="rId8"/>
    <p:sldId id="730" r:id="rId9"/>
    <p:sldId id="731" r:id="rId10"/>
    <p:sldId id="732" r:id="rId11"/>
    <p:sldId id="733" r:id="rId12"/>
    <p:sldId id="735" r:id="rId13"/>
    <p:sldId id="739" r:id="rId14"/>
    <p:sldId id="736" r:id="rId15"/>
    <p:sldId id="737" r:id="rId16"/>
    <p:sldId id="7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72CEF-48AD-46E2-836E-B2217935D7CE}" v="263" dt="2023-12-18T08:11:22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30" d="100"/>
          <a:sy n="30" d="100"/>
        </p:scale>
        <p:origin x="90" y="1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CEF15-9DDD-479E-BA5D-3D7CAEA025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0EC253-3EBA-4DEB-8E27-AC38DA25F658}">
      <dgm:prSet phldrT="[Text]" custT="1"/>
      <dgm:spPr/>
      <dgm:t>
        <a:bodyPr/>
        <a:lstStyle/>
        <a:p>
          <a:pPr algn="ctr"/>
          <a:r>
            <a:rPr lang="en-US" sz="2000" dirty="0"/>
            <a:t>1 </a:t>
          </a:r>
          <a:r>
            <a:rPr lang="en-US" sz="2000" dirty="0" err="1"/>
            <a:t>tahun</a:t>
          </a:r>
          <a:endParaRPr lang="en-US" sz="2000" dirty="0"/>
        </a:p>
      </dgm:t>
    </dgm:pt>
    <dgm:pt modelId="{4070312E-8EFE-4C69-87C1-AAF7F802F28A}" type="parTrans" cxnId="{F56FA54B-54B2-46CC-8ED6-30A8C052319E}">
      <dgm:prSet/>
      <dgm:spPr/>
      <dgm:t>
        <a:bodyPr/>
        <a:lstStyle/>
        <a:p>
          <a:endParaRPr lang="en-US"/>
        </a:p>
      </dgm:t>
    </dgm:pt>
    <dgm:pt modelId="{94951D54-C848-4728-A54E-91825458CA03}" type="sibTrans" cxnId="{F56FA54B-54B2-46CC-8ED6-30A8C052319E}">
      <dgm:prSet/>
      <dgm:spPr/>
      <dgm:t>
        <a:bodyPr/>
        <a:lstStyle/>
        <a:p>
          <a:endParaRPr lang="en-US"/>
        </a:p>
      </dgm:t>
    </dgm:pt>
    <dgm:pt modelId="{B909FF44-53DA-4A76-A00C-D76B124C2E3E}" type="pres">
      <dgm:prSet presAssocID="{C39CEF15-9DDD-479E-BA5D-3D7CAEA025CF}" presName="linear" presStyleCnt="0">
        <dgm:presLayoutVars>
          <dgm:animLvl val="lvl"/>
          <dgm:resizeHandles val="exact"/>
        </dgm:presLayoutVars>
      </dgm:prSet>
      <dgm:spPr/>
    </dgm:pt>
    <dgm:pt modelId="{8C100EC5-750E-4415-AC69-CCD613CC5450}" type="pres">
      <dgm:prSet presAssocID="{ED0EC253-3EBA-4DEB-8E27-AC38DA25F658}" presName="parentText" presStyleLbl="node1" presStyleIdx="0" presStyleCnt="1" custLinFactY="-33309" custLinFactNeighborX="-36645" custLinFactNeighborY="-100000">
        <dgm:presLayoutVars>
          <dgm:chMax val="0"/>
          <dgm:bulletEnabled val="1"/>
        </dgm:presLayoutVars>
      </dgm:prSet>
      <dgm:spPr/>
    </dgm:pt>
  </dgm:ptLst>
  <dgm:cxnLst>
    <dgm:cxn modelId="{F56FA54B-54B2-46CC-8ED6-30A8C052319E}" srcId="{C39CEF15-9DDD-479E-BA5D-3D7CAEA025CF}" destId="{ED0EC253-3EBA-4DEB-8E27-AC38DA25F658}" srcOrd="0" destOrd="0" parTransId="{4070312E-8EFE-4C69-87C1-AAF7F802F28A}" sibTransId="{94951D54-C848-4728-A54E-91825458CA03}"/>
    <dgm:cxn modelId="{27B6E44C-EE7D-4D4C-8EA7-64C9110088F4}" type="presOf" srcId="{C39CEF15-9DDD-479E-BA5D-3D7CAEA025CF}" destId="{B909FF44-53DA-4A76-A00C-D76B124C2E3E}" srcOrd="0" destOrd="0" presId="urn:microsoft.com/office/officeart/2005/8/layout/vList2"/>
    <dgm:cxn modelId="{E8FD0F52-2981-403A-8687-F4B351C54F28}" type="presOf" srcId="{ED0EC253-3EBA-4DEB-8E27-AC38DA25F658}" destId="{8C100EC5-750E-4415-AC69-CCD613CC5450}" srcOrd="0" destOrd="0" presId="urn:microsoft.com/office/officeart/2005/8/layout/vList2"/>
    <dgm:cxn modelId="{587D135C-C0DE-4FF0-8B58-0B8A0C6BDEFC}" type="presParOf" srcId="{B909FF44-53DA-4A76-A00C-D76B124C2E3E}" destId="{8C100EC5-750E-4415-AC69-CCD613CC54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CEF15-9DDD-479E-BA5D-3D7CAEA025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0EC253-3EBA-4DEB-8E27-AC38DA25F658}">
      <dgm:prSet phldrT="[Text]" custT="1"/>
      <dgm:spPr/>
      <dgm:t>
        <a:bodyPr/>
        <a:lstStyle/>
        <a:p>
          <a:pPr algn="ctr"/>
          <a:r>
            <a:rPr lang="en-US" sz="2000" dirty="0"/>
            <a:t>2 </a:t>
          </a:r>
          <a:r>
            <a:rPr lang="en-US" sz="2000" dirty="0" err="1"/>
            <a:t>tahun</a:t>
          </a:r>
          <a:endParaRPr lang="en-US" sz="2000" dirty="0"/>
        </a:p>
      </dgm:t>
    </dgm:pt>
    <dgm:pt modelId="{4070312E-8EFE-4C69-87C1-AAF7F802F28A}" type="parTrans" cxnId="{F56FA54B-54B2-46CC-8ED6-30A8C052319E}">
      <dgm:prSet/>
      <dgm:spPr/>
      <dgm:t>
        <a:bodyPr/>
        <a:lstStyle/>
        <a:p>
          <a:endParaRPr lang="en-US"/>
        </a:p>
      </dgm:t>
    </dgm:pt>
    <dgm:pt modelId="{94951D54-C848-4728-A54E-91825458CA03}" type="sibTrans" cxnId="{F56FA54B-54B2-46CC-8ED6-30A8C052319E}">
      <dgm:prSet/>
      <dgm:spPr/>
      <dgm:t>
        <a:bodyPr/>
        <a:lstStyle/>
        <a:p>
          <a:endParaRPr lang="en-US"/>
        </a:p>
      </dgm:t>
    </dgm:pt>
    <dgm:pt modelId="{B909FF44-53DA-4A76-A00C-D76B124C2E3E}" type="pres">
      <dgm:prSet presAssocID="{C39CEF15-9DDD-479E-BA5D-3D7CAEA025CF}" presName="linear" presStyleCnt="0">
        <dgm:presLayoutVars>
          <dgm:animLvl val="lvl"/>
          <dgm:resizeHandles val="exact"/>
        </dgm:presLayoutVars>
      </dgm:prSet>
      <dgm:spPr/>
    </dgm:pt>
    <dgm:pt modelId="{8C100EC5-750E-4415-AC69-CCD613CC5450}" type="pres">
      <dgm:prSet presAssocID="{ED0EC253-3EBA-4DEB-8E27-AC38DA25F658}" presName="parentText" presStyleLbl="node1" presStyleIdx="0" presStyleCnt="1" custLinFactY="-33309" custLinFactNeighborX="-36645" custLinFactNeighborY="-100000">
        <dgm:presLayoutVars>
          <dgm:chMax val="0"/>
          <dgm:bulletEnabled val="1"/>
        </dgm:presLayoutVars>
      </dgm:prSet>
      <dgm:spPr/>
    </dgm:pt>
  </dgm:ptLst>
  <dgm:cxnLst>
    <dgm:cxn modelId="{F56FA54B-54B2-46CC-8ED6-30A8C052319E}" srcId="{C39CEF15-9DDD-479E-BA5D-3D7CAEA025CF}" destId="{ED0EC253-3EBA-4DEB-8E27-AC38DA25F658}" srcOrd="0" destOrd="0" parTransId="{4070312E-8EFE-4C69-87C1-AAF7F802F28A}" sibTransId="{94951D54-C848-4728-A54E-91825458CA03}"/>
    <dgm:cxn modelId="{27B6E44C-EE7D-4D4C-8EA7-64C9110088F4}" type="presOf" srcId="{C39CEF15-9DDD-479E-BA5D-3D7CAEA025CF}" destId="{B909FF44-53DA-4A76-A00C-D76B124C2E3E}" srcOrd="0" destOrd="0" presId="urn:microsoft.com/office/officeart/2005/8/layout/vList2"/>
    <dgm:cxn modelId="{E8FD0F52-2981-403A-8687-F4B351C54F28}" type="presOf" srcId="{ED0EC253-3EBA-4DEB-8E27-AC38DA25F658}" destId="{8C100EC5-750E-4415-AC69-CCD613CC5450}" srcOrd="0" destOrd="0" presId="urn:microsoft.com/office/officeart/2005/8/layout/vList2"/>
    <dgm:cxn modelId="{587D135C-C0DE-4FF0-8B58-0B8A0C6BDEFC}" type="presParOf" srcId="{B909FF44-53DA-4A76-A00C-D76B124C2E3E}" destId="{8C100EC5-750E-4415-AC69-CCD613CC54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9CEF15-9DDD-479E-BA5D-3D7CAEA025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0EC253-3EBA-4DEB-8E27-AC38DA25F658}">
      <dgm:prSet phldrT="[Text]" custT="1"/>
      <dgm:spPr/>
      <dgm:t>
        <a:bodyPr/>
        <a:lstStyle/>
        <a:p>
          <a:pPr algn="ctr"/>
          <a:r>
            <a:rPr lang="en-US" sz="2000" dirty="0"/>
            <a:t>3 </a:t>
          </a:r>
          <a:r>
            <a:rPr lang="en-US" sz="2000" dirty="0" err="1"/>
            <a:t>tahun</a:t>
          </a:r>
          <a:endParaRPr lang="en-US" sz="2000" dirty="0"/>
        </a:p>
      </dgm:t>
    </dgm:pt>
    <dgm:pt modelId="{4070312E-8EFE-4C69-87C1-AAF7F802F28A}" type="parTrans" cxnId="{F56FA54B-54B2-46CC-8ED6-30A8C052319E}">
      <dgm:prSet/>
      <dgm:spPr/>
      <dgm:t>
        <a:bodyPr/>
        <a:lstStyle/>
        <a:p>
          <a:endParaRPr lang="en-US"/>
        </a:p>
      </dgm:t>
    </dgm:pt>
    <dgm:pt modelId="{94951D54-C848-4728-A54E-91825458CA03}" type="sibTrans" cxnId="{F56FA54B-54B2-46CC-8ED6-30A8C052319E}">
      <dgm:prSet/>
      <dgm:spPr/>
      <dgm:t>
        <a:bodyPr/>
        <a:lstStyle/>
        <a:p>
          <a:endParaRPr lang="en-US"/>
        </a:p>
      </dgm:t>
    </dgm:pt>
    <dgm:pt modelId="{B909FF44-53DA-4A76-A00C-D76B124C2E3E}" type="pres">
      <dgm:prSet presAssocID="{C39CEF15-9DDD-479E-BA5D-3D7CAEA025CF}" presName="linear" presStyleCnt="0">
        <dgm:presLayoutVars>
          <dgm:animLvl val="lvl"/>
          <dgm:resizeHandles val="exact"/>
        </dgm:presLayoutVars>
      </dgm:prSet>
      <dgm:spPr/>
    </dgm:pt>
    <dgm:pt modelId="{8C100EC5-750E-4415-AC69-CCD613CC5450}" type="pres">
      <dgm:prSet presAssocID="{ED0EC253-3EBA-4DEB-8E27-AC38DA25F658}" presName="parentText" presStyleLbl="node1" presStyleIdx="0" presStyleCnt="1" custLinFactY="-33309" custLinFactNeighborX="-36645" custLinFactNeighborY="-100000">
        <dgm:presLayoutVars>
          <dgm:chMax val="0"/>
          <dgm:bulletEnabled val="1"/>
        </dgm:presLayoutVars>
      </dgm:prSet>
      <dgm:spPr/>
    </dgm:pt>
  </dgm:ptLst>
  <dgm:cxnLst>
    <dgm:cxn modelId="{F56FA54B-54B2-46CC-8ED6-30A8C052319E}" srcId="{C39CEF15-9DDD-479E-BA5D-3D7CAEA025CF}" destId="{ED0EC253-3EBA-4DEB-8E27-AC38DA25F658}" srcOrd="0" destOrd="0" parTransId="{4070312E-8EFE-4C69-87C1-AAF7F802F28A}" sibTransId="{94951D54-C848-4728-A54E-91825458CA03}"/>
    <dgm:cxn modelId="{27B6E44C-EE7D-4D4C-8EA7-64C9110088F4}" type="presOf" srcId="{C39CEF15-9DDD-479E-BA5D-3D7CAEA025CF}" destId="{B909FF44-53DA-4A76-A00C-D76B124C2E3E}" srcOrd="0" destOrd="0" presId="urn:microsoft.com/office/officeart/2005/8/layout/vList2"/>
    <dgm:cxn modelId="{E8FD0F52-2981-403A-8687-F4B351C54F28}" type="presOf" srcId="{ED0EC253-3EBA-4DEB-8E27-AC38DA25F658}" destId="{8C100EC5-750E-4415-AC69-CCD613CC5450}" srcOrd="0" destOrd="0" presId="urn:microsoft.com/office/officeart/2005/8/layout/vList2"/>
    <dgm:cxn modelId="{587D135C-C0DE-4FF0-8B58-0B8A0C6BDEFC}" type="presParOf" srcId="{B909FF44-53DA-4A76-A00C-D76B124C2E3E}" destId="{8C100EC5-750E-4415-AC69-CCD613CC54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C6AEB1-DFF2-497C-8D87-A714CF38526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C65733-E8B0-4F28-B319-B579DAA1EE57}">
      <dgm:prSet phldrT="[Text]" custT="1"/>
      <dgm:spPr/>
      <dgm:t>
        <a:bodyPr/>
        <a:lstStyle/>
        <a:p>
          <a:r>
            <a:rPr lang="ms-MY" sz="1400" dirty="0"/>
            <a:t>Pemegang SPHM sekurang-kurangnya lima (5) tahun</a:t>
          </a:r>
          <a:endParaRPr lang="en-US" sz="1400" dirty="0"/>
        </a:p>
      </dgm:t>
    </dgm:pt>
    <dgm:pt modelId="{96A26407-70BA-43AD-9AF9-CAF4685DCEC1}" type="parTrans" cxnId="{9313D7D1-AF58-4EFD-841C-E18E43AA5D2D}">
      <dgm:prSet/>
      <dgm:spPr/>
      <dgm:t>
        <a:bodyPr/>
        <a:lstStyle/>
        <a:p>
          <a:endParaRPr lang="en-US"/>
        </a:p>
      </dgm:t>
    </dgm:pt>
    <dgm:pt modelId="{0C0B2DCD-2686-4653-9A91-7D825B7A55F7}" type="sibTrans" cxnId="{9313D7D1-AF58-4EFD-841C-E18E43AA5D2D}">
      <dgm:prSet/>
      <dgm:spPr/>
      <dgm:t>
        <a:bodyPr/>
        <a:lstStyle/>
        <a:p>
          <a:endParaRPr lang="en-US"/>
        </a:p>
      </dgm:t>
    </dgm:pt>
    <dgm:pt modelId="{035BDF69-08FC-41FB-9481-6AF9CAA10F56}">
      <dgm:prSet phldrT="[Text]" custT="1"/>
      <dgm:spPr/>
      <dgm:t>
        <a:bodyPr/>
        <a:lstStyle/>
        <a:p>
          <a:r>
            <a:rPr lang="ms-MY" sz="1400" dirty="0"/>
            <a:t>Komited dalam mematuhi prosedur dan peraturan Pensijilan Halal Malaysia</a:t>
          </a:r>
          <a:endParaRPr lang="en-US" sz="1400" dirty="0"/>
        </a:p>
      </dgm:t>
    </dgm:pt>
    <dgm:pt modelId="{6751C354-1B07-41D5-8859-2951100AA685}" type="parTrans" cxnId="{51885F92-8A43-4B69-A696-CCAAF823F3C4}">
      <dgm:prSet/>
      <dgm:spPr/>
      <dgm:t>
        <a:bodyPr/>
        <a:lstStyle/>
        <a:p>
          <a:endParaRPr lang="en-US"/>
        </a:p>
      </dgm:t>
    </dgm:pt>
    <dgm:pt modelId="{A7DAF6B9-835F-479A-8EAC-16060C679B28}" type="sibTrans" cxnId="{51885F92-8A43-4B69-A696-CCAAF823F3C4}">
      <dgm:prSet/>
      <dgm:spPr/>
      <dgm:t>
        <a:bodyPr/>
        <a:lstStyle/>
        <a:p>
          <a:endParaRPr lang="en-US"/>
        </a:p>
      </dgm:t>
    </dgm:pt>
    <dgm:pt modelId="{0BBEF4CA-FBE1-4FCB-ACE7-0867C3C696AD}">
      <dgm:prSet phldrT="[Text]" custT="1"/>
      <dgm:spPr/>
      <dgm:t>
        <a:bodyPr/>
        <a:lstStyle/>
        <a:p>
          <a:r>
            <a:rPr lang="ms-MY" sz="1400" dirty="0"/>
            <a:t>Tiada ketidakakuran dikesan (termasuklah dalam aspek kebersihan) semasa pengauditan dan pemantauan</a:t>
          </a:r>
          <a:endParaRPr lang="en-US" sz="1400" dirty="0"/>
        </a:p>
      </dgm:t>
    </dgm:pt>
    <dgm:pt modelId="{9BAFC3B9-554D-4FEE-8278-0A5062F7C053}" type="parTrans" cxnId="{E6FCB6DB-2484-4BF3-81D7-9AA8265C0C3D}">
      <dgm:prSet/>
      <dgm:spPr/>
      <dgm:t>
        <a:bodyPr/>
        <a:lstStyle/>
        <a:p>
          <a:endParaRPr lang="en-US"/>
        </a:p>
      </dgm:t>
    </dgm:pt>
    <dgm:pt modelId="{8B47F1A8-901B-4A30-A6B1-75694AD55E19}" type="sibTrans" cxnId="{E6FCB6DB-2484-4BF3-81D7-9AA8265C0C3D}">
      <dgm:prSet/>
      <dgm:spPr/>
      <dgm:t>
        <a:bodyPr/>
        <a:lstStyle/>
        <a:p>
          <a:endParaRPr lang="en-US"/>
        </a:p>
      </dgm:t>
    </dgm:pt>
    <dgm:pt modelId="{F71B17B4-44C0-4E65-AFAA-433D0F25389F}">
      <dgm:prSet phldrT="[Text]" custT="1"/>
      <dgm:spPr/>
      <dgm:t>
        <a:bodyPr/>
        <a:lstStyle/>
        <a:p>
          <a:pPr>
            <a:buFont typeface="+mj-lt"/>
            <a:buAutoNum type="alphaLcParenBoth"/>
          </a:pPr>
          <a:r>
            <a:rPr lang="ms-MY" sz="1400" dirty="0"/>
            <a:t>Tidak pernah dikenakan tindakan berkaitan dengan kawalan halal; dan</a:t>
          </a:r>
          <a:endParaRPr lang="en-US" sz="1400" dirty="0"/>
        </a:p>
      </dgm:t>
    </dgm:pt>
    <dgm:pt modelId="{98EA30D5-6BEB-467A-83BF-A6A1BCB379E0}" type="parTrans" cxnId="{2895B773-0C32-4232-A32E-8908994A8B94}">
      <dgm:prSet/>
      <dgm:spPr/>
      <dgm:t>
        <a:bodyPr/>
        <a:lstStyle/>
        <a:p>
          <a:endParaRPr lang="en-US"/>
        </a:p>
      </dgm:t>
    </dgm:pt>
    <dgm:pt modelId="{AE5C38E0-184C-40A4-B70E-95ADBC6DEB6A}" type="sibTrans" cxnId="{2895B773-0C32-4232-A32E-8908994A8B94}">
      <dgm:prSet/>
      <dgm:spPr/>
      <dgm:t>
        <a:bodyPr/>
        <a:lstStyle/>
        <a:p>
          <a:endParaRPr lang="en-US"/>
        </a:p>
      </dgm:t>
    </dgm:pt>
    <dgm:pt modelId="{3C05ED81-7DB4-44CF-A05E-43E8F73A964A}">
      <dgm:prSet custT="1"/>
      <dgm:spPr/>
      <dgm:t>
        <a:bodyPr/>
        <a:lstStyle/>
        <a:p>
          <a:r>
            <a:rPr lang="ms-MY" sz="1400" dirty="0"/>
            <a:t>MHMS dilaksanakan dengan berkesan</a:t>
          </a:r>
          <a:endParaRPr lang="en-US" sz="1400" dirty="0"/>
        </a:p>
      </dgm:t>
    </dgm:pt>
    <dgm:pt modelId="{E3C2DB9A-5329-4F52-B334-F6247199722E}" type="parTrans" cxnId="{1259903F-ECF3-4A36-A971-157DC9FFD191}">
      <dgm:prSet/>
      <dgm:spPr/>
      <dgm:t>
        <a:bodyPr/>
        <a:lstStyle/>
        <a:p>
          <a:endParaRPr lang="en-US"/>
        </a:p>
      </dgm:t>
    </dgm:pt>
    <dgm:pt modelId="{A2308D97-1598-4780-8B7C-3BAE27C65D7B}" type="sibTrans" cxnId="{1259903F-ECF3-4A36-A971-157DC9FFD191}">
      <dgm:prSet/>
      <dgm:spPr/>
      <dgm:t>
        <a:bodyPr/>
        <a:lstStyle/>
        <a:p>
          <a:endParaRPr lang="en-US"/>
        </a:p>
      </dgm:t>
    </dgm:pt>
    <dgm:pt modelId="{43F4A1C5-C7C1-49D9-8EA3-694D9733FF6A}" type="pres">
      <dgm:prSet presAssocID="{BAC6AEB1-DFF2-497C-8D87-A714CF385266}" presName="linear" presStyleCnt="0">
        <dgm:presLayoutVars>
          <dgm:dir/>
          <dgm:animLvl val="lvl"/>
          <dgm:resizeHandles val="exact"/>
        </dgm:presLayoutVars>
      </dgm:prSet>
      <dgm:spPr/>
    </dgm:pt>
    <dgm:pt modelId="{5653580C-EC69-46D8-95CF-541D6CBA72D8}" type="pres">
      <dgm:prSet presAssocID="{BFC65733-E8B0-4F28-B319-B579DAA1EE57}" presName="parentLin" presStyleCnt="0"/>
      <dgm:spPr/>
    </dgm:pt>
    <dgm:pt modelId="{2ECE7C9F-55E9-44F8-ACBB-7F7739A7C79C}" type="pres">
      <dgm:prSet presAssocID="{BFC65733-E8B0-4F28-B319-B579DAA1EE57}" presName="parentLeftMargin" presStyleLbl="node1" presStyleIdx="0" presStyleCnt="5"/>
      <dgm:spPr/>
    </dgm:pt>
    <dgm:pt modelId="{C6204835-4591-488D-902C-19E902B9A0BF}" type="pres">
      <dgm:prSet presAssocID="{BFC65733-E8B0-4F28-B319-B579DAA1EE5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E2EABBD-46FE-4411-90BC-FA8B7ECA24EB}" type="pres">
      <dgm:prSet presAssocID="{BFC65733-E8B0-4F28-B319-B579DAA1EE57}" presName="negativeSpace" presStyleCnt="0"/>
      <dgm:spPr/>
    </dgm:pt>
    <dgm:pt modelId="{4AE9974D-B416-4B32-8BF6-059707FF4799}" type="pres">
      <dgm:prSet presAssocID="{BFC65733-E8B0-4F28-B319-B579DAA1EE57}" presName="childText" presStyleLbl="conFgAcc1" presStyleIdx="0" presStyleCnt="5">
        <dgm:presLayoutVars>
          <dgm:bulletEnabled val="1"/>
        </dgm:presLayoutVars>
      </dgm:prSet>
      <dgm:spPr/>
    </dgm:pt>
    <dgm:pt modelId="{9E430584-0540-46F6-9DD9-87107B0A3FAF}" type="pres">
      <dgm:prSet presAssocID="{0C0B2DCD-2686-4653-9A91-7D825B7A55F7}" presName="spaceBetweenRectangles" presStyleCnt="0"/>
      <dgm:spPr/>
    </dgm:pt>
    <dgm:pt modelId="{A5224283-2368-40BF-A90C-57F8B704C390}" type="pres">
      <dgm:prSet presAssocID="{035BDF69-08FC-41FB-9481-6AF9CAA10F56}" presName="parentLin" presStyleCnt="0"/>
      <dgm:spPr/>
    </dgm:pt>
    <dgm:pt modelId="{4D2E9E75-5F65-435C-9939-663BA3F5B776}" type="pres">
      <dgm:prSet presAssocID="{035BDF69-08FC-41FB-9481-6AF9CAA10F56}" presName="parentLeftMargin" presStyleLbl="node1" presStyleIdx="0" presStyleCnt="5"/>
      <dgm:spPr/>
    </dgm:pt>
    <dgm:pt modelId="{9029FD58-C20F-4A3D-8661-2012E58CDE84}" type="pres">
      <dgm:prSet presAssocID="{035BDF69-08FC-41FB-9481-6AF9CAA10F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859437-1D92-4D4A-890B-E62C6822B060}" type="pres">
      <dgm:prSet presAssocID="{035BDF69-08FC-41FB-9481-6AF9CAA10F56}" presName="negativeSpace" presStyleCnt="0"/>
      <dgm:spPr/>
    </dgm:pt>
    <dgm:pt modelId="{8C2BA50E-4C4B-4BE9-9D77-39D41CF6A4A5}" type="pres">
      <dgm:prSet presAssocID="{035BDF69-08FC-41FB-9481-6AF9CAA10F56}" presName="childText" presStyleLbl="conFgAcc1" presStyleIdx="1" presStyleCnt="5">
        <dgm:presLayoutVars>
          <dgm:bulletEnabled val="1"/>
        </dgm:presLayoutVars>
      </dgm:prSet>
      <dgm:spPr/>
    </dgm:pt>
    <dgm:pt modelId="{EC9F4007-704C-4B6E-B594-0CBEFCD75CF6}" type="pres">
      <dgm:prSet presAssocID="{A7DAF6B9-835F-479A-8EAC-16060C679B28}" presName="spaceBetweenRectangles" presStyleCnt="0"/>
      <dgm:spPr/>
    </dgm:pt>
    <dgm:pt modelId="{DAFD30FC-7AB8-40FA-A70D-09ED086460EC}" type="pres">
      <dgm:prSet presAssocID="{0BBEF4CA-FBE1-4FCB-ACE7-0867C3C696AD}" presName="parentLin" presStyleCnt="0"/>
      <dgm:spPr/>
    </dgm:pt>
    <dgm:pt modelId="{CB39D935-9153-41EB-9215-8CB5747D4E47}" type="pres">
      <dgm:prSet presAssocID="{0BBEF4CA-FBE1-4FCB-ACE7-0867C3C696AD}" presName="parentLeftMargin" presStyleLbl="node1" presStyleIdx="1" presStyleCnt="5"/>
      <dgm:spPr/>
    </dgm:pt>
    <dgm:pt modelId="{1F3C4406-22F9-4B2F-813B-C1BEC7CF9C00}" type="pres">
      <dgm:prSet presAssocID="{0BBEF4CA-FBE1-4FCB-ACE7-0867C3C696A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6545B1-F627-436B-853F-775A85A6FDEA}" type="pres">
      <dgm:prSet presAssocID="{0BBEF4CA-FBE1-4FCB-ACE7-0867C3C696AD}" presName="negativeSpace" presStyleCnt="0"/>
      <dgm:spPr/>
    </dgm:pt>
    <dgm:pt modelId="{833FD6C0-96D8-4462-882B-3BF61B61CDA5}" type="pres">
      <dgm:prSet presAssocID="{0BBEF4CA-FBE1-4FCB-ACE7-0867C3C696AD}" presName="childText" presStyleLbl="conFgAcc1" presStyleIdx="2" presStyleCnt="5">
        <dgm:presLayoutVars>
          <dgm:bulletEnabled val="1"/>
        </dgm:presLayoutVars>
      </dgm:prSet>
      <dgm:spPr/>
    </dgm:pt>
    <dgm:pt modelId="{4C3B06DB-318D-4370-AEE5-AA0B34DCF896}" type="pres">
      <dgm:prSet presAssocID="{8B47F1A8-901B-4A30-A6B1-75694AD55E19}" presName="spaceBetweenRectangles" presStyleCnt="0"/>
      <dgm:spPr/>
    </dgm:pt>
    <dgm:pt modelId="{234A06A2-9611-400B-8750-AF89D58168BC}" type="pres">
      <dgm:prSet presAssocID="{F71B17B4-44C0-4E65-AFAA-433D0F25389F}" presName="parentLin" presStyleCnt="0"/>
      <dgm:spPr/>
    </dgm:pt>
    <dgm:pt modelId="{1D63BEF8-7C06-49E2-86D5-1EAB25B7233A}" type="pres">
      <dgm:prSet presAssocID="{F71B17B4-44C0-4E65-AFAA-433D0F25389F}" presName="parentLeftMargin" presStyleLbl="node1" presStyleIdx="2" presStyleCnt="5"/>
      <dgm:spPr/>
    </dgm:pt>
    <dgm:pt modelId="{78ADC3FD-3DF1-437E-92B3-E64AB47E573B}" type="pres">
      <dgm:prSet presAssocID="{F71B17B4-44C0-4E65-AFAA-433D0F25389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97CDA2C-6A79-40F0-8DE7-4EF0E4552EB8}" type="pres">
      <dgm:prSet presAssocID="{F71B17B4-44C0-4E65-AFAA-433D0F25389F}" presName="negativeSpace" presStyleCnt="0"/>
      <dgm:spPr/>
    </dgm:pt>
    <dgm:pt modelId="{C1089DCC-9AF4-4928-AD41-C59F28B17E88}" type="pres">
      <dgm:prSet presAssocID="{F71B17B4-44C0-4E65-AFAA-433D0F25389F}" presName="childText" presStyleLbl="conFgAcc1" presStyleIdx="3" presStyleCnt="5">
        <dgm:presLayoutVars>
          <dgm:bulletEnabled val="1"/>
        </dgm:presLayoutVars>
      </dgm:prSet>
      <dgm:spPr/>
    </dgm:pt>
    <dgm:pt modelId="{1762D22E-767C-4E32-BCB3-A41964F16EBA}" type="pres">
      <dgm:prSet presAssocID="{AE5C38E0-184C-40A4-B70E-95ADBC6DEB6A}" presName="spaceBetweenRectangles" presStyleCnt="0"/>
      <dgm:spPr/>
    </dgm:pt>
    <dgm:pt modelId="{0E35B4E2-ACAE-43AC-A9BC-7C8E46BFD89F}" type="pres">
      <dgm:prSet presAssocID="{3C05ED81-7DB4-44CF-A05E-43E8F73A964A}" presName="parentLin" presStyleCnt="0"/>
      <dgm:spPr/>
    </dgm:pt>
    <dgm:pt modelId="{5EAA5C42-29B3-478B-A924-37006B7DA8A7}" type="pres">
      <dgm:prSet presAssocID="{3C05ED81-7DB4-44CF-A05E-43E8F73A964A}" presName="parentLeftMargin" presStyleLbl="node1" presStyleIdx="3" presStyleCnt="5"/>
      <dgm:spPr/>
    </dgm:pt>
    <dgm:pt modelId="{2A07D7E7-36AD-46B7-ACC6-B40943810600}" type="pres">
      <dgm:prSet presAssocID="{3C05ED81-7DB4-44CF-A05E-43E8F73A964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615CFEC-2823-426B-A573-5A3414460C25}" type="pres">
      <dgm:prSet presAssocID="{3C05ED81-7DB4-44CF-A05E-43E8F73A964A}" presName="negativeSpace" presStyleCnt="0"/>
      <dgm:spPr/>
    </dgm:pt>
    <dgm:pt modelId="{229F2E30-0E52-4A29-AD29-9ED92F94ADBC}" type="pres">
      <dgm:prSet presAssocID="{3C05ED81-7DB4-44CF-A05E-43E8F73A964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259903F-ECF3-4A36-A971-157DC9FFD191}" srcId="{BAC6AEB1-DFF2-497C-8D87-A714CF385266}" destId="{3C05ED81-7DB4-44CF-A05E-43E8F73A964A}" srcOrd="4" destOrd="0" parTransId="{E3C2DB9A-5329-4F52-B334-F6247199722E}" sibTransId="{A2308D97-1598-4780-8B7C-3BAE27C65D7B}"/>
    <dgm:cxn modelId="{8F6EAA48-3716-4BCC-9A51-338E154AC507}" type="presOf" srcId="{F71B17B4-44C0-4E65-AFAA-433D0F25389F}" destId="{1D63BEF8-7C06-49E2-86D5-1EAB25B7233A}" srcOrd="0" destOrd="0" presId="urn:microsoft.com/office/officeart/2005/8/layout/list1"/>
    <dgm:cxn modelId="{5A204A6B-4876-4912-8BDF-2394E8E64FE0}" type="presOf" srcId="{BFC65733-E8B0-4F28-B319-B579DAA1EE57}" destId="{C6204835-4591-488D-902C-19E902B9A0BF}" srcOrd="1" destOrd="0" presId="urn:microsoft.com/office/officeart/2005/8/layout/list1"/>
    <dgm:cxn modelId="{6172FD70-D815-4399-BA52-EF75C6F6710B}" type="presOf" srcId="{BFC65733-E8B0-4F28-B319-B579DAA1EE57}" destId="{2ECE7C9F-55E9-44F8-ACBB-7F7739A7C79C}" srcOrd="0" destOrd="0" presId="urn:microsoft.com/office/officeart/2005/8/layout/list1"/>
    <dgm:cxn modelId="{2895B773-0C32-4232-A32E-8908994A8B94}" srcId="{BAC6AEB1-DFF2-497C-8D87-A714CF385266}" destId="{F71B17B4-44C0-4E65-AFAA-433D0F25389F}" srcOrd="3" destOrd="0" parTransId="{98EA30D5-6BEB-467A-83BF-A6A1BCB379E0}" sibTransId="{AE5C38E0-184C-40A4-B70E-95ADBC6DEB6A}"/>
    <dgm:cxn modelId="{7C029C87-BA7D-4F1F-B68A-42537AF56DC0}" type="presOf" srcId="{BAC6AEB1-DFF2-497C-8D87-A714CF385266}" destId="{43F4A1C5-C7C1-49D9-8EA3-694D9733FF6A}" srcOrd="0" destOrd="0" presId="urn:microsoft.com/office/officeart/2005/8/layout/list1"/>
    <dgm:cxn modelId="{51885F92-8A43-4B69-A696-CCAAF823F3C4}" srcId="{BAC6AEB1-DFF2-497C-8D87-A714CF385266}" destId="{035BDF69-08FC-41FB-9481-6AF9CAA10F56}" srcOrd="1" destOrd="0" parTransId="{6751C354-1B07-41D5-8859-2951100AA685}" sibTransId="{A7DAF6B9-835F-479A-8EAC-16060C679B28}"/>
    <dgm:cxn modelId="{755F3B96-B6CD-49DF-A831-0BDF7C28BDFF}" type="presOf" srcId="{035BDF69-08FC-41FB-9481-6AF9CAA10F56}" destId="{4D2E9E75-5F65-435C-9939-663BA3F5B776}" srcOrd="0" destOrd="0" presId="urn:microsoft.com/office/officeart/2005/8/layout/list1"/>
    <dgm:cxn modelId="{4300B396-8520-4F50-8ECA-0E0AD1A5EE00}" type="presOf" srcId="{F71B17B4-44C0-4E65-AFAA-433D0F25389F}" destId="{78ADC3FD-3DF1-437E-92B3-E64AB47E573B}" srcOrd="1" destOrd="0" presId="urn:microsoft.com/office/officeart/2005/8/layout/list1"/>
    <dgm:cxn modelId="{BC679D9F-3DA8-4580-93CF-72C18B1D9645}" type="presOf" srcId="{035BDF69-08FC-41FB-9481-6AF9CAA10F56}" destId="{9029FD58-C20F-4A3D-8661-2012E58CDE84}" srcOrd="1" destOrd="0" presId="urn:microsoft.com/office/officeart/2005/8/layout/list1"/>
    <dgm:cxn modelId="{044FF9C9-4C11-4D3F-A7E1-04E41F75FCA7}" type="presOf" srcId="{0BBEF4CA-FBE1-4FCB-ACE7-0867C3C696AD}" destId="{1F3C4406-22F9-4B2F-813B-C1BEC7CF9C00}" srcOrd="1" destOrd="0" presId="urn:microsoft.com/office/officeart/2005/8/layout/list1"/>
    <dgm:cxn modelId="{792BC4CF-84BB-4871-AD0F-4BCEEFF72111}" type="presOf" srcId="{0BBEF4CA-FBE1-4FCB-ACE7-0867C3C696AD}" destId="{CB39D935-9153-41EB-9215-8CB5747D4E47}" srcOrd="0" destOrd="0" presId="urn:microsoft.com/office/officeart/2005/8/layout/list1"/>
    <dgm:cxn modelId="{9313D7D1-AF58-4EFD-841C-E18E43AA5D2D}" srcId="{BAC6AEB1-DFF2-497C-8D87-A714CF385266}" destId="{BFC65733-E8B0-4F28-B319-B579DAA1EE57}" srcOrd="0" destOrd="0" parTransId="{96A26407-70BA-43AD-9AF9-CAF4685DCEC1}" sibTransId="{0C0B2DCD-2686-4653-9A91-7D825B7A55F7}"/>
    <dgm:cxn modelId="{E6FCB6DB-2484-4BF3-81D7-9AA8265C0C3D}" srcId="{BAC6AEB1-DFF2-497C-8D87-A714CF385266}" destId="{0BBEF4CA-FBE1-4FCB-ACE7-0867C3C696AD}" srcOrd="2" destOrd="0" parTransId="{9BAFC3B9-554D-4FEE-8278-0A5062F7C053}" sibTransId="{8B47F1A8-901B-4A30-A6B1-75694AD55E19}"/>
    <dgm:cxn modelId="{DEB76BFD-E074-4AE2-9AFC-8439D33BF095}" type="presOf" srcId="{3C05ED81-7DB4-44CF-A05E-43E8F73A964A}" destId="{2A07D7E7-36AD-46B7-ACC6-B40943810600}" srcOrd="1" destOrd="0" presId="urn:microsoft.com/office/officeart/2005/8/layout/list1"/>
    <dgm:cxn modelId="{C14B3FFF-E7EE-4647-B077-D03A6FFF03CF}" type="presOf" srcId="{3C05ED81-7DB4-44CF-A05E-43E8F73A964A}" destId="{5EAA5C42-29B3-478B-A924-37006B7DA8A7}" srcOrd="0" destOrd="0" presId="urn:microsoft.com/office/officeart/2005/8/layout/list1"/>
    <dgm:cxn modelId="{289EEEEF-07B2-497B-8586-6A647AF1CE0B}" type="presParOf" srcId="{43F4A1C5-C7C1-49D9-8EA3-694D9733FF6A}" destId="{5653580C-EC69-46D8-95CF-541D6CBA72D8}" srcOrd="0" destOrd="0" presId="urn:microsoft.com/office/officeart/2005/8/layout/list1"/>
    <dgm:cxn modelId="{98BE3DEB-5BF3-4C86-ADFF-CFF763F5B965}" type="presParOf" srcId="{5653580C-EC69-46D8-95CF-541D6CBA72D8}" destId="{2ECE7C9F-55E9-44F8-ACBB-7F7739A7C79C}" srcOrd="0" destOrd="0" presId="urn:microsoft.com/office/officeart/2005/8/layout/list1"/>
    <dgm:cxn modelId="{93A4FEBA-C31F-4C4F-9D06-675C42114209}" type="presParOf" srcId="{5653580C-EC69-46D8-95CF-541D6CBA72D8}" destId="{C6204835-4591-488D-902C-19E902B9A0BF}" srcOrd="1" destOrd="0" presId="urn:microsoft.com/office/officeart/2005/8/layout/list1"/>
    <dgm:cxn modelId="{5C6A439E-FF15-4F39-AAFD-03F8A4E1568E}" type="presParOf" srcId="{43F4A1C5-C7C1-49D9-8EA3-694D9733FF6A}" destId="{9E2EABBD-46FE-4411-90BC-FA8B7ECA24EB}" srcOrd="1" destOrd="0" presId="urn:microsoft.com/office/officeart/2005/8/layout/list1"/>
    <dgm:cxn modelId="{4E690F42-FE64-48AC-ADA1-344268C437F2}" type="presParOf" srcId="{43F4A1C5-C7C1-49D9-8EA3-694D9733FF6A}" destId="{4AE9974D-B416-4B32-8BF6-059707FF4799}" srcOrd="2" destOrd="0" presId="urn:microsoft.com/office/officeart/2005/8/layout/list1"/>
    <dgm:cxn modelId="{A53B064E-E8A5-43B6-AF27-84CBEDFCA980}" type="presParOf" srcId="{43F4A1C5-C7C1-49D9-8EA3-694D9733FF6A}" destId="{9E430584-0540-46F6-9DD9-87107B0A3FAF}" srcOrd="3" destOrd="0" presId="urn:microsoft.com/office/officeart/2005/8/layout/list1"/>
    <dgm:cxn modelId="{A8E27237-E916-41DA-81C7-CCD5D184D242}" type="presParOf" srcId="{43F4A1C5-C7C1-49D9-8EA3-694D9733FF6A}" destId="{A5224283-2368-40BF-A90C-57F8B704C390}" srcOrd="4" destOrd="0" presId="urn:microsoft.com/office/officeart/2005/8/layout/list1"/>
    <dgm:cxn modelId="{E99E7B47-A7B9-4130-A67E-8173FA6A85C2}" type="presParOf" srcId="{A5224283-2368-40BF-A90C-57F8B704C390}" destId="{4D2E9E75-5F65-435C-9939-663BA3F5B776}" srcOrd="0" destOrd="0" presId="urn:microsoft.com/office/officeart/2005/8/layout/list1"/>
    <dgm:cxn modelId="{F15C11E9-1ED4-4271-B754-0C8CADEAC41D}" type="presParOf" srcId="{A5224283-2368-40BF-A90C-57F8B704C390}" destId="{9029FD58-C20F-4A3D-8661-2012E58CDE84}" srcOrd="1" destOrd="0" presId="urn:microsoft.com/office/officeart/2005/8/layout/list1"/>
    <dgm:cxn modelId="{5598DAF2-DC25-4C97-8B71-23C7D34BC70E}" type="presParOf" srcId="{43F4A1C5-C7C1-49D9-8EA3-694D9733FF6A}" destId="{BC859437-1D92-4D4A-890B-E62C6822B060}" srcOrd="5" destOrd="0" presId="urn:microsoft.com/office/officeart/2005/8/layout/list1"/>
    <dgm:cxn modelId="{C1232F39-72FF-42A8-8A58-F9B444DE032B}" type="presParOf" srcId="{43F4A1C5-C7C1-49D9-8EA3-694D9733FF6A}" destId="{8C2BA50E-4C4B-4BE9-9D77-39D41CF6A4A5}" srcOrd="6" destOrd="0" presId="urn:microsoft.com/office/officeart/2005/8/layout/list1"/>
    <dgm:cxn modelId="{7CC4D3D0-F002-45CB-B650-C2264C6E9E5A}" type="presParOf" srcId="{43F4A1C5-C7C1-49D9-8EA3-694D9733FF6A}" destId="{EC9F4007-704C-4B6E-B594-0CBEFCD75CF6}" srcOrd="7" destOrd="0" presId="urn:microsoft.com/office/officeart/2005/8/layout/list1"/>
    <dgm:cxn modelId="{F91F3F7A-5A1A-44C7-82CA-90C86E6D16E8}" type="presParOf" srcId="{43F4A1C5-C7C1-49D9-8EA3-694D9733FF6A}" destId="{DAFD30FC-7AB8-40FA-A70D-09ED086460EC}" srcOrd="8" destOrd="0" presId="urn:microsoft.com/office/officeart/2005/8/layout/list1"/>
    <dgm:cxn modelId="{CC730F32-F26B-4B48-952C-1CBFD098FE97}" type="presParOf" srcId="{DAFD30FC-7AB8-40FA-A70D-09ED086460EC}" destId="{CB39D935-9153-41EB-9215-8CB5747D4E47}" srcOrd="0" destOrd="0" presId="urn:microsoft.com/office/officeart/2005/8/layout/list1"/>
    <dgm:cxn modelId="{477DA855-FAA5-4EB5-A27E-721A4E7F8E56}" type="presParOf" srcId="{DAFD30FC-7AB8-40FA-A70D-09ED086460EC}" destId="{1F3C4406-22F9-4B2F-813B-C1BEC7CF9C00}" srcOrd="1" destOrd="0" presId="urn:microsoft.com/office/officeart/2005/8/layout/list1"/>
    <dgm:cxn modelId="{162A3A4F-CE7B-49E1-B091-774034D70CA6}" type="presParOf" srcId="{43F4A1C5-C7C1-49D9-8EA3-694D9733FF6A}" destId="{8E6545B1-F627-436B-853F-775A85A6FDEA}" srcOrd="9" destOrd="0" presId="urn:microsoft.com/office/officeart/2005/8/layout/list1"/>
    <dgm:cxn modelId="{277E9E7F-CE5B-42EF-A124-CCF71E63FBD9}" type="presParOf" srcId="{43F4A1C5-C7C1-49D9-8EA3-694D9733FF6A}" destId="{833FD6C0-96D8-4462-882B-3BF61B61CDA5}" srcOrd="10" destOrd="0" presId="urn:microsoft.com/office/officeart/2005/8/layout/list1"/>
    <dgm:cxn modelId="{9559D7A9-08C4-439D-AFEB-0B0678EA74BF}" type="presParOf" srcId="{43F4A1C5-C7C1-49D9-8EA3-694D9733FF6A}" destId="{4C3B06DB-318D-4370-AEE5-AA0B34DCF896}" srcOrd="11" destOrd="0" presId="urn:microsoft.com/office/officeart/2005/8/layout/list1"/>
    <dgm:cxn modelId="{4400BD6F-EC73-4E72-AEF1-848C06D333C5}" type="presParOf" srcId="{43F4A1C5-C7C1-49D9-8EA3-694D9733FF6A}" destId="{234A06A2-9611-400B-8750-AF89D58168BC}" srcOrd="12" destOrd="0" presId="urn:microsoft.com/office/officeart/2005/8/layout/list1"/>
    <dgm:cxn modelId="{7C4AD9B7-7669-451A-A083-AE96BE2682DA}" type="presParOf" srcId="{234A06A2-9611-400B-8750-AF89D58168BC}" destId="{1D63BEF8-7C06-49E2-86D5-1EAB25B7233A}" srcOrd="0" destOrd="0" presId="urn:microsoft.com/office/officeart/2005/8/layout/list1"/>
    <dgm:cxn modelId="{465A3EAE-9408-4AB7-A920-959526C972E6}" type="presParOf" srcId="{234A06A2-9611-400B-8750-AF89D58168BC}" destId="{78ADC3FD-3DF1-437E-92B3-E64AB47E573B}" srcOrd="1" destOrd="0" presId="urn:microsoft.com/office/officeart/2005/8/layout/list1"/>
    <dgm:cxn modelId="{96D9D337-A4C5-41F7-85B5-7EE8A05AC0C9}" type="presParOf" srcId="{43F4A1C5-C7C1-49D9-8EA3-694D9733FF6A}" destId="{B97CDA2C-6A79-40F0-8DE7-4EF0E4552EB8}" srcOrd="13" destOrd="0" presId="urn:microsoft.com/office/officeart/2005/8/layout/list1"/>
    <dgm:cxn modelId="{11A7B778-82DE-45A0-91C3-09ABBCE176E2}" type="presParOf" srcId="{43F4A1C5-C7C1-49D9-8EA3-694D9733FF6A}" destId="{C1089DCC-9AF4-4928-AD41-C59F28B17E88}" srcOrd="14" destOrd="0" presId="urn:microsoft.com/office/officeart/2005/8/layout/list1"/>
    <dgm:cxn modelId="{041A17C1-BD4D-430D-AE18-A7CB36EA00CB}" type="presParOf" srcId="{43F4A1C5-C7C1-49D9-8EA3-694D9733FF6A}" destId="{1762D22E-767C-4E32-BCB3-A41964F16EBA}" srcOrd="15" destOrd="0" presId="urn:microsoft.com/office/officeart/2005/8/layout/list1"/>
    <dgm:cxn modelId="{335BAAFD-D54A-4037-A7D1-8EBCDFC17CF1}" type="presParOf" srcId="{43F4A1C5-C7C1-49D9-8EA3-694D9733FF6A}" destId="{0E35B4E2-ACAE-43AC-A9BC-7C8E46BFD89F}" srcOrd="16" destOrd="0" presId="urn:microsoft.com/office/officeart/2005/8/layout/list1"/>
    <dgm:cxn modelId="{F8D55E2B-8DD5-4F32-AEC4-1D8AAD157112}" type="presParOf" srcId="{0E35B4E2-ACAE-43AC-A9BC-7C8E46BFD89F}" destId="{5EAA5C42-29B3-478B-A924-37006B7DA8A7}" srcOrd="0" destOrd="0" presId="urn:microsoft.com/office/officeart/2005/8/layout/list1"/>
    <dgm:cxn modelId="{88958DF0-B743-49B1-8E39-2BA349CCEAA1}" type="presParOf" srcId="{0E35B4E2-ACAE-43AC-A9BC-7C8E46BFD89F}" destId="{2A07D7E7-36AD-46B7-ACC6-B40943810600}" srcOrd="1" destOrd="0" presId="urn:microsoft.com/office/officeart/2005/8/layout/list1"/>
    <dgm:cxn modelId="{AF41FBBC-E7BC-47C6-8E26-45C5D4980F76}" type="presParOf" srcId="{43F4A1C5-C7C1-49D9-8EA3-694D9733FF6A}" destId="{E615CFEC-2823-426B-A573-5A3414460C25}" srcOrd="17" destOrd="0" presId="urn:microsoft.com/office/officeart/2005/8/layout/list1"/>
    <dgm:cxn modelId="{5956EB4D-F1CC-4833-A9A3-FF2F4BBF30B6}" type="presParOf" srcId="{43F4A1C5-C7C1-49D9-8EA3-694D9733FF6A}" destId="{229F2E30-0E52-4A29-AD29-9ED92F94ADB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150461-8F19-4C32-9FC6-B69804FEEC9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83A158-E004-4E6B-B136-DA2E26FD9289}">
      <dgm:prSet phldrT="[Text]"/>
      <dgm:spPr/>
      <dgm:t>
        <a:bodyPr/>
        <a:lstStyle/>
        <a:p>
          <a:r>
            <a:rPr lang="en-US" dirty="0"/>
            <a:t>RM20</a:t>
          </a:r>
        </a:p>
      </dgm:t>
    </dgm:pt>
    <dgm:pt modelId="{DAD59542-387E-4B51-B6AE-EF32FD522E0E}" type="parTrans" cxnId="{6739A179-02E7-4810-8230-20521233D3E0}">
      <dgm:prSet/>
      <dgm:spPr/>
      <dgm:t>
        <a:bodyPr/>
        <a:lstStyle/>
        <a:p>
          <a:endParaRPr lang="en-US"/>
        </a:p>
      </dgm:t>
    </dgm:pt>
    <dgm:pt modelId="{A7723C15-4532-4B2C-9118-3165FBFFF235}" type="sibTrans" cxnId="{6739A179-02E7-4810-8230-20521233D3E0}">
      <dgm:prSet/>
      <dgm:spPr/>
      <dgm:t>
        <a:bodyPr/>
        <a:lstStyle/>
        <a:p>
          <a:endParaRPr lang="en-US"/>
        </a:p>
      </dgm:t>
    </dgm:pt>
    <dgm:pt modelId="{20637F7C-F126-400F-A99E-5AC1B9622A95}">
      <dgm:prSet phldrT="[Text]"/>
      <dgm:spPr/>
      <dgm:t>
        <a:bodyPr/>
        <a:lstStyle/>
        <a:p>
          <a:r>
            <a:rPr lang="en-US" dirty="0" err="1"/>
            <a:t>Pemohon</a:t>
          </a:r>
          <a:r>
            <a:rPr lang="en-US" dirty="0"/>
            <a:t> </a:t>
          </a:r>
          <a:r>
            <a:rPr lang="ms-MY" dirty="0"/>
            <a:t>Pensijilan Halal Malaysia (Domestik) </a:t>
          </a:r>
          <a:endParaRPr lang="en-US" dirty="0"/>
        </a:p>
      </dgm:t>
    </dgm:pt>
    <dgm:pt modelId="{B1A6D934-F4CA-48AE-B672-5BE03B799FF8}" type="parTrans" cxnId="{8026DA10-BDCC-48E5-853E-6BD1C709D565}">
      <dgm:prSet/>
      <dgm:spPr/>
      <dgm:t>
        <a:bodyPr/>
        <a:lstStyle/>
        <a:p>
          <a:endParaRPr lang="en-US"/>
        </a:p>
      </dgm:t>
    </dgm:pt>
    <dgm:pt modelId="{430F9084-392F-4FF2-9A99-09ACFAE14E77}" type="sibTrans" cxnId="{8026DA10-BDCC-48E5-853E-6BD1C709D565}">
      <dgm:prSet/>
      <dgm:spPr/>
      <dgm:t>
        <a:bodyPr/>
        <a:lstStyle/>
        <a:p>
          <a:endParaRPr lang="en-US"/>
        </a:p>
      </dgm:t>
    </dgm:pt>
    <dgm:pt modelId="{A7145DC5-49DB-4614-B49E-2BC7662982D6}">
      <dgm:prSet phldrT="[Text]"/>
      <dgm:spPr/>
      <dgm:t>
        <a:bodyPr/>
        <a:lstStyle/>
        <a:p>
          <a:r>
            <a:rPr lang="en-US" dirty="0"/>
            <a:t>RM200</a:t>
          </a:r>
        </a:p>
      </dgm:t>
    </dgm:pt>
    <dgm:pt modelId="{BE6ABD5B-A0A0-4AE5-8C9C-2D6C71F6C920}" type="parTrans" cxnId="{EC0146FC-2442-490D-A9D8-B2D400CF9E43}">
      <dgm:prSet/>
      <dgm:spPr/>
      <dgm:t>
        <a:bodyPr/>
        <a:lstStyle/>
        <a:p>
          <a:endParaRPr lang="en-US"/>
        </a:p>
      </dgm:t>
    </dgm:pt>
    <dgm:pt modelId="{8D22192D-E41B-45C7-8761-58E41D377FEA}" type="sibTrans" cxnId="{EC0146FC-2442-490D-A9D8-B2D400CF9E43}">
      <dgm:prSet/>
      <dgm:spPr/>
      <dgm:t>
        <a:bodyPr/>
        <a:lstStyle/>
        <a:p>
          <a:endParaRPr lang="en-US"/>
        </a:p>
      </dgm:t>
    </dgm:pt>
    <dgm:pt modelId="{4FF625DC-5BB2-4111-B67D-6579B1D0ED81}">
      <dgm:prSet phldrT="[Text]"/>
      <dgm:spPr/>
      <dgm:t>
        <a:bodyPr/>
        <a:lstStyle/>
        <a:p>
          <a:r>
            <a:rPr lang="ms-MY" dirty="0"/>
            <a:t>Permohonan yang melibatkan syarikat dan/ atau pemohon yang berdaftar di luar negara dan menjalankan pengilangan produk di dalam negara </a:t>
          </a:r>
          <a:endParaRPr lang="en-US" dirty="0"/>
        </a:p>
      </dgm:t>
    </dgm:pt>
    <dgm:pt modelId="{1F0D9BCB-3A98-4846-B6A4-775A4D6EB365}" type="parTrans" cxnId="{1597ABB9-83C2-4671-B1E1-41C43999B759}">
      <dgm:prSet/>
      <dgm:spPr/>
      <dgm:t>
        <a:bodyPr/>
        <a:lstStyle/>
        <a:p>
          <a:endParaRPr lang="en-US"/>
        </a:p>
      </dgm:t>
    </dgm:pt>
    <dgm:pt modelId="{3E1FAA4D-886A-4C98-BC49-2FB5683B8BE1}" type="sibTrans" cxnId="{1597ABB9-83C2-4671-B1E1-41C43999B759}">
      <dgm:prSet/>
      <dgm:spPr/>
      <dgm:t>
        <a:bodyPr/>
        <a:lstStyle/>
        <a:p>
          <a:endParaRPr lang="en-US"/>
        </a:p>
      </dgm:t>
    </dgm:pt>
    <dgm:pt modelId="{7C88F2D9-0C0A-4A1A-BDAE-F5EE9B59A08B}" type="pres">
      <dgm:prSet presAssocID="{F2150461-8F19-4C32-9FC6-B69804FEEC9A}" presName="linearFlow" presStyleCnt="0">
        <dgm:presLayoutVars>
          <dgm:dir/>
          <dgm:animLvl val="lvl"/>
          <dgm:resizeHandles/>
        </dgm:presLayoutVars>
      </dgm:prSet>
      <dgm:spPr/>
    </dgm:pt>
    <dgm:pt modelId="{A3DAE319-E775-4DB0-97E7-7461C73415DA}" type="pres">
      <dgm:prSet presAssocID="{AA83A158-E004-4E6B-B136-DA2E26FD9289}" presName="compositeNode" presStyleCnt="0">
        <dgm:presLayoutVars>
          <dgm:bulletEnabled val="1"/>
        </dgm:presLayoutVars>
      </dgm:prSet>
      <dgm:spPr/>
    </dgm:pt>
    <dgm:pt modelId="{EEA63A73-FE74-4911-88BC-1A4142AAE445}" type="pres">
      <dgm:prSet presAssocID="{AA83A158-E004-4E6B-B136-DA2E26FD9289}" presName="image" presStyleLbl="fgImgPlace1" presStyleIdx="0" presStyleCnt="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CCB5CF8-3C0B-4D3F-A312-1225E52BDFEE}" type="pres">
      <dgm:prSet presAssocID="{AA83A158-E004-4E6B-B136-DA2E26FD9289}" presName="childNode" presStyleLbl="node1" presStyleIdx="0" presStyleCnt="2">
        <dgm:presLayoutVars>
          <dgm:bulletEnabled val="1"/>
        </dgm:presLayoutVars>
      </dgm:prSet>
      <dgm:spPr/>
    </dgm:pt>
    <dgm:pt modelId="{65907CAF-0AA1-4B00-A70B-F05F034C4EAD}" type="pres">
      <dgm:prSet presAssocID="{AA83A158-E004-4E6B-B136-DA2E26FD9289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56669823-E94A-4628-98A3-07E502AC1718}" type="pres">
      <dgm:prSet presAssocID="{A7723C15-4532-4B2C-9118-3165FBFFF235}" presName="sibTrans" presStyleCnt="0"/>
      <dgm:spPr/>
    </dgm:pt>
    <dgm:pt modelId="{AA6FF62E-28DB-43DF-ABA7-E3A8C452C452}" type="pres">
      <dgm:prSet presAssocID="{A7145DC5-49DB-4614-B49E-2BC7662982D6}" presName="compositeNode" presStyleCnt="0">
        <dgm:presLayoutVars>
          <dgm:bulletEnabled val="1"/>
        </dgm:presLayoutVars>
      </dgm:prSet>
      <dgm:spPr/>
    </dgm:pt>
    <dgm:pt modelId="{E9559992-912F-42DC-B7FE-46837B396C1F}" type="pres">
      <dgm:prSet presAssocID="{A7145DC5-49DB-4614-B49E-2BC7662982D6}" presName="image" presStyleLbl="fgImgPlace1" presStyleIdx="1" presStyleCnt="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A34206E-EC3A-4A22-9DB2-8256611C785F}" type="pres">
      <dgm:prSet presAssocID="{A7145DC5-49DB-4614-B49E-2BC7662982D6}" presName="childNode" presStyleLbl="node1" presStyleIdx="1" presStyleCnt="2">
        <dgm:presLayoutVars>
          <dgm:bulletEnabled val="1"/>
        </dgm:presLayoutVars>
      </dgm:prSet>
      <dgm:spPr/>
    </dgm:pt>
    <dgm:pt modelId="{D8D20067-4867-46DA-8D7C-ED5A1A88472F}" type="pres">
      <dgm:prSet presAssocID="{A7145DC5-49DB-4614-B49E-2BC7662982D6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8026DA10-BDCC-48E5-853E-6BD1C709D565}" srcId="{AA83A158-E004-4E6B-B136-DA2E26FD9289}" destId="{20637F7C-F126-400F-A99E-5AC1B9622A95}" srcOrd="0" destOrd="0" parTransId="{B1A6D934-F4CA-48AE-B672-5BE03B799FF8}" sibTransId="{430F9084-392F-4FF2-9A99-09ACFAE14E77}"/>
    <dgm:cxn modelId="{F1B5F415-F315-48BE-AFFB-142495AF6C8D}" type="presOf" srcId="{F2150461-8F19-4C32-9FC6-B69804FEEC9A}" destId="{7C88F2D9-0C0A-4A1A-BDAE-F5EE9B59A08B}" srcOrd="0" destOrd="0" presId="urn:microsoft.com/office/officeart/2005/8/layout/hList2"/>
    <dgm:cxn modelId="{D9C55A64-B3F1-4973-B847-D210E97AED1C}" type="presOf" srcId="{4FF625DC-5BB2-4111-B67D-6579B1D0ED81}" destId="{5A34206E-EC3A-4A22-9DB2-8256611C785F}" srcOrd="0" destOrd="0" presId="urn:microsoft.com/office/officeart/2005/8/layout/hList2"/>
    <dgm:cxn modelId="{08E50E4B-69E5-4E53-95FE-A7379611BF36}" type="presOf" srcId="{A7145DC5-49DB-4614-B49E-2BC7662982D6}" destId="{D8D20067-4867-46DA-8D7C-ED5A1A88472F}" srcOrd="0" destOrd="0" presId="urn:microsoft.com/office/officeart/2005/8/layout/hList2"/>
    <dgm:cxn modelId="{6739A179-02E7-4810-8230-20521233D3E0}" srcId="{F2150461-8F19-4C32-9FC6-B69804FEEC9A}" destId="{AA83A158-E004-4E6B-B136-DA2E26FD9289}" srcOrd="0" destOrd="0" parTransId="{DAD59542-387E-4B51-B6AE-EF32FD522E0E}" sibTransId="{A7723C15-4532-4B2C-9118-3165FBFFF235}"/>
    <dgm:cxn modelId="{1597ABB9-83C2-4671-B1E1-41C43999B759}" srcId="{A7145DC5-49DB-4614-B49E-2BC7662982D6}" destId="{4FF625DC-5BB2-4111-B67D-6579B1D0ED81}" srcOrd="0" destOrd="0" parTransId="{1F0D9BCB-3A98-4846-B6A4-775A4D6EB365}" sibTransId="{3E1FAA4D-886A-4C98-BC49-2FB5683B8BE1}"/>
    <dgm:cxn modelId="{44A285D4-27F0-49F8-8A5F-630BFF33C379}" type="presOf" srcId="{AA83A158-E004-4E6B-B136-DA2E26FD9289}" destId="{65907CAF-0AA1-4B00-A70B-F05F034C4EAD}" srcOrd="0" destOrd="0" presId="urn:microsoft.com/office/officeart/2005/8/layout/hList2"/>
    <dgm:cxn modelId="{5C2931D6-EB42-4B37-B555-74B0805F20A1}" type="presOf" srcId="{20637F7C-F126-400F-A99E-5AC1B9622A95}" destId="{FCCB5CF8-3C0B-4D3F-A312-1225E52BDFEE}" srcOrd="0" destOrd="0" presId="urn:microsoft.com/office/officeart/2005/8/layout/hList2"/>
    <dgm:cxn modelId="{EC0146FC-2442-490D-A9D8-B2D400CF9E43}" srcId="{F2150461-8F19-4C32-9FC6-B69804FEEC9A}" destId="{A7145DC5-49DB-4614-B49E-2BC7662982D6}" srcOrd="1" destOrd="0" parTransId="{BE6ABD5B-A0A0-4AE5-8C9C-2D6C71F6C920}" sibTransId="{8D22192D-E41B-45C7-8761-58E41D377FEA}"/>
    <dgm:cxn modelId="{14ADF814-0D6A-40D4-AD59-31BE32D966F5}" type="presParOf" srcId="{7C88F2D9-0C0A-4A1A-BDAE-F5EE9B59A08B}" destId="{A3DAE319-E775-4DB0-97E7-7461C73415DA}" srcOrd="0" destOrd="0" presId="urn:microsoft.com/office/officeart/2005/8/layout/hList2"/>
    <dgm:cxn modelId="{02C94D47-7C9F-4699-89C0-EA54CA82818F}" type="presParOf" srcId="{A3DAE319-E775-4DB0-97E7-7461C73415DA}" destId="{EEA63A73-FE74-4911-88BC-1A4142AAE445}" srcOrd="0" destOrd="0" presId="urn:microsoft.com/office/officeart/2005/8/layout/hList2"/>
    <dgm:cxn modelId="{95B0DEFE-7A51-416B-8050-817D4FEF0366}" type="presParOf" srcId="{A3DAE319-E775-4DB0-97E7-7461C73415DA}" destId="{FCCB5CF8-3C0B-4D3F-A312-1225E52BDFEE}" srcOrd="1" destOrd="0" presId="urn:microsoft.com/office/officeart/2005/8/layout/hList2"/>
    <dgm:cxn modelId="{5DE796D8-02AB-40B5-A04D-9954BF8C7327}" type="presParOf" srcId="{A3DAE319-E775-4DB0-97E7-7461C73415DA}" destId="{65907CAF-0AA1-4B00-A70B-F05F034C4EAD}" srcOrd="2" destOrd="0" presId="urn:microsoft.com/office/officeart/2005/8/layout/hList2"/>
    <dgm:cxn modelId="{35487397-43D9-48B0-BC38-847E9C4C6326}" type="presParOf" srcId="{7C88F2D9-0C0A-4A1A-BDAE-F5EE9B59A08B}" destId="{56669823-E94A-4628-98A3-07E502AC1718}" srcOrd="1" destOrd="0" presId="urn:microsoft.com/office/officeart/2005/8/layout/hList2"/>
    <dgm:cxn modelId="{18851CAC-87CC-4500-BDC4-5FE0FE24F504}" type="presParOf" srcId="{7C88F2D9-0C0A-4A1A-BDAE-F5EE9B59A08B}" destId="{AA6FF62E-28DB-43DF-ABA7-E3A8C452C452}" srcOrd="2" destOrd="0" presId="urn:microsoft.com/office/officeart/2005/8/layout/hList2"/>
    <dgm:cxn modelId="{1A92BAC3-67B1-4EF1-87FB-7528E6A557DB}" type="presParOf" srcId="{AA6FF62E-28DB-43DF-ABA7-E3A8C452C452}" destId="{E9559992-912F-42DC-B7FE-46837B396C1F}" srcOrd="0" destOrd="0" presId="urn:microsoft.com/office/officeart/2005/8/layout/hList2"/>
    <dgm:cxn modelId="{DE0FB667-2C8B-49BB-B3A5-032251209EE2}" type="presParOf" srcId="{AA6FF62E-28DB-43DF-ABA7-E3A8C452C452}" destId="{5A34206E-EC3A-4A22-9DB2-8256611C785F}" srcOrd="1" destOrd="0" presId="urn:microsoft.com/office/officeart/2005/8/layout/hList2"/>
    <dgm:cxn modelId="{2D7E0D02-0A0E-4A87-90CB-C56243687844}" type="presParOf" srcId="{AA6FF62E-28DB-43DF-ABA7-E3A8C452C452}" destId="{D8D20067-4867-46DA-8D7C-ED5A1A88472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00EC5-750E-4415-AC69-CCD613CC5450}">
      <dsp:nvSpPr>
        <dsp:cNvPr id="0" name=""/>
        <dsp:cNvSpPr/>
      </dsp:nvSpPr>
      <dsp:spPr>
        <a:xfrm>
          <a:off x="0" y="0"/>
          <a:ext cx="423557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 </a:t>
          </a:r>
          <a:r>
            <a:rPr lang="en-US" sz="2000" kern="1200" dirty="0" err="1"/>
            <a:t>tahun</a:t>
          </a:r>
          <a:endParaRPr lang="en-US" sz="2000" kern="1200" dirty="0"/>
        </a:p>
      </dsp:txBody>
      <dsp:txXfrm>
        <a:off x="59399" y="59399"/>
        <a:ext cx="411677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00EC5-750E-4415-AC69-CCD613CC5450}">
      <dsp:nvSpPr>
        <dsp:cNvPr id="0" name=""/>
        <dsp:cNvSpPr/>
      </dsp:nvSpPr>
      <dsp:spPr>
        <a:xfrm>
          <a:off x="0" y="0"/>
          <a:ext cx="423557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 </a:t>
          </a:r>
          <a:r>
            <a:rPr lang="en-US" sz="2000" kern="1200" dirty="0" err="1"/>
            <a:t>tahun</a:t>
          </a:r>
          <a:endParaRPr lang="en-US" sz="2000" kern="1200" dirty="0"/>
        </a:p>
      </dsp:txBody>
      <dsp:txXfrm>
        <a:off x="59399" y="59399"/>
        <a:ext cx="411677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00EC5-750E-4415-AC69-CCD613CC5450}">
      <dsp:nvSpPr>
        <dsp:cNvPr id="0" name=""/>
        <dsp:cNvSpPr/>
      </dsp:nvSpPr>
      <dsp:spPr>
        <a:xfrm>
          <a:off x="0" y="0"/>
          <a:ext cx="423557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 </a:t>
          </a:r>
          <a:r>
            <a:rPr lang="en-US" sz="2000" kern="1200" dirty="0" err="1"/>
            <a:t>tahun</a:t>
          </a:r>
          <a:endParaRPr lang="en-US" sz="2000" kern="1200" dirty="0"/>
        </a:p>
      </dsp:txBody>
      <dsp:txXfrm>
        <a:off x="59399" y="59399"/>
        <a:ext cx="411677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974D-B416-4B32-8BF6-059707FF4799}">
      <dsp:nvSpPr>
        <dsp:cNvPr id="0" name=""/>
        <dsp:cNvSpPr/>
      </dsp:nvSpPr>
      <dsp:spPr>
        <a:xfrm>
          <a:off x="0" y="305649"/>
          <a:ext cx="89321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04835-4591-488D-902C-19E902B9A0BF}">
      <dsp:nvSpPr>
        <dsp:cNvPr id="0" name=""/>
        <dsp:cNvSpPr/>
      </dsp:nvSpPr>
      <dsp:spPr>
        <a:xfrm>
          <a:off x="446608" y="54729"/>
          <a:ext cx="625252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30" tIns="0" rIns="23633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400" kern="1200" dirty="0"/>
            <a:t>Pemegang SPHM sekurang-kurangnya lima (5) tahun</a:t>
          </a:r>
          <a:endParaRPr lang="en-US" sz="1400" kern="1200" dirty="0"/>
        </a:p>
      </dsp:txBody>
      <dsp:txXfrm>
        <a:off x="471106" y="79227"/>
        <a:ext cx="6203526" cy="452844"/>
      </dsp:txXfrm>
    </dsp:sp>
    <dsp:sp modelId="{8C2BA50E-4C4B-4BE9-9D77-39D41CF6A4A5}">
      <dsp:nvSpPr>
        <dsp:cNvPr id="0" name=""/>
        <dsp:cNvSpPr/>
      </dsp:nvSpPr>
      <dsp:spPr>
        <a:xfrm>
          <a:off x="0" y="1076769"/>
          <a:ext cx="89321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76910"/>
              <a:satOff val="95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9FD58-C20F-4A3D-8661-2012E58CDE84}">
      <dsp:nvSpPr>
        <dsp:cNvPr id="0" name=""/>
        <dsp:cNvSpPr/>
      </dsp:nvSpPr>
      <dsp:spPr>
        <a:xfrm>
          <a:off x="446608" y="825849"/>
          <a:ext cx="6252522" cy="501840"/>
        </a:xfrm>
        <a:prstGeom prst="roundRect">
          <a:avLst/>
        </a:prstGeom>
        <a:solidFill>
          <a:schemeClr val="accent2">
            <a:hueOff val="-376910"/>
            <a:satOff val="95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30" tIns="0" rIns="23633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400" kern="1200" dirty="0"/>
            <a:t>Komited dalam mematuhi prosedur dan peraturan Pensijilan Halal Malaysia</a:t>
          </a:r>
          <a:endParaRPr lang="en-US" sz="1400" kern="1200" dirty="0"/>
        </a:p>
      </dsp:txBody>
      <dsp:txXfrm>
        <a:off x="471106" y="850347"/>
        <a:ext cx="6203526" cy="452844"/>
      </dsp:txXfrm>
    </dsp:sp>
    <dsp:sp modelId="{833FD6C0-96D8-4462-882B-3BF61B61CDA5}">
      <dsp:nvSpPr>
        <dsp:cNvPr id="0" name=""/>
        <dsp:cNvSpPr/>
      </dsp:nvSpPr>
      <dsp:spPr>
        <a:xfrm>
          <a:off x="0" y="1847890"/>
          <a:ext cx="89321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53820"/>
              <a:satOff val="189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C4406-22F9-4B2F-813B-C1BEC7CF9C00}">
      <dsp:nvSpPr>
        <dsp:cNvPr id="0" name=""/>
        <dsp:cNvSpPr/>
      </dsp:nvSpPr>
      <dsp:spPr>
        <a:xfrm>
          <a:off x="446608" y="1596969"/>
          <a:ext cx="6252522" cy="501840"/>
        </a:xfrm>
        <a:prstGeom prst="roundRect">
          <a:avLst/>
        </a:prstGeom>
        <a:solidFill>
          <a:schemeClr val="accent2">
            <a:hueOff val="-753820"/>
            <a:satOff val="18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30" tIns="0" rIns="23633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400" kern="1200" dirty="0"/>
            <a:t>Tiada ketidakakuran dikesan (termasuklah dalam aspek kebersihan) semasa pengauditan dan pemantauan</a:t>
          </a:r>
          <a:endParaRPr lang="en-US" sz="1400" kern="1200" dirty="0"/>
        </a:p>
      </dsp:txBody>
      <dsp:txXfrm>
        <a:off x="471106" y="1621467"/>
        <a:ext cx="6203526" cy="452844"/>
      </dsp:txXfrm>
    </dsp:sp>
    <dsp:sp modelId="{C1089DCC-9AF4-4928-AD41-C59F28B17E88}">
      <dsp:nvSpPr>
        <dsp:cNvPr id="0" name=""/>
        <dsp:cNvSpPr/>
      </dsp:nvSpPr>
      <dsp:spPr>
        <a:xfrm>
          <a:off x="0" y="2619009"/>
          <a:ext cx="89321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30729"/>
              <a:satOff val="284"/>
              <a:lumOff val="5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DC3FD-3DF1-437E-92B3-E64AB47E573B}">
      <dsp:nvSpPr>
        <dsp:cNvPr id="0" name=""/>
        <dsp:cNvSpPr/>
      </dsp:nvSpPr>
      <dsp:spPr>
        <a:xfrm>
          <a:off x="446608" y="2368089"/>
          <a:ext cx="6252522" cy="501840"/>
        </a:xfrm>
        <a:prstGeom prst="roundRect">
          <a:avLst/>
        </a:prstGeom>
        <a:solidFill>
          <a:schemeClr val="accent2">
            <a:hueOff val="-1130729"/>
            <a:satOff val="284"/>
            <a:lumOff val="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30" tIns="0" rIns="23633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ms-MY" sz="1400" kern="1200" dirty="0"/>
            <a:t>Tidak pernah dikenakan tindakan berkaitan dengan kawalan halal; dan</a:t>
          </a:r>
          <a:endParaRPr lang="en-US" sz="1400" kern="1200" dirty="0"/>
        </a:p>
      </dsp:txBody>
      <dsp:txXfrm>
        <a:off x="471106" y="2392587"/>
        <a:ext cx="6203526" cy="452844"/>
      </dsp:txXfrm>
    </dsp:sp>
    <dsp:sp modelId="{229F2E30-0E52-4A29-AD29-9ED92F94ADBC}">
      <dsp:nvSpPr>
        <dsp:cNvPr id="0" name=""/>
        <dsp:cNvSpPr/>
      </dsp:nvSpPr>
      <dsp:spPr>
        <a:xfrm>
          <a:off x="0" y="3390130"/>
          <a:ext cx="89321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07639"/>
              <a:satOff val="378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7D7E7-36AD-46B7-ACC6-B40943810600}">
      <dsp:nvSpPr>
        <dsp:cNvPr id="0" name=""/>
        <dsp:cNvSpPr/>
      </dsp:nvSpPr>
      <dsp:spPr>
        <a:xfrm>
          <a:off x="446608" y="3139210"/>
          <a:ext cx="6252522" cy="501840"/>
        </a:xfrm>
        <a:prstGeom prst="roundRect">
          <a:avLst/>
        </a:prstGeom>
        <a:solidFill>
          <a:schemeClr val="accent2">
            <a:hueOff val="-1507639"/>
            <a:satOff val="37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30" tIns="0" rIns="23633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400" kern="1200" dirty="0"/>
            <a:t>MHMS dilaksanakan dengan berkesan</a:t>
          </a:r>
          <a:endParaRPr lang="en-US" sz="1400" kern="1200" dirty="0"/>
        </a:p>
      </dsp:txBody>
      <dsp:txXfrm>
        <a:off x="471106" y="3163708"/>
        <a:ext cx="6203526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07CAF-0AA1-4B00-A70B-F05F034C4EAD}">
      <dsp:nvSpPr>
        <dsp:cNvPr id="0" name=""/>
        <dsp:cNvSpPr/>
      </dsp:nvSpPr>
      <dsp:spPr>
        <a:xfrm rot="16200000">
          <a:off x="-1079465" y="2009762"/>
          <a:ext cx="2977991" cy="629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5590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RM20</a:t>
          </a:r>
        </a:p>
      </dsp:txBody>
      <dsp:txXfrm>
        <a:off x="-1079465" y="2009762"/>
        <a:ext cx="2977991" cy="629959"/>
      </dsp:txXfrm>
    </dsp:sp>
    <dsp:sp modelId="{FCCB5CF8-3C0B-4D3F-A312-1225E52BDFEE}">
      <dsp:nvSpPr>
        <dsp:cNvPr id="0" name=""/>
        <dsp:cNvSpPr/>
      </dsp:nvSpPr>
      <dsp:spPr>
        <a:xfrm>
          <a:off x="724510" y="835746"/>
          <a:ext cx="4081298" cy="2977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555590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Pemohon</a:t>
          </a:r>
          <a:r>
            <a:rPr lang="en-US" sz="2200" kern="1200" dirty="0"/>
            <a:t> </a:t>
          </a:r>
          <a:r>
            <a:rPr lang="ms-MY" sz="2200" kern="1200" dirty="0"/>
            <a:t>Pensijilan Halal Malaysia (Domestik) </a:t>
          </a:r>
          <a:endParaRPr lang="en-US" sz="2200" kern="1200" dirty="0"/>
        </a:p>
      </dsp:txBody>
      <dsp:txXfrm>
        <a:off x="724510" y="835746"/>
        <a:ext cx="4081298" cy="2977991"/>
      </dsp:txXfrm>
    </dsp:sp>
    <dsp:sp modelId="{EEA63A73-FE74-4911-88BC-1A4142AAE445}">
      <dsp:nvSpPr>
        <dsp:cNvPr id="0" name=""/>
        <dsp:cNvSpPr/>
      </dsp:nvSpPr>
      <dsp:spPr>
        <a:xfrm>
          <a:off x="94550" y="4199"/>
          <a:ext cx="1259919" cy="125991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20067-4867-46DA-8D7C-ED5A1A88472F}">
      <dsp:nvSpPr>
        <dsp:cNvPr id="0" name=""/>
        <dsp:cNvSpPr/>
      </dsp:nvSpPr>
      <dsp:spPr>
        <a:xfrm rot="16200000">
          <a:off x="4688175" y="2009762"/>
          <a:ext cx="2977991" cy="629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5590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RM200</a:t>
          </a:r>
        </a:p>
      </dsp:txBody>
      <dsp:txXfrm>
        <a:off x="4688175" y="2009762"/>
        <a:ext cx="2977991" cy="629959"/>
      </dsp:txXfrm>
    </dsp:sp>
    <dsp:sp modelId="{5A34206E-EC3A-4A22-9DB2-8256611C785F}">
      <dsp:nvSpPr>
        <dsp:cNvPr id="0" name=""/>
        <dsp:cNvSpPr/>
      </dsp:nvSpPr>
      <dsp:spPr>
        <a:xfrm>
          <a:off x="6492150" y="835746"/>
          <a:ext cx="4081298" cy="2977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555590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2200" kern="1200" dirty="0"/>
            <a:t>Permohonan yang melibatkan syarikat dan/ atau pemohon yang berdaftar di luar negara dan menjalankan pengilangan produk di dalam negara </a:t>
          </a:r>
          <a:endParaRPr lang="en-US" sz="2200" kern="1200" dirty="0"/>
        </a:p>
      </dsp:txBody>
      <dsp:txXfrm>
        <a:off x="6492150" y="835746"/>
        <a:ext cx="4081298" cy="2977991"/>
      </dsp:txXfrm>
    </dsp:sp>
    <dsp:sp modelId="{E9559992-912F-42DC-B7FE-46837B396C1F}">
      <dsp:nvSpPr>
        <dsp:cNvPr id="0" name=""/>
        <dsp:cNvSpPr/>
      </dsp:nvSpPr>
      <dsp:spPr>
        <a:xfrm>
          <a:off x="5862191" y="4199"/>
          <a:ext cx="1259919" cy="125991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169F6-2EDA-4451-9ED0-80D47E8DFA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F6C48-A8D9-4336-834D-FC7DDD7B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0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1213B-963D-48AB-BBBD-D99C34AD36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7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5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9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9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2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7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98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12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Gradient pastel colors on a top view">
            <a:extLst>
              <a:ext uri="{FF2B5EF4-FFF2-40B4-BE49-F238E27FC236}">
                <a16:creationId xmlns:a16="http://schemas.microsoft.com/office/drawing/2014/main" id="{7147FEE6-CF5B-54E6-7D02-60772FCA6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44" b="3386"/>
          <a:stretch/>
        </p:blipFill>
        <p:spPr>
          <a:xfrm>
            <a:off x="20" y="-1"/>
            <a:ext cx="12191980" cy="6858001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4628129" y="6857999"/>
                </a:lnTo>
                <a:lnTo>
                  <a:pt x="4734519" y="6819371"/>
                </a:lnTo>
                <a:cubicBezTo>
                  <a:pt x="4938119" y="6741181"/>
                  <a:pt x="5132935" y="6652933"/>
                  <a:pt x="5315781" y="6551721"/>
                </a:cubicBezTo>
                <a:cubicBezTo>
                  <a:pt x="6619811" y="5830059"/>
                  <a:pt x="6364610" y="4934281"/>
                  <a:pt x="6058656" y="3948664"/>
                </a:cubicBezTo>
                <a:cubicBezTo>
                  <a:pt x="5601502" y="2476708"/>
                  <a:pt x="4958009" y="1222984"/>
                  <a:pt x="2540911" y="827627"/>
                </a:cubicBezTo>
                <a:cubicBezTo>
                  <a:pt x="1760946" y="699982"/>
                  <a:pt x="986522" y="591203"/>
                  <a:pt x="238021" y="541759"/>
                </a:cubicBezTo>
                <a:lnTo>
                  <a:pt x="0" y="529223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34740-A7C8-1FCE-921C-E814AFEA6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anchor="b">
            <a:normAutofit/>
          </a:bodyPr>
          <a:lstStyle/>
          <a:p>
            <a:pPr algn="l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86627-E405-D791-9234-588DFF890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SKIM PENSIJILAN</a:t>
            </a:r>
          </a:p>
        </p:txBody>
      </p:sp>
    </p:spTree>
    <p:extLst>
      <p:ext uri="{BB962C8B-B14F-4D97-AF65-F5344CB8AC3E}">
        <p14:creationId xmlns:p14="http://schemas.microsoft.com/office/powerpoint/2010/main" val="268726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1D5EB546-4E76-4E5B-91DD-512F52167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80401"/>
              </p:ext>
            </p:extLst>
          </p:nvPr>
        </p:nvGraphicFramePr>
        <p:xfrm>
          <a:off x="3666226" y="1748073"/>
          <a:ext cx="6315465" cy="243579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{EB9631B5-78F2-41C9-869B-9F39066F8104}</a:tableStyleId>
              </a:tblPr>
              <a:tblGrid>
                <a:gridCol w="2518127">
                  <a:extLst>
                    <a:ext uri="{9D8B030D-6E8A-4147-A177-3AD203B41FA5}">
                      <a16:colId xmlns:a16="http://schemas.microsoft.com/office/drawing/2014/main" val="2796394302"/>
                    </a:ext>
                  </a:extLst>
                </a:gridCol>
                <a:gridCol w="3797338">
                  <a:extLst>
                    <a:ext uri="{9D8B030D-6E8A-4147-A177-3AD203B41FA5}">
                      <a16:colId xmlns:a16="http://schemas.microsoft.com/office/drawing/2014/main" val="4250575205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NEGARA</a:t>
                      </a:r>
                      <a:endParaRPr lang="en-MY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43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FI PERMOHONAN(RM)</a:t>
                      </a:r>
                      <a:endParaRPr lang="en-MY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4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34448"/>
                  </a:ext>
                </a:extLst>
              </a:tr>
              <a:tr h="804627">
                <a:tc>
                  <a:txBody>
                    <a:bodyPr/>
                    <a:lstStyle/>
                    <a:p>
                      <a:pPr algn="ctr"/>
                      <a:endParaRPr lang="en-MY" sz="2100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13690834"/>
                  </a:ext>
                </a:extLst>
              </a:tr>
              <a:tr h="831065">
                <a:tc>
                  <a:txBody>
                    <a:bodyPr/>
                    <a:lstStyle/>
                    <a:p>
                      <a:pPr algn="ctr"/>
                      <a:endParaRPr lang="en-MY" sz="2100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95721899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805091" y="2743200"/>
            <a:ext cx="958604" cy="468034"/>
            <a:chOff x="10625483" y="2826040"/>
            <a:chExt cx="1278138" cy="624045"/>
          </a:xfrm>
        </p:grpSpPr>
        <p:pic>
          <p:nvPicPr>
            <p:cNvPr id="73" name="Picture 2" descr="Hasil carian imej untuk ringgit malaysia">
              <a:extLst>
                <a:ext uri="{FF2B5EF4-FFF2-40B4-BE49-F238E27FC236}">
                  <a16:creationId xmlns:a16="http://schemas.microsoft.com/office/drawing/2014/main" id="{8A5B6F2B-BD84-44C2-AF8D-1E2BEC5B6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78858">
              <a:off x="10627161" y="2826040"/>
              <a:ext cx="1188720" cy="54906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7360879-9BC7-4037-9D82-1B936B02F8FA}"/>
                </a:ext>
              </a:extLst>
            </p:cNvPr>
            <p:cNvSpPr txBox="1"/>
            <p:nvPr/>
          </p:nvSpPr>
          <p:spPr>
            <a:xfrm>
              <a:off x="10625483" y="2834531"/>
              <a:ext cx="1278138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2500</a:t>
              </a:r>
              <a:endParaRPr lang="en-MY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68672" y="3576936"/>
            <a:ext cx="1064417" cy="461665"/>
            <a:chOff x="10540992" y="3567539"/>
            <a:chExt cx="1419222" cy="615553"/>
          </a:xfrm>
        </p:grpSpPr>
        <p:pic>
          <p:nvPicPr>
            <p:cNvPr id="60" name="Picture 2" descr="Hasil carian imej untuk ringgit malaysia">
              <a:extLst>
                <a:ext uri="{FF2B5EF4-FFF2-40B4-BE49-F238E27FC236}">
                  <a16:creationId xmlns:a16="http://schemas.microsoft.com/office/drawing/2014/main" id="{E7D47A2B-2EAF-4DCC-8A4A-EE6A7AAFA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78858">
              <a:off x="10628732" y="3587623"/>
              <a:ext cx="1188720" cy="54906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CB8F279-E11B-4628-BC64-F2E9F794847E}"/>
                </a:ext>
              </a:extLst>
            </p:cNvPr>
            <p:cNvSpPr txBox="1"/>
            <p:nvPr/>
          </p:nvSpPr>
          <p:spPr>
            <a:xfrm>
              <a:off x="10540992" y="3567539"/>
              <a:ext cx="141922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10000</a:t>
              </a:r>
              <a:endParaRPr lang="en-MY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34205" y="4748276"/>
            <a:ext cx="8782501" cy="1748181"/>
            <a:chOff x="428300" y="4583727"/>
            <a:chExt cx="11710001" cy="23309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25A2013-82B6-4643-950D-B5140182FE84}"/>
                </a:ext>
              </a:extLst>
            </p:cNvPr>
            <p:cNvGrpSpPr/>
            <p:nvPr/>
          </p:nvGrpSpPr>
          <p:grpSpPr>
            <a:xfrm>
              <a:off x="428300" y="4583727"/>
              <a:ext cx="2264351" cy="2330908"/>
              <a:chOff x="-45356" y="1888134"/>
              <a:chExt cx="2264351" cy="233090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8703E50-D537-4272-9F90-69378466AA8F}"/>
                  </a:ext>
                </a:extLst>
              </p:cNvPr>
              <p:cNvGrpSpPr/>
              <p:nvPr/>
            </p:nvGrpSpPr>
            <p:grpSpPr>
              <a:xfrm>
                <a:off x="-45356" y="2139660"/>
                <a:ext cx="2264351" cy="2079382"/>
                <a:chOff x="540657" y="1657699"/>
                <a:chExt cx="3805378" cy="3630775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C4384F47-33F7-4A33-AC91-1DE9B0C438E1}"/>
                    </a:ext>
                  </a:extLst>
                </p:cNvPr>
                <p:cNvSpPr/>
                <p:nvPr/>
              </p:nvSpPr>
              <p:spPr>
                <a:xfrm>
                  <a:off x="1648764" y="1657699"/>
                  <a:ext cx="1920240" cy="1920240"/>
                </a:xfrm>
                <a:prstGeom prst="ellipse">
                  <a:avLst/>
                </a:prstGeom>
                <a:solidFill>
                  <a:srgbClr val="03A1A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62D9A2E-61B5-4E53-8547-AD9CD9FEE1FA}"/>
                    </a:ext>
                  </a:extLst>
                </p:cNvPr>
                <p:cNvSpPr txBox="1"/>
                <p:nvPr/>
              </p:nvSpPr>
              <p:spPr>
                <a:xfrm>
                  <a:off x="540657" y="3676264"/>
                  <a:ext cx="3805378" cy="1612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i="1" dirty="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w Cen MT" panose="020B0602020104020603" pitchFamily="34" charset="0"/>
                    </a:rPr>
                    <a:t>Makanan</a:t>
                  </a:r>
                  <a:r>
                    <a:rPr lang="en-US" sz="15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w Cen MT" panose="020B0602020104020603" pitchFamily="34" charset="0"/>
                    </a:rPr>
                    <a:t> dan </a:t>
                  </a:r>
                  <a:r>
                    <a:rPr lang="en-US" sz="1500" i="1" dirty="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w Cen MT" panose="020B0602020104020603" pitchFamily="34" charset="0"/>
                    </a:rPr>
                    <a:t>Minuman</a:t>
                  </a:r>
                  <a:endParaRPr lang="en-US" sz="15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endParaRPr>
                </a:p>
                <a:p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endParaRPr>
                </a:p>
              </p:txBody>
            </p:sp>
            <p:pic>
              <p:nvPicPr>
                <p:cNvPr id="1026" name="Picture 2" descr="Hasil carian imej untuk generic food  products picture">
                  <a:extLst>
                    <a:ext uri="{FF2B5EF4-FFF2-40B4-BE49-F238E27FC236}">
                      <a16:creationId xmlns:a16="http://schemas.microsoft.com/office/drawing/2014/main" id="{CE57D13E-71B7-4312-8808-A4C35587BD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1764" y="1791373"/>
                  <a:ext cx="1737360" cy="1696201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3A1B49B8-7D4F-4B81-A07F-6B8804F37A18}"/>
                  </a:ext>
                </a:extLst>
              </p:cNvPr>
              <p:cNvGrpSpPr/>
              <p:nvPr/>
            </p:nvGrpSpPr>
            <p:grpSpPr>
              <a:xfrm>
                <a:off x="434012" y="1888134"/>
                <a:ext cx="477343" cy="553998"/>
                <a:chOff x="662610" y="2001572"/>
                <a:chExt cx="662608" cy="804633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F8B0566E-2300-4FA8-B963-03C1EBF17681}"/>
                    </a:ext>
                  </a:extLst>
                </p:cNvPr>
                <p:cNvSpPr/>
                <p:nvPr/>
              </p:nvSpPr>
              <p:spPr>
                <a:xfrm>
                  <a:off x="662610" y="2054088"/>
                  <a:ext cx="662608" cy="662608"/>
                </a:xfrm>
                <a:prstGeom prst="ellipse">
                  <a:avLst/>
                </a:prstGeom>
                <a:solidFill>
                  <a:srgbClr val="03A1A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A54CE0F-9B4B-4A37-9119-A0246F909326}"/>
                    </a:ext>
                  </a:extLst>
                </p:cNvPr>
                <p:cNvSpPr txBox="1"/>
                <p:nvPr/>
              </p:nvSpPr>
              <p:spPr>
                <a:xfrm>
                  <a:off x="662610" y="2001572"/>
                  <a:ext cx="662608" cy="804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100" b="1" dirty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814B562-C868-44B2-9369-F3462514DDDD}"/>
                </a:ext>
              </a:extLst>
            </p:cNvPr>
            <p:cNvGrpSpPr/>
            <p:nvPr/>
          </p:nvGrpSpPr>
          <p:grpSpPr>
            <a:xfrm>
              <a:off x="3062827" y="4641701"/>
              <a:ext cx="2094096" cy="1954201"/>
              <a:chOff x="1958678" y="1904659"/>
              <a:chExt cx="2094096" cy="195420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207D028-96DA-4CF4-A060-4DC2C56EE8BE}"/>
                  </a:ext>
                </a:extLst>
              </p:cNvPr>
              <p:cNvGrpSpPr/>
              <p:nvPr/>
            </p:nvGrpSpPr>
            <p:grpSpPr>
              <a:xfrm>
                <a:off x="1958678" y="2128040"/>
                <a:ext cx="2094096" cy="1730820"/>
                <a:chOff x="3427266" y="1692330"/>
                <a:chExt cx="3590397" cy="2951094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A67F7681-BD85-4061-9B0F-53AD4AEEC9DC}"/>
                    </a:ext>
                  </a:extLst>
                </p:cNvPr>
                <p:cNvSpPr/>
                <p:nvPr/>
              </p:nvSpPr>
              <p:spPr>
                <a:xfrm>
                  <a:off x="3996766" y="1692330"/>
                  <a:ext cx="1920240" cy="192024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5704FC1-9A59-40B0-8C62-886CEB388213}"/>
                    </a:ext>
                  </a:extLst>
                </p:cNvPr>
                <p:cNvSpPr txBox="1"/>
                <p:nvPr/>
              </p:nvSpPr>
              <p:spPr>
                <a:xfrm>
                  <a:off x="3427266" y="3593889"/>
                  <a:ext cx="3590397" cy="1049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i="1" dirty="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w Cen MT" panose="020B0602020104020603" pitchFamily="34" charset="0"/>
                    </a:rPr>
                    <a:t>Kosmetik</a:t>
                  </a:r>
                  <a:endParaRPr lang="en-US" sz="15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endParaRPr>
                </a:p>
                <a:p>
                  <a:pPr algn="ctr"/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endParaRPr>
                </a:p>
              </p:txBody>
            </p:sp>
            <p:pic>
              <p:nvPicPr>
                <p:cNvPr id="3" name="Picture 2" descr="Hasil carian imej untuk generic cosmetics image">
                  <a:extLst>
                    <a:ext uri="{FF2B5EF4-FFF2-40B4-BE49-F238E27FC236}">
                      <a16:creationId xmlns:a16="http://schemas.microsoft.com/office/drawing/2014/main" id="{EF9359CC-CD94-4A02-8B46-90C681C882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5392" y="1832897"/>
                  <a:ext cx="1737360" cy="1645546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8EECDB8B-BC85-4EED-92AB-DBD50553C024}"/>
                  </a:ext>
                </a:extLst>
              </p:cNvPr>
              <p:cNvGrpSpPr/>
              <p:nvPr/>
            </p:nvGrpSpPr>
            <p:grpSpPr>
              <a:xfrm>
                <a:off x="2046850" y="1904659"/>
                <a:ext cx="490627" cy="553997"/>
                <a:chOff x="644170" y="1953660"/>
                <a:chExt cx="681048" cy="804631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57C56618-5DA7-4B4C-9BF0-9D8FC529024A}"/>
                    </a:ext>
                  </a:extLst>
                </p:cNvPr>
                <p:cNvSpPr/>
                <p:nvPr/>
              </p:nvSpPr>
              <p:spPr>
                <a:xfrm>
                  <a:off x="662610" y="2054088"/>
                  <a:ext cx="662608" cy="66260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0CAE569-C45E-49FF-BCC5-28CC4F82C464}"/>
                    </a:ext>
                  </a:extLst>
                </p:cNvPr>
                <p:cNvSpPr txBox="1"/>
                <p:nvPr/>
              </p:nvSpPr>
              <p:spPr>
                <a:xfrm>
                  <a:off x="644170" y="1953660"/>
                  <a:ext cx="662608" cy="804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100" b="1" dirty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2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E0592AE-DECF-4498-A3B5-73D3B8CBD747}"/>
                </a:ext>
              </a:extLst>
            </p:cNvPr>
            <p:cNvGrpSpPr/>
            <p:nvPr/>
          </p:nvGrpSpPr>
          <p:grpSpPr>
            <a:xfrm>
              <a:off x="5433892" y="4668975"/>
              <a:ext cx="1773116" cy="1941409"/>
              <a:chOff x="3630847" y="1894665"/>
              <a:chExt cx="1773116" cy="1941409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665A2CF-EA9D-4DB6-A9E6-D1A906C4E433}"/>
                  </a:ext>
                </a:extLst>
              </p:cNvPr>
              <p:cNvSpPr/>
              <p:nvPr/>
            </p:nvSpPr>
            <p:spPr>
              <a:xfrm>
                <a:off x="3702240" y="1933361"/>
                <a:ext cx="477343" cy="456212"/>
              </a:xfrm>
              <a:prstGeom prst="ellipse">
                <a:avLst/>
              </a:prstGeom>
              <a:solidFill>
                <a:srgbClr val="E51B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D209EC9-6044-417F-A884-D667491D8822}"/>
                  </a:ext>
                </a:extLst>
              </p:cNvPr>
              <p:cNvGrpSpPr/>
              <p:nvPr/>
            </p:nvGrpSpPr>
            <p:grpSpPr>
              <a:xfrm>
                <a:off x="3630847" y="2138052"/>
                <a:ext cx="1773116" cy="1698022"/>
                <a:chOff x="5943771" y="1689103"/>
                <a:chExt cx="2957156" cy="2990614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96408D88-E559-4E9E-9C03-E5FBFCBC7594}"/>
                    </a:ext>
                  </a:extLst>
                </p:cNvPr>
                <p:cNvSpPr/>
                <p:nvPr/>
              </p:nvSpPr>
              <p:spPr>
                <a:xfrm>
                  <a:off x="6390384" y="1689103"/>
                  <a:ext cx="1920240" cy="1920240"/>
                </a:xfrm>
                <a:prstGeom prst="ellipse">
                  <a:avLst/>
                </a:prstGeom>
                <a:solidFill>
                  <a:srgbClr val="E43C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32129B6-0524-4923-BA3F-E51DBAD52EA8}"/>
                    </a:ext>
                  </a:extLst>
                </p:cNvPr>
                <p:cNvSpPr txBox="1"/>
                <p:nvPr/>
              </p:nvSpPr>
              <p:spPr>
                <a:xfrm>
                  <a:off x="5943771" y="3595584"/>
                  <a:ext cx="2957156" cy="1084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" i="1" dirty="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w Cen MT" panose="020B0602020104020603" pitchFamily="34" charset="0"/>
                    </a:rPr>
                    <a:t>Farmaseutikal</a:t>
                  </a:r>
                  <a:endParaRPr lang="en-US" sz="15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endParaRPr>
                </a:p>
                <a:p>
                  <a:pPr algn="ctr"/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endParaRPr>
                </a:p>
              </p:txBody>
            </p:sp>
            <p:pic>
              <p:nvPicPr>
                <p:cNvPr id="1028" name="Picture 4" descr="Hasil carian imej untuk generic pjarmaceuticals image">
                  <a:extLst>
                    <a:ext uri="{FF2B5EF4-FFF2-40B4-BE49-F238E27FC236}">
                      <a16:creationId xmlns:a16="http://schemas.microsoft.com/office/drawing/2014/main" id="{36FC275B-3A11-44FE-A9C1-3C79DC46B4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418" y="1787963"/>
                  <a:ext cx="1737263" cy="173736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454D074-FFCB-4A3C-BF1A-599111B95F09}"/>
                  </a:ext>
                </a:extLst>
              </p:cNvPr>
              <p:cNvSpPr txBox="1"/>
              <p:nvPr/>
            </p:nvSpPr>
            <p:spPr>
              <a:xfrm>
                <a:off x="3707226" y="1894665"/>
                <a:ext cx="47734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rgbClr val="E6E7E9"/>
                    </a:solidFill>
                    <a:latin typeface="Tw Cen MT" panose="020B0602020104020603" pitchFamily="34" charset="0"/>
                  </a:rPr>
                  <a:t>3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AC76436-8B0F-47AB-8477-C0DFF37ADD68}"/>
                </a:ext>
              </a:extLst>
            </p:cNvPr>
            <p:cNvGrpSpPr/>
            <p:nvPr/>
          </p:nvGrpSpPr>
          <p:grpSpPr>
            <a:xfrm>
              <a:off x="7853852" y="4652585"/>
              <a:ext cx="1885795" cy="1930873"/>
              <a:chOff x="5205658" y="1950921"/>
              <a:chExt cx="1885795" cy="1930873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EFBACC4-0A32-435B-94BA-6F81E0ACEA9B}"/>
                  </a:ext>
                </a:extLst>
              </p:cNvPr>
              <p:cNvSpPr/>
              <p:nvPr/>
            </p:nvSpPr>
            <p:spPr>
              <a:xfrm>
                <a:off x="5295124" y="1999472"/>
                <a:ext cx="477343" cy="4562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44B871D-9B64-4164-B553-28D8A3F1D88F}"/>
                  </a:ext>
                </a:extLst>
              </p:cNvPr>
              <p:cNvGrpSpPr/>
              <p:nvPr/>
            </p:nvGrpSpPr>
            <p:grpSpPr>
              <a:xfrm>
                <a:off x="5205658" y="1950921"/>
                <a:ext cx="1885795" cy="1930873"/>
                <a:chOff x="350112" y="4079121"/>
                <a:chExt cx="1885795" cy="1930873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F7259E3E-D272-44B4-BA42-FE64BB8C1B2F}"/>
                    </a:ext>
                  </a:extLst>
                </p:cNvPr>
                <p:cNvGrpSpPr/>
                <p:nvPr/>
              </p:nvGrpSpPr>
              <p:grpSpPr>
                <a:xfrm>
                  <a:off x="350112" y="4333460"/>
                  <a:ext cx="1885795" cy="1676534"/>
                  <a:chOff x="79899" y="4248756"/>
                  <a:chExt cx="3251095" cy="2896688"/>
                </a:xfrm>
              </p:grpSpPr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97B78175-C233-4CC1-B792-E1C4316F8A0C}"/>
                      </a:ext>
                    </a:extLst>
                  </p:cNvPr>
                  <p:cNvSpPr/>
                  <p:nvPr/>
                </p:nvSpPr>
                <p:spPr>
                  <a:xfrm>
                    <a:off x="597437" y="4248756"/>
                    <a:ext cx="1920240" cy="192024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41032B3-A4B2-46A7-B4B5-27C2372299E5}"/>
                      </a:ext>
                    </a:extLst>
                  </p:cNvPr>
                  <p:cNvSpPr txBox="1"/>
                  <p:nvPr/>
                </p:nvSpPr>
                <p:spPr>
                  <a:xfrm>
                    <a:off x="79899" y="6081901"/>
                    <a:ext cx="3251095" cy="10635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500" i="1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w Cen MT" panose="020B0602020104020603" pitchFamily="34" charset="0"/>
                      </a:rPr>
                      <a:t>Barang</a:t>
                    </a:r>
                    <a:r>
                      <a:rPr lang="en-US" sz="15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w Cen MT" panose="020B0602020104020603" pitchFamily="34" charset="0"/>
                      </a:rPr>
                      <a:t> </a:t>
                    </a:r>
                    <a:r>
                      <a:rPr lang="en-US" sz="1500" i="1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w Cen MT" panose="020B0602020104020603" pitchFamily="34" charset="0"/>
                      </a:rPr>
                      <a:t>gunaan</a:t>
                    </a:r>
                    <a:endParaRPr lang="en-US" sz="15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w Cen MT" panose="020B0602020104020603" pitchFamily="34" charset="0"/>
                    </a:endParaRPr>
                  </a:p>
                  <a:p>
                    <a:endParaRPr lang="en-US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w Cen MT" panose="020B0602020104020603" pitchFamily="34" charset="0"/>
                    </a:endParaRPr>
                  </a:p>
                </p:txBody>
              </p:sp>
              <p:pic>
                <p:nvPicPr>
                  <p:cNvPr id="1032" name="Picture 8" descr="Hasil carian imej untuk generic household goods image">
                    <a:extLst>
                      <a:ext uri="{FF2B5EF4-FFF2-40B4-BE49-F238E27FC236}">
                        <a16:creationId xmlns:a16="http://schemas.microsoft.com/office/drawing/2014/main" id="{A13DA955-7397-452E-B3B0-8AECAA51919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2372" y="4346853"/>
                    <a:ext cx="1737359" cy="1718351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1FB0A38-3198-4133-9A9F-C8B09A829F5D}"/>
                    </a:ext>
                  </a:extLst>
                </p:cNvPr>
                <p:cNvSpPr txBox="1"/>
                <p:nvPr/>
              </p:nvSpPr>
              <p:spPr>
                <a:xfrm>
                  <a:off x="444236" y="4079121"/>
                  <a:ext cx="477343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100" b="1" dirty="0">
                      <a:latin typeface="Tw Cen MT" panose="020B0602020104020603" pitchFamily="34" charset="0"/>
                    </a:rPr>
                    <a:t>5</a:t>
                  </a:r>
                </a:p>
              </p:txBody>
            </p: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648D775-06C7-4EA7-AE2D-F81047B25906}"/>
                </a:ext>
              </a:extLst>
            </p:cNvPr>
            <p:cNvGrpSpPr/>
            <p:nvPr/>
          </p:nvGrpSpPr>
          <p:grpSpPr>
            <a:xfrm>
              <a:off x="10110928" y="4684900"/>
              <a:ext cx="2027373" cy="2183141"/>
              <a:chOff x="3719290" y="4137660"/>
              <a:chExt cx="2027373" cy="218314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56CCEC2-FF38-4510-9AF1-E25E51E4422B}"/>
                  </a:ext>
                </a:extLst>
              </p:cNvPr>
              <p:cNvSpPr/>
              <p:nvPr/>
            </p:nvSpPr>
            <p:spPr>
              <a:xfrm>
                <a:off x="3722400" y="4188902"/>
                <a:ext cx="477343" cy="45621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5E0CBC6-C680-4AD7-821D-4FFC2445433D}"/>
                  </a:ext>
                </a:extLst>
              </p:cNvPr>
              <p:cNvGrpSpPr/>
              <p:nvPr/>
            </p:nvGrpSpPr>
            <p:grpSpPr>
              <a:xfrm>
                <a:off x="3719290" y="4137660"/>
                <a:ext cx="2027373" cy="2183141"/>
                <a:chOff x="5251929" y="1967981"/>
                <a:chExt cx="2027373" cy="2183141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B0CFEF09-13B3-4F42-BAD7-A285839C28E9}"/>
                    </a:ext>
                  </a:extLst>
                </p:cNvPr>
                <p:cNvGrpSpPr/>
                <p:nvPr/>
              </p:nvGrpSpPr>
              <p:grpSpPr>
                <a:xfrm>
                  <a:off x="5490600" y="2128041"/>
                  <a:ext cx="1788702" cy="2023081"/>
                  <a:chOff x="9691559" y="4315585"/>
                  <a:chExt cx="3073912" cy="3532434"/>
                </a:xfrm>
              </p:grpSpPr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392A50EB-9393-409E-AC44-4350EE9499F2}"/>
                      </a:ext>
                    </a:extLst>
                  </p:cNvPr>
                  <p:cNvSpPr/>
                  <p:nvPr/>
                </p:nvSpPr>
                <p:spPr>
                  <a:xfrm>
                    <a:off x="9793703" y="4315585"/>
                    <a:ext cx="1920240" cy="1920240"/>
                  </a:xfrm>
                  <a:prstGeom prst="ellipse">
                    <a:avLst/>
                  </a:prstGeom>
                  <a:solidFill>
                    <a:srgbClr val="11F20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C9669D1C-27A4-43BF-9999-40AA14C7A9A8}"/>
                      </a:ext>
                    </a:extLst>
                  </p:cNvPr>
                  <p:cNvSpPr txBox="1"/>
                  <p:nvPr/>
                </p:nvSpPr>
                <p:spPr>
                  <a:xfrm>
                    <a:off x="9691559" y="6235825"/>
                    <a:ext cx="3073912" cy="16121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i="1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w Cen MT" panose="020B0602020104020603" pitchFamily="34" charset="0"/>
                      </a:rPr>
                      <a:t>Peranti</a:t>
                    </a:r>
                    <a:r>
                      <a:rPr lang="en-US" sz="15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w Cen MT" panose="020B0602020104020603" pitchFamily="34" charset="0"/>
                      </a:rPr>
                      <a:t> </a:t>
                    </a:r>
                    <a:r>
                      <a:rPr lang="en-US" sz="1500" i="1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w Cen MT" panose="020B0602020104020603" pitchFamily="34" charset="0"/>
                      </a:rPr>
                      <a:t>Perubatan</a:t>
                    </a:r>
                    <a:endParaRPr lang="en-US" sz="15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w Cen MT" panose="020B0602020104020603" pitchFamily="34" charset="0"/>
                    </a:endParaRPr>
                  </a:p>
                  <a:p>
                    <a:endParaRPr lang="en-US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w Cen MT" panose="020B0602020104020603" pitchFamily="34" charset="0"/>
                    </a:endParaRPr>
                  </a:p>
                </p:txBody>
              </p:sp>
              <p:pic>
                <p:nvPicPr>
                  <p:cNvPr id="91" name="Picture 16" descr="Hasil carian imej untuk first aid kits">
                    <a:extLst>
                      <a:ext uri="{FF2B5EF4-FFF2-40B4-BE49-F238E27FC236}">
                        <a16:creationId xmlns:a16="http://schemas.microsoft.com/office/drawing/2014/main" id="{F2D43C52-C0DC-4013-B637-CBA32DF32DF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877810" y="4482457"/>
                    <a:ext cx="1737360" cy="1662022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A27FC457-41AF-4B30-8C4F-CBD347F92EC3}"/>
                    </a:ext>
                  </a:extLst>
                </p:cNvPr>
                <p:cNvSpPr txBox="1"/>
                <p:nvPr/>
              </p:nvSpPr>
              <p:spPr>
                <a:xfrm>
                  <a:off x="5251929" y="1967981"/>
                  <a:ext cx="477342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100" b="1" dirty="0">
                      <a:latin typeface="Tw Cen MT" panose="020B0602020104020603" pitchFamily="34" charset="0"/>
                    </a:rPr>
                    <a:t>9</a:t>
                  </a:r>
                </a:p>
              </p:txBody>
            </p:sp>
          </p:grp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1C2C29F-D584-4D24-9FFD-F9C57CEF4FFC}"/>
              </a:ext>
            </a:extLst>
          </p:cNvPr>
          <p:cNvGrpSpPr/>
          <p:nvPr/>
        </p:nvGrpSpPr>
        <p:grpSpPr>
          <a:xfrm rot="21083659">
            <a:off x="599265" y="1723757"/>
            <a:ext cx="2189905" cy="1600134"/>
            <a:chOff x="1543715" y="3169657"/>
            <a:chExt cx="2165057" cy="1924587"/>
          </a:xfrm>
        </p:grpSpPr>
        <p:sp>
          <p:nvSpPr>
            <p:cNvPr id="108" name="Rectangle: Rounded Corners 20">
              <a:extLst>
                <a:ext uri="{FF2B5EF4-FFF2-40B4-BE49-F238E27FC236}">
                  <a16:creationId xmlns:a16="http://schemas.microsoft.com/office/drawing/2014/main" id="{4CB58540-4FF9-453F-A9F6-3C932CAF55E0}"/>
                </a:ext>
              </a:extLst>
            </p:cNvPr>
            <p:cNvSpPr/>
            <p:nvPr/>
          </p:nvSpPr>
          <p:spPr>
            <a:xfrm rot="2700000">
              <a:off x="1581610" y="3286791"/>
              <a:ext cx="1924587" cy="1690319"/>
            </a:xfrm>
            <a:prstGeom prst="roundRect">
              <a:avLst>
                <a:gd name="adj" fmla="val 13096"/>
              </a:avLst>
            </a:prstGeom>
            <a:solidFill>
              <a:srgbClr val="EF307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E848BF-4E5B-409D-8114-A69D03888E8D}"/>
                </a:ext>
              </a:extLst>
            </p:cNvPr>
            <p:cNvSpPr txBox="1"/>
            <p:nvPr/>
          </p:nvSpPr>
          <p:spPr>
            <a:xfrm rot="516341">
              <a:off x="1543715" y="3422722"/>
              <a:ext cx="2165057" cy="999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FI PEMPROSESAN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654752" y="2890896"/>
            <a:ext cx="2083835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8900000" algn="bl" rotWithShape="0">
              <a:srgbClr val="EE448D">
                <a:alpha val="5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ms-MY" sz="1400" b="1" dirty="0"/>
              <a:t>PENGILANGAN PRODUK SECARA KONTRAK</a:t>
            </a:r>
            <a:endParaRPr lang="en-US" sz="1400" dirty="0"/>
          </a:p>
          <a:p>
            <a:pPr algn="ctr"/>
            <a:r>
              <a:rPr lang="ms-MY" sz="1400" b="1" dirty="0"/>
              <a:t>(SYARIKAT LUAR NEGARA)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5195" y="2624511"/>
            <a:ext cx="14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/>
              <a:t>ASEAN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155232" y="3363607"/>
            <a:ext cx="2387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/>
              <a:t>Lain-lain Negara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809C9-1620-89EC-3138-FAC987E4FD7C}"/>
              </a:ext>
            </a:extLst>
          </p:cNvPr>
          <p:cNvSpPr txBox="1"/>
          <p:nvPr/>
        </p:nvSpPr>
        <p:spPr>
          <a:xfrm>
            <a:off x="3236879" y="792540"/>
            <a:ext cx="5459186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FI[8] </a:t>
            </a:r>
          </a:p>
        </p:txBody>
      </p:sp>
    </p:spTree>
    <p:extLst>
      <p:ext uri="{BB962C8B-B14F-4D97-AF65-F5344CB8AC3E}">
        <p14:creationId xmlns:p14="http://schemas.microsoft.com/office/powerpoint/2010/main" val="33175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75B08BC-A1A6-4920-B8FE-F3071377A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85511"/>
              </p:ext>
            </p:extLst>
          </p:nvPr>
        </p:nvGraphicFramePr>
        <p:xfrm>
          <a:off x="3205067" y="751255"/>
          <a:ext cx="6494739" cy="222269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55423">
                  <a:extLst>
                    <a:ext uri="{9D8B030D-6E8A-4147-A177-3AD203B41FA5}">
                      <a16:colId xmlns:a16="http://schemas.microsoft.com/office/drawing/2014/main" val="40787621"/>
                    </a:ext>
                  </a:extLst>
                </a:gridCol>
                <a:gridCol w="3539316">
                  <a:extLst>
                    <a:ext uri="{9D8B030D-6E8A-4147-A177-3AD203B41FA5}">
                      <a16:colId xmlns:a16="http://schemas.microsoft.com/office/drawing/2014/main" val="2792278616"/>
                    </a:ext>
                  </a:extLst>
                </a:gridCol>
              </a:tblGrid>
              <a:tr h="3608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PREMIS MAKANAN</a:t>
                      </a:r>
                      <a:endParaRPr lang="en-MY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E20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SETIAP PREMIS/TAHUN (RM)</a:t>
                      </a:r>
                      <a:endParaRPr lang="en-MY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E20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567741"/>
                  </a:ext>
                </a:extLst>
              </a:tr>
              <a:tr h="177323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AutoNum type="arabicParenBoth"/>
                        <a:tabLst>
                          <a:tab pos="414020" algn="l"/>
                          <a:tab pos="414655" algn="l"/>
                        </a:tabLst>
                      </a:pPr>
                      <a:r>
                        <a:rPr lang="ms-MY" sz="16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Restoran</a:t>
                      </a:r>
                      <a:r>
                        <a:rPr lang="ms-MY" sz="1600" spc="-2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6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atau kafe</a:t>
                      </a:r>
                      <a:endParaRPr lang="en-US" sz="1400" spc="-5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342900" marR="0" lvl="0" indent="-342900">
                        <a:spcBef>
                          <a:spcPts val="215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AutoNum type="arabicParenBoth"/>
                        <a:tabLst>
                          <a:tab pos="414020" algn="l"/>
                          <a:tab pos="414655" algn="l"/>
                        </a:tabLst>
                      </a:pPr>
                      <a:r>
                        <a:rPr lang="ms-MY" sz="16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Kantin</a:t>
                      </a:r>
                      <a:endParaRPr lang="en-US" sz="1400" spc="-5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342900" marR="0" lvl="0" indent="-342900">
                        <a:spcBef>
                          <a:spcPts val="205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AutoNum type="arabicParenBoth"/>
                        <a:tabLst>
                          <a:tab pos="414020" algn="l"/>
                          <a:tab pos="414655" algn="l"/>
                        </a:tabLst>
                      </a:pPr>
                      <a:r>
                        <a:rPr lang="ms-MY" sz="16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Kedai</a:t>
                      </a:r>
                      <a:r>
                        <a:rPr lang="ms-MY" sz="1600" spc="-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6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bakeri</a:t>
                      </a:r>
                      <a:endParaRPr lang="en-US" sz="1400" spc="-5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342900" marR="0" lvl="0" indent="-342900">
                        <a:spcBef>
                          <a:spcPts val="205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AutoNum type="arabicParenBoth"/>
                        <a:tabLst>
                          <a:tab pos="414020" algn="l"/>
                          <a:tab pos="414655" algn="l"/>
                        </a:tabLst>
                      </a:pPr>
                      <a:r>
                        <a:rPr lang="ms-MY" sz="16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Premis</a:t>
                      </a:r>
                      <a:r>
                        <a:rPr lang="ms-MY" sz="1600" spc="-3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6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makanan</a:t>
                      </a:r>
                      <a:r>
                        <a:rPr lang="ms-MY" sz="1600" spc="-1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6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berangkai</a:t>
                      </a:r>
                      <a:endParaRPr lang="en-US" sz="1400" spc="-5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AutoNum type="arabicParenBoth"/>
                        <a:tabLst>
                          <a:tab pos="414020" algn="l"/>
                          <a:tab pos="414655" algn="l"/>
                        </a:tabLst>
                      </a:pPr>
                      <a:r>
                        <a:rPr lang="ms-MY" sz="16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Premis</a:t>
                      </a:r>
                      <a:r>
                        <a:rPr lang="ms-MY" sz="1600" spc="-2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6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bergerak</a:t>
                      </a:r>
                      <a:endParaRPr lang="en-US" sz="1400" spc="-5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342900" marR="0" lvl="0" indent="-342900">
                        <a:spcBef>
                          <a:spcPts val="220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AutoNum type="arabicParenBoth"/>
                        <a:tabLst>
                          <a:tab pos="414020" algn="l"/>
                          <a:tab pos="414655" algn="l"/>
                        </a:tabLst>
                      </a:pPr>
                      <a:r>
                        <a:rPr lang="ms-MY" sz="16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Kafeteria</a:t>
                      </a:r>
                      <a:r>
                        <a:rPr lang="ms-MY" sz="1600" spc="-1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6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di</a:t>
                      </a:r>
                      <a:r>
                        <a:rPr lang="ms-MY" sz="1600" spc="-3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6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medan selera</a:t>
                      </a:r>
                      <a:endParaRPr lang="en-US" sz="1400" spc="-5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342900" marR="0" lvl="0" indent="-342900">
                        <a:spcBef>
                          <a:spcPts val="220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AutoNum type="arabicParenBoth"/>
                        <a:tabLst>
                          <a:tab pos="414020" algn="l"/>
                          <a:tab pos="414655" algn="l"/>
                        </a:tabLst>
                      </a:pPr>
                      <a:r>
                        <a:rPr lang="ms-MY" sz="16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Kiosk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DE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D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234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93B50129-D4BD-42CD-88F8-B6B374A3B5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6192008"/>
                  </p:ext>
                </p:extLst>
              </p:nvPr>
            </p:nvGraphicFramePr>
            <p:xfrm>
              <a:off x="3256844" y="4614247"/>
              <a:ext cx="7075843" cy="2148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779">
                      <a:extLst>
                        <a:ext uri="{9D8B030D-6E8A-4147-A177-3AD203B41FA5}">
                          <a16:colId xmlns:a16="http://schemas.microsoft.com/office/drawing/2014/main" val="2401205"/>
                        </a:ext>
                      </a:extLst>
                    </a:gridCol>
                    <a:gridCol w="3595450">
                      <a:extLst>
                        <a:ext uri="{9D8B030D-6E8A-4147-A177-3AD203B41FA5}">
                          <a16:colId xmlns:a16="http://schemas.microsoft.com/office/drawing/2014/main" val="1552617492"/>
                        </a:ext>
                      </a:extLst>
                    </a:gridCol>
                    <a:gridCol w="2358614">
                      <a:extLst>
                        <a:ext uri="{9D8B030D-6E8A-4147-A177-3AD203B41FA5}">
                          <a16:colId xmlns:a16="http://schemas.microsoft.com/office/drawing/2014/main" val="2206275674"/>
                        </a:ext>
                      </a:extLst>
                    </a:gridCol>
                  </a:tblGrid>
                  <a:tr h="40886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Katering/</a:t>
                          </a:r>
                          <a:r>
                            <a:rPr lang="ms-MY" sz="1200" spc="-25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Khidmat</a:t>
                          </a:r>
                          <a:r>
                            <a:rPr lang="ms-MY" sz="1200" spc="-3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Penyajian</a:t>
                          </a:r>
                          <a:r>
                            <a:rPr lang="ms-MY" sz="1200" spc="-25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Makanan/</a:t>
                          </a:r>
                          <a:r>
                            <a:rPr lang="ms-MY" sz="1200" spc="-3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Dapur</a:t>
                          </a:r>
                          <a:r>
                            <a:rPr lang="ms-MY" sz="1200" spc="-35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Pusat</a:t>
                          </a:r>
                          <a:r>
                            <a:rPr lang="ms-MY" sz="1200" spc="-25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Konvensyen</a:t>
                          </a:r>
                          <a:endParaRPr lang="en-MY" sz="120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D3030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MY" dirty="0">
                            <a:latin typeface="Tw Cen MT" panose="020B06020201040206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1100" dirty="0">
                              <a:latin typeface="Tw Cen MT" panose="020B0602020104020603" pitchFamily="34" charset="0"/>
                            </a:rPr>
                            <a:t>RM/TAHUN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D3030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8080821"/>
                      </a:ext>
                    </a:extLst>
                  </a:tr>
                  <a:tr h="5587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latin typeface="Tw Cen MT" panose="020B0602020104020603" pitchFamily="34" charset="0"/>
                            </a:rPr>
                            <a:t>Kecil</a:t>
                          </a:r>
                          <a:endParaRPr lang="en-MY" sz="1500" b="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97E4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s-MY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Nilai perolehan tahunan        </a:t>
                          </a:r>
                          <a:r>
                            <a:rPr lang="en-US" sz="1500" dirty="0">
                              <a:latin typeface="Tw Cen MT" panose="020B0602020104020603" pitchFamily="34" charset="0"/>
                            </a:rPr>
                            <a:t>&lt; 500,000</a:t>
                          </a:r>
                          <a:endParaRPr lang="en-MY" sz="150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F3BB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MY" sz="100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97E4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426791"/>
                      </a:ext>
                    </a:extLst>
                  </a:tr>
                  <a:tr h="5587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 err="1">
                              <a:latin typeface="Tw Cen MT" panose="020B0602020104020603" pitchFamily="34" charset="0"/>
                            </a:rPr>
                            <a:t>Sederhana</a:t>
                          </a:r>
                          <a:endParaRPr lang="en-MY" sz="1500" b="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ms-MY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Nilai perolehan tahunan </a:t>
                          </a:r>
                          <a:r>
                            <a:rPr lang="en-US" sz="1500" dirty="0">
                              <a:latin typeface="Tw Cen MT" panose="020B0602020104020603" pitchFamily="34" charset="0"/>
                            </a:rPr>
                            <a:t>500,000 – 5 million</a:t>
                          </a:r>
                          <a:endParaRPr lang="en-MY" sz="150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F3BB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MY" sz="100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8329346"/>
                      </a:ext>
                    </a:extLst>
                  </a:tr>
                  <a:tr h="5587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 err="1">
                              <a:latin typeface="Tw Cen MT" panose="020B0602020104020603" pitchFamily="34" charset="0"/>
                            </a:rPr>
                            <a:t>Besar</a:t>
                          </a:r>
                          <a:endParaRPr lang="en-MY" sz="1500" b="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97E4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ms-MY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Nilai perolehan tahunan </a:t>
                          </a:r>
                          <a:endParaRPr lang="en-US" sz="15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≫</m:t>
                              </m:r>
                            </m:oMath>
                          </a14:m>
                          <a:r>
                            <a:rPr lang="en-MY" sz="1500" i="0" dirty="0">
                              <a:latin typeface="Tw Cen MT" panose="020B0602020104020603" pitchFamily="34" charset="0"/>
                            </a:rPr>
                            <a:t> 5 million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F3BB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MY" sz="1000" dirty="0">
                            <a:latin typeface="Tw Cen MT" panose="020B0602020104020603" pitchFamily="34" charset="0"/>
                          </a:endParaRPr>
                        </a:p>
                        <a:p>
                          <a:endParaRPr lang="en-MY" sz="100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97E4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8122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93B50129-D4BD-42CD-88F8-B6B374A3B5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6192008"/>
                  </p:ext>
                </p:extLst>
              </p:nvPr>
            </p:nvGraphicFramePr>
            <p:xfrm>
              <a:off x="3256844" y="4614247"/>
              <a:ext cx="7075843" cy="2148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779">
                      <a:extLst>
                        <a:ext uri="{9D8B030D-6E8A-4147-A177-3AD203B41FA5}">
                          <a16:colId xmlns:a16="http://schemas.microsoft.com/office/drawing/2014/main" val="2401205"/>
                        </a:ext>
                      </a:extLst>
                    </a:gridCol>
                    <a:gridCol w="3595450">
                      <a:extLst>
                        <a:ext uri="{9D8B030D-6E8A-4147-A177-3AD203B41FA5}">
                          <a16:colId xmlns:a16="http://schemas.microsoft.com/office/drawing/2014/main" val="1552617492"/>
                        </a:ext>
                      </a:extLst>
                    </a:gridCol>
                    <a:gridCol w="2358614">
                      <a:extLst>
                        <a:ext uri="{9D8B030D-6E8A-4147-A177-3AD203B41FA5}">
                          <a16:colId xmlns:a16="http://schemas.microsoft.com/office/drawing/2014/main" val="2206275674"/>
                        </a:ext>
                      </a:extLst>
                    </a:gridCol>
                  </a:tblGrid>
                  <a:tr h="4343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Katering/</a:t>
                          </a:r>
                          <a:r>
                            <a:rPr lang="ms-MY" sz="1200" spc="-25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Khidmat</a:t>
                          </a:r>
                          <a:r>
                            <a:rPr lang="ms-MY" sz="1200" spc="-3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Penyajian</a:t>
                          </a:r>
                          <a:r>
                            <a:rPr lang="ms-MY" sz="1200" spc="-25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Makanan/</a:t>
                          </a:r>
                          <a:r>
                            <a:rPr lang="ms-MY" sz="1200" spc="-3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Dapur</a:t>
                          </a:r>
                          <a:r>
                            <a:rPr lang="ms-MY" sz="1200" spc="-35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Pusat</a:t>
                          </a:r>
                          <a:r>
                            <a:rPr lang="ms-MY" sz="1200" spc="-25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200" dirty="0">
                              <a:effectLst/>
                              <a:latin typeface="Arial MT"/>
                              <a:ea typeface="Arial MT"/>
                              <a:cs typeface="Arial MT"/>
                            </a:rPr>
                            <a:t>Konvensyen</a:t>
                          </a:r>
                          <a:endParaRPr lang="en-MY" sz="120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D3030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MY" dirty="0">
                            <a:latin typeface="Tw Cen MT" panose="020B06020201040206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1100" dirty="0">
                              <a:latin typeface="Tw Cen MT" panose="020B0602020104020603" pitchFamily="34" charset="0"/>
                            </a:rPr>
                            <a:t>RM/TAHUN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D3030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808082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latin typeface="Tw Cen MT" panose="020B0602020104020603" pitchFamily="34" charset="0"/>
                            </a:rPr>
                            <a:t>Kecil</a:t>
                          </a:r>
                          <a:endParaRPr lang="en-MY" sz="1500" b="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97E4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s-MY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Nilai perolehan tahunan        </a:t>
                          </a:r>
                          <a:r>
                            <a:rPr lang="en-US" sz="1500" dirty="0">
                              <a:latin typeface="Tw Cen MT" panose="020B0602020104020603" pitchFamily="34" charset="0"/>
                            </a:rPr>
                            <a:t>&lt; 500,000</a:t>
                          </a:r>
                          <a:endParaRPr lang="en-MY" sz="150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F3BB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MY" sz="100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97E4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42679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 err="1">
                              <a:latin typeface="Tw Cen MT" panose="020B0602020104020603" pitchFamily="34" charset="0"/>
                            </a:rPr>
                            <a:t>Sederhana</a:t>
                          </a:r>
                          <a:endParaRPr lang="en-MY" sz="1500" b="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ms-MY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Nilai perolehan tahunan </a:t>
                          </a:r>
                          <a:r>
                            <a:rPr lang="en-US" sz="1500" dirty="0">
                              <a:latin typeface="Tw Cen MT" panose="020B0602020104020603" pitchFamily="34" charset="0"/>
                            </a:rPr>
                            <a:t>500,000 – 5 million</a:t>
                          </a:r>
                          <a:endParaRPr lang="en-MY" sz="150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F3BB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MY" sz="100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8329346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 err="1">
                              <a:latin typeface="Tw Cen MT" panose="020B0602020104020603" pitchFamily="34" charset="0"/>
                            </a:rPr>
                            <a:t>Besar</a:t>
                          </a:r>
                          <a:endParaRPr lang="en-MY" sz="1500" b="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97E4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31525" t="-279787" r="-66102" b="-1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MY" sz="1000" dirty="0">
                            <a:latin typeface="Tw Cen MT" panose="020B0602020104020603" pitchFamily="34" charset="0"/>
                          </a:endParaRPr>
                        </a:p>
                        <a:p>
                          <a:endParaRPr lang="en-MY" sz="100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97E4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812282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0D5D6BBE-0E7E-427F-9B9F-0DFAB13ACB31}"/>
              </a:ext>
            </a:extLst>
          </p:cNvPr>
          <p:cNvGrpSpPr/>
          <p:nvPr/>
        </p:nvGrpSpPr>
        <p:grpSpPr>
          <a:xfrm rot="18863489">
            <a:off x="7198885" y="1211406"/>
            <a:ext cx="1720519" cy="1973870"/>
            <a:chOff x="547267" y="2203458"/>
            <a:chExt cx="1435553" cy="3024532"/>
          </a:xfrm>
        </p:grpSpPr>
        <p:pic>
          <p:nvPicPr>
            <p:cNvPr id="73" name="Picture 2" descr="Hasil carian imej untuk ringgit malaysia">
              <a:extLst>
                <a:ext uri="{FF2B5EF4-FFF2-40B4-BE49-F238E27FC236}">
                  <a16:creationId xmlns:a16="http://schemas.microsoft.com/office/drawing/2014/main" id="{8A5B6F2B-BD84-44C2-AF8D-1E2BEC5B6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547267" y="2495231"/>
              <a:ext cx="1435553" cy="14963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7360879-9BC7-4037-9D82-1B936B02F8FA}"/>
                </a:ext>
              </a:extLst>
            </p:cNvPr>
            <p:cNvSpPr txBox="1"/>
            <p:nvPr/>
          </p:nvSpPr>
          <p:spPr>
            <a:xfrm rot="2764118">
              <a:off x="20322" y="3359414"/>
              <a:ext cx="3024532" cy="712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9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100</a:t>
              </a:r>
              <a:endParaRPr lang="en-MY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CA4B13-3B64-4FED-87D4-AF4EE0937459}"/>
              </a:ext>
            </a:extLst>
          </p:cNvPr>
          <p:cNvGrpSpPr/>
          <p:nvPr/>
        </p:nvGrpSpPr>
        <p:grpSpPr>
          <a:xfrm rot="18893461">
            <a:off x="8523741" y="4988808"/>
            <a:ext cx="891540" cy="754380"/>
            <a:chOff x="547267" y="1420940"/>
            <a:chExt cx="1435553" cy="4481074"/>
          </a:xfrm>
        </p:grpSpPr>
        <p:pic>
          <p:nvPicPr>
            <p:cNvPr id="40" name="Picture 2" descr="Hasil carian imej untuk ringgit malaysia">
              <a:extLst>
                <a:ext uri="{FF2B5EF4-FFF2-40B4-BE49-F238E27FC236}">
                  <a16:creationId xmlns:a16="http://schemas.microsoft.com/office/drawing/2014/main" id="{A5A9D5EC-1E10-4768-AC3E-59951FF28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547267" y="2495230"/>
              <a:ext cx="1435553" cy="14963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E7F70A-6193-40B6-AD1B-3D73FEA2F862}"/>
                </a:ext>
              </a:extLst>
            </p:cNvPr>
            <p:cNvSpPr txBox="1"/>
            <p:nvPr/>
          </p:nvSpPr>
          <p:spPr>
            <a:xfrm rot="2706539">
              <a:off x="-842360" y="3326960"/>
              <a:ext cx="4481074" cy="66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100</a:t>
              </a:r>
              <a:endParaRPr lang="en-MY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EFC017-09E2-4B25-8ACE-DB6BFBCCDF98}"/>
              </a:ext>
            </a:extLst>
          </p:cNvPr>
          <p:cNvGrpSpPr/>
          <p:nvPr/>
        </p:nvGrpSpPr>
        <p:grpSpPr>
          <a:xfrm rot="18893461">
            <a:off x="8534690" y="5561711"/>
            <a:ext cx="891540" cy="754380"/>
            <a:chOff x="547267" y="1420941"/>
            <a:chExt cx="1435553" cy="4481074"/>
          </a:xfrm>
        </p:grpSpPr>
        <p:pic>
          <p:nvPicPr>
            <p:cNvPr id="43" name="Picture 2" descr="Hasil carian imej untuk ringgit malaysia">
              <a:extLst>
                <a:ext uri="{FF2B5EF4-FFF2-40B4-BE49-F238E27FC236}">
                  <a16:creationId xmlns:a16="http://schemas.microsoft.com/office/drawing/2014/main" id="{4F19A505-62A8-4361-93A8-741F4C668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547267" y="2495230"/>
              <a:ext cx="1435553" cy="14963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5C9000B-4079-4BED-8BA2-5B88D28BBE4B}"/>
                </a:ext>
              </a:extLst>
            </p:cNvPr>
            <p:cNvSpPr txBox="1"/>
            <p:nvPr/>
          </p:nvSpPr>
          <p:spPr>
            <a:xfrm rot="2706539">
              <a:off x="-842360" y="3326961"/>
              <a:ext cx="4481074" cy="66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400</a:t>
              </a:r>
              <a:endParaRPr lang="en-MY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512841-7232-40FA-8EA3-502151050F1C}"/>
              </a:ext>
            </a:extLst>
          </p:cNvPr>
          <p:cNvGrpSpPr/>
          <p:nvPr/>
        </p:nvGrpSpPr>
        <p:grpSpPr>
          <a:xfrm rot="18893461">
            <a:off x="8562221" y="6141392"/>
            <a:ext cx="891540" cy="754380"/>
            <a:chOff x="547267" y="1420941"/>
            <a:chExt cx="1435553" cy="4481074"/>
          </a:xfrm>
        </p:grpSpPr>
        <p:pic>
          <p:nvPicPr>
            <p:cNvPr id="46" name="Picture 2" descr="Hasil carian imej untuk ringgit malaysia">
              <a:extLst>
                <a:ext uri="{FF2B5EF4-FFF2-40B4-BE49-F238E27FC236}">
                  <a16:creationId xmlns:a16="http://schemas.microsoft.com/office/drawing/2014/main" id="{6E930537-5B5E-41F1-9954-EAE1D70A5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547267" y="2495230"/>
              <a:ext cx="1435553" cy="14963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6339A6-71ED-4A72-8405-300A8C714982}"/>
                </a:ext>
              </a:extLst>
            </p:cNvPr>
            <p:cNvSpPr txBox="1"/>
            <p:nvPr/>
          </p:nvSpPr>
          <p:spPr>
            <a:xfrm rot="2706539">
              <a:off x="-842360" y="3326961"/>
              <a:ext cx="4481074" cy="66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700</a:t>
              </a:r>
              <a:endParaRPr lang="en-MY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11">
                <a:extLst>
                  <a:ext uri="{FF2B5EF4-FFF2-40B4-BE49-F238E27FC236}">
                    <a16:creationId xmlns:a16="http://schemas.microsoft.com/office/drawing/2014/main" id="{F291F99D-30B2-496D-8EFF-737B4C60C7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5586720"/>
                  </p:ext>
                </p:extLst>
              </p:nvPr>
            </p:nvGraphicFramePr>
            <p:xfrm>
              <a:off x="3205067" y="3120466"/>
              <a:ext cx="6450896" cy="1317911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508008">
                      <a:extLst>
                        <a:ext uri="{9D8B030D-6E8A-4147-A177-3AD203B41FA5}">
                          <a16:colId xmlns:a16="http://schemas.microsoft.com/office/drawing/2014/main" val="40787621"/>
                        </a:ext>
                      </a:extLst>
                    </a:gridCol>
                    <a:gridCol w="3942888">
                      <a:extLst>
                        <a:ext uri="{9D8B030D-6E8A-4147-A177-3AD203B41FA5}">
                          <a16:colId xmlns:a16="http://schemas.microsoft.com/office/drawing/2014/main" val="2792278616"/>
                        </a:ext>
                      </a:extLst>
                    </a:gridCol>
                  </a:tblGrid>
                  <a:tr h="4898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w Cen MT" panose="020B0602020104020603" pitchFamily="34" charset="0"/>
                            </a:rPr>
                            <a:t>HOTEL</a:t>
                          </a:r>
                          <a:endParaRPr lang="en-MY" sz="14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FE20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09220" marR="109220" algn="ctr">
                            <a:lnSpc>
                              <a:spcPts val="137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FI</a:t>
                          </a:r>
                          <a:r>
                            <a:rPr lang="ms-MY" sz="1400" b="1" spc="-20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(RM)</a:t>
                          </a:r>
                          <a:r>
                            <a:rPr lang="ms-MY" sz="1400" b="1" spc="-25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SETIAP</a:t>
                          </a:r>
                          <a:r>
                            <a:rPr lang="ms-MY" sz="1400" b="1" spc="-20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DAPUR</a:t>
                          </a:r>
                          <a:r>
                            <a:rPr lang="ms-MY" sz="1400" b="1" spc="-10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ATAU</a:t>
                          </a:r>
                          <a:endParaRPr lang="en-US" sz="1200" dirty="0">
                            <a:effectLst/>
                            <a:latin typeface="Arial MT"/>
                            <a:ea typeface="Arial MT"/>
                            <a:cs typeface="Arial MT"/>
                          </a:endParaRPr>
                        </a:p>
                        <a:p>
                          <a:pPr algn="ctr"/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RESTORAN/</a:t>
                          </a:r>
                          <a:r>
                            <a:rPr lang="ms-MY" sz="1400" b="1" spc="-20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TAHUN</a:t>
                          </a:r>
                          <a:endParaRPr lang="en-MY" sz="14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FE203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441904"/>
                      </a:ext>
                    </a:extLst>
                  </a:tr>
                  <a:tr h="41404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MY" sz="2100" b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≫</m:t>
                                </m:r>
                              </m:oMath>
                            </m:oMathPara>
                          </a14:m>
                          <a:endParaRPr lang="en-MY" sz="2100" b="1" dirty="0">
                            <a:solidFill>
                              <a:srgbClr val="FFC000"/>
                            </a:solidFill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MY" sz="100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6392294"/>
                      </a:ext>
                    </a:extLst>
                  </a:tr>
                  <a:tr h="41404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MY" sz="21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≪</m:t>
                                </m:r>
                              </m:oMath>
                            </m:oMathPara>
                          </a14:m>
                          <a:endParaRPr lang="en-MY" sz="21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MY" sz="1000" dirty="0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0188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11">
                <a:extLst>
                  <a:ext uri="{FF2B5EF4-FFF2-40B4-BE49-F238E27FC236}">
                    <a16:creationId xmlns:a16="http://schemas.microsoft.com/office/drawing/2014/main" id="{F291F99D-30B2-496D-8EFF-737B4C60C7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5586720"/>
                  </p:ext>
                </p:extLst>
              </p:nvPr>
            </p:nvGraphicFramePr>
            <p:xfrm>
              <a:off x="3205067" y="3120466"/>
              <a:ext cx="6450896" cy="1317911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508008">
                      <a:extLst>
                        <a:ext uri="{9D8B030D-6E8A-4147-A177-3AD203B41FA5}">
                          <a16:colId xmlns:a16="http://schemas.microsoft.com/office/drawing/2014/main" val="40787621"/>
                        </a:ext>
                      </a:extLst>
                    </a:gridCol>
                    <a:gridCol w="3942888">
                      <a:extLst>
                        <a:ext uri="{9D8B030D-6E8A-4147-A177-3AD203B41FA5}">
                          <a16:colId xmlns:a16="http://schemas.microsoft.com/office/drawing/2014/main" val="2792278616"/>
                        </a:ext>
                      </a:extLst>
                    </a:gridCol>
                  </a:tblGrid>
                  <a:tr h="4898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w Cen MT" panose="020B0602020104020603" pitchFamily="34" charset="0"/>
                            </a:rPr>
                            <a:t>HOTEL</a:t>
                          </a:r>
                          <a:endParaRPr lang="en-MY" sz="14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FE20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09220" marR="109220" algn="ctr">
                            <a:lnSpc>
                              <a:spcPts val="137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FI</a:t>
                          </a:r>
                          <a:r>
                            <a:rPr lang="ms-MY" sz="1400" b="1" spc="-20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(RM)</a:t>
                          </a:r>
                          <a:r>
                            <a:rPr lang="ms-MY" sz="1400" b="1" spc="-25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SETIAP</a:t>
                          </a:r>
                          <a:r>
                            <a:rPr lang="ms-MY" sz="1400" b="1" spc="-20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DAPUR</a:t>
                          </a:r>
                          <a:r>
                            <a:rPr lang="ms-MY" sz="1400" b="1" spc="-10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ATAU</a:t>
                          </a:r>
                          <a:endParaRPr lang="en-US" sz="1200" dirty="0">
                            <a:effectLst/>
                            <a:latin typeface="Arial MT"/>
                            <a:ea typeface="Arial MT"/>
                            <a:cs typeface="Arial MT"/>
                          </a:endParaRPr>
                        </a:p>
                        <a:p>
                          <a:pPr algn="ctr"/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RESTORAN/</a:t>
                          </a:r>
                          <a:r>
                            <a:rPr lang="ms-MY" sz="1400" b="1" spc="-20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 </a:t>
                          </a:r>
                          <a:r>
                            <a:rPr lang="ms-MY" sz="1400" b="1" dirty="0">
                              <a:effectLst/>
                              <a:latin typeface="Arial" panose="020B0604020202020204" pitchFamily="34" charset="0"/>
                              <a:ea typeface="Arial MT"/>
                              <a:cs typeface="Arial MT"/>
                            </a:rPr>
                            <a:t>TAHUN</a:t>
                          </a:r>
                          <a:endParaRPr lang="en-MY" sz="14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FE203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441904"/>
                      </a:ext>
                    </a:extLst>
                  </a:tr>
                  <a:tr h="4140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6"/>
                          <a:stretch>
                            <a:fillRect l="-485" t="-128986" r="-157767" b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MY" sz="1000" dirty="0">
                            <a:latin typeface="Tw Cen MT" panose="020B0602020104020603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6392294"/>
                      </a:ext>
                    </a:extLst>
                  </a:tr>
                  <a:tr h="4140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6"/>
                          <a:stretch>
                            <a:fillRect l="-485" t="-232353" r="-157767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MY" sz="1000" dirty="0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01886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730883E-22A0-43B4-9D1B-50193E0ABF35}"/>
              </a:ext>
            </a:extLst>
          </p:cNvPr>
          <p:cNvGrpSpPr/>
          <p:nvPr/>
        </p:nvGrpSpPr>
        <p:grpSpPr>
          <a:xfrm>
            <a:off x="3853237" y="3639972"/>
            <a:ext cx="1426839" cy="652205"/>
            <a:chOff x="4102338" y="4247807"/>
            <a:chExt cx="1902452" cy="869606"/>
          </a:xfrm>
        </p:grpSpPr>
        <p:pic>
          <p:nvPicPr>
            <p:cNvPr id="50" name="Picture 2" descr="Hasil carian imej untuk star">
              <a:extLst>
                <a:ext uri="{FF2B5EF4-FFF2-40B4-BE49-F238E27FC236}">
                  <a16:creationId xmlns:a16="http://schemas.microsoft.com/office/drawing/2014/main" id="{2F9A9D60-4A6D-4725-8D50-EC01FBD09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339" y="4260719"/>
              <a:ext cx="422549" cy="405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Hasil carian imej untuk star">
              <a:extLst>
                <a:ext uri="{FF2B5EF4-FFF2-40B4-BE49-F238E27FC236}">
                  <a16:creationId xmlns:a16="http://schemas.microsoft.com/office/drawing/2014/main" id="{FD12C255-4B03-4B50-B927-4A695AEE1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554" y="4249262"/>
              <a:ext cx="422549" cy="405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Hasil carian imej untuk star">
              <a:extLst>
                <a:ext uri="{FF2B5EF4-FFF2-40B4-BE49-F238E27FC236}">
                  <a16:creationId xmlns:a16="http://schemas.microsoft.com/office/drawing/2014/main" id="{9C743372-77CD-490E-8A9A-AB5B197B1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542" y="4253447"/>
              <a:ext cx="422549" cy="405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asil carian imej untuk star">
              <a:extLst>
                <a:ext uri="{FF2B5EF4-FFF2-40B4-BE49-F238E27FC236}">
                  <a16:creationId xmlns:a16="http://schemas.microsoft.com/office/drawing/2014/main" id="{FCB6C861-8FDE-40A1-ABD7-37AC833DF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241" y="4247807"/>
              <a:ext cx="422549" cy="405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Hasil carian imej untuk star">
              <a:extLst>
                <a:ext uri="{FF2B5EF4-FFF2-40B4-BE49-F238E27FC236}">
                  <a16:creationId xmlns:a16="http://schemas.microsoft.com/office/drawing/2014/main" id="{166CB446-FC83-4123-8D58-669146B5C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125" y="4705085"/>
              <a:ext cx="422549" cy="405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Hasil carian imej untuk star">
              <a:extLst>
                <a:ext uri="{FF2B5EF4-FFF2-40B4-BE49-F238E27FC236}">
                  <a16:creationId xmlns:a16="http://schemas.microsoft.com/office/drawing/2014/main" id="{20CF2F4F-471D-429E-A475-19AB1A9FE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338" y="4704530"/>
              <a:ext cx="422549" cy="405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Hasil carian imej untuk star">
              <a:extLst>
                <a:ext uri="{FF2B5EF4-FFF2-40B4-BE49-F238E27FC236}">
                  <a16:creationId xmlns:a16="http://schemas.microsoft.com/office/drawing/2014/main" id="{95F36F94-C4CF-4085-8832-F4719F503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477" y="4711471"/>
              <a:ext cx="422549" cy="405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FB9C6B2-8783-4319-B39A-BF632C16A3C4}"/>
              </a:ext>
            </a:extLst>
          </p:cNvPr>
          <p:cNvGrpSpPr/>
          <p:nvPr/>
        </p:nvGrpSpPr>
        <p:grpSpPr>
          <a:xfrm rot="18893461">
            <a:off x="6851410" y="3518609"/>
            <a:ext cx="891540" cy="754380"/>
            <a:chOff x="547268" y="1471381"/>
            <a:chExt cx="1435554" cy="4481074"/>
          </a:xfrm>
        </p:grpSpPr>
        <p:pic>
          <p:nvPicPr>
            <p:cNvPr id="59" name="Picture 2" descr="Hasil carian imej untuk ringgit malaysia">
              <a:extLst>
                <a:ext uri="{FF2B5EF4-FFF2-40B4-BE49-F238E27FC236}">
                  <a16:creationId xmlns:a16="http://schemas.microsoft.com/office/drawing/2014/main" id="{7E50B1AE-28F8-4244-A8E7-44B561E67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547268" y="2495232"/>
              <a:ext cx="1435554" cy="14963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55E33A8-FFC1-4F36-AB7F-3E174387709E}"/>
                </a:ext>
              </a:extLst>
            </p:cNvPr>
            <p:cNvSpPr txBox="1"/>
            <p:nvPr/>
          </p:nvSpPr>
          <p:spPr>
            <a:xfrm rot="2706539">
              <a:off x="-856085" y="3377401"/>
              <a:ext cx="4481074" cy="66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500</a:t>
              </a:r>
              <a:endParaRPr lang="en-MY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5669735-09BB-4226-8D3E-D81FE3981883}"/>
              </a:ext>
            </a:extLst>
          </p:cNvPr>
          <p:cNvGrpSpPr/>
          <p:nvPr/>
        </p:nvGrpSpPr>
        <p:grpSpPr>
          <a:xfrm rot="18893461">
            <a:off x="6851410" y="3923848"/>
            <a:ext cx="891540" cy="754380"/>
            <a:chOff x="547268" y="1420936"/>
            <a:chExt cx="1435554" cy="4481074"/>
          </a:xfrm>
        </p:grpSpPr>
        <p:pic>
          <p:nvPicPr>
            <p:cNvPr id="62" name="Picture 2" descr="Hasil carian imej untuk ringgit malaysia">
              <a:extLst>
                <a:ext uri="{FF2B5EF4-FFF2-40B4-BE49-F238E27FC236}">
                  <a16:creationId xmlns:a16="http://schemas.microsoft.com/office/drawing/2014/main" id="{4689992E-98FE-4F57-8BBC-CC5DADBB5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547268" y="2495229"/>
              <a:ext cx="1435554" cy="14963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C75CE7-ED6E-42BF-A023-07A62E94A64E}"/>
                </a:ext>
              </a:extLst>
            </p:cNvPr>
            <p:cNvSpPr txBox="1"/>
            <p:nvPr/>
          </p:nvSpPr>
          <p:spPr>
            <a:xfrm rot="2706539">
              <a:off x="-842361" y="3326956"/>
              <a:ext cx="4481074" cy="66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200</a:t>
              </a:r>
              <a:endParaRPr lang="en-MY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5872674-0CF5-40B2-9188-6806017A597D}"/>
              </a:ext>
            </a:extLst>
          </p:cNvPr>
          <p:cNvGrpSpPr/>
          <p:nvPr/>
        </p:nvGrpSpPr>
        <p:grpSpPr>
          <a:xfrm>
            <a:off x="641804" y="2029059"/>
            <a:ext cx="2491229" cy="2725751"/>
            <a:chOff x="219416" y="2385191"/>
            <a:chExt cx="3211404" cy="33531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9AE084D-D507-4E90-8162-932B6C37E93E}"/>
                </a:ext>
              </a:extLst>
            </p:cNvPr>
            <p:cNvGrpSpPr/>
            <p:nvPr/>
          </p:nvGrpSpPr>
          <p:grpSpPr>
            <a:xfrm>
              <a:off x="368394" y="2613495"/>
              <a:ext cx="3062426" cy="3124808"/>
              <a:chOff x="8764781" y="1647537"/>
              <a:chExt cx="2277765" cy="2464029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64D7309-3C4D-4E28-AB10-8E5867287D05}"/>
                  </a:ext>
                </a:extLst>
              </p:cNvPr>
              <p:cNvSpPr/>
              <p:nvPr/>
            </p:nvSpPr>
            <p:spPr>
              <a:xfrm>
                <a:off x="8764781" y="1647537"/>
                <a:ext cx="1920240" cy="19202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C6A705D-9FC9-4307-9C29-DA0051C51B33}"/>
                  </a:ext>
                </a:extLst>
              </p:cNvPr>
              <p:cNvSpPr txBox="1"/>
              <p:nvPr/>
            </p:nvSpPr>
            <p:spPr>
              <a:xfrm>
                <a:off x="8986692" y="3574172"/>
                <a:ext cx="2055854" cy="537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rPr>
                  <a:t>Premis</a:t>
                </a:r>
                <a:r>
                  <a:rPr lang="en-US" sz="2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rPr>
                  <a:t> </a:t>
                </a:r>
                <a:r>
                  <a:rPr lang="en-US" sz="21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rPr>
                  <a:t>Makanan</a:t>
                </a:r>
                <a:endParaRPr lang="en-US" sz="2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endParaRPr>
              </a:p>
              <a:p>
                <a:endPara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endParaRPr>
              </a:p>
            </p:txBody>
          </p:sp>
          <p:pic>
            <p:nvPicPr>
              <p:cNvPr id="1030" name="Picture 6" descr="Hasil carian imej untuk generic eating image">
                <a:extLst>
                  <a:ext uri="{FF2B5EF4-FFF2-40B4-BE49-F238E27FC236}">
                    <a16:creationId xmlns:a16="http://schemas.microsoft.com/office/drawing/2014/main" id="{464ABAED-4187-4DBC-8AEC-B7E02478B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6221" y="1778575"/>
                <a:ext cx="1737360" cy="1698717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0865499-7A7D-4503-A000-2D60C78A68AF}"/>
                </a:ext>
              </a:extLst>
            </p:cNvPr>
            <p:cNvSpPr/>
            <p:nvPr/>
          </p:nvSpPr>
          <p:spPr>
            <a:xfrm>
              <a:off x="219416" y="2385191"/>
              <a:ext cx="713674" cy="7045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47DDCEF-3830-437C-9105-5DCA972599FF}"/>
                </a:ext>
              </a:extLst>
            </p:cNvPr>
            <p:cNvSpPr txBox="1"/>
            <p:nvPr/>
          </p:nvSpPr>
          <p:spPr>
            <a:xfrm>
              <a:off x="322536" y="2414279"/>
              <a:ext cx="477343" cy="624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E3EFE4-8507-CEF4-A4F4-64A5D5BE9181}"/>
              </a:ext>
            </a:extLst>
          </p:cNvPr>
          <p:cNvSpPr txBox="1"/>
          <p:nvPr/>
        </p:nvSpPr>
        <p:spPr>
          <a:xfrm>
            <a:off x="3205067" y="131062"/>
            <a:ext cx="5459186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FI[9] </a:t>
            </a:r>
          </a:p>
        </p:txBody>
      </p:sp>
    </p:spTree>
    <p:extLst>
      <p:ext uri="{BB962C8B-B14F-4D97-AF65-F5344CB8AC3E}">
        <p14:creationId xmlns:p14="http://schemas.microsoft.com/office/powerpoint/2010/main" val="36471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19DC3-7C4B-4D22-A7FC-787CF07DE407}"/>
              </a:ext>
            </a:extLst>
          </p:cNvPr>
          <p:cNvSpPr txBox="1"/>
          <p:nvPr/>
        </p:nvSpPr>
        <p:spPr>
          <a:xfrm>
            <a:off x="3205067" y="131062"/>
            <a:ext cx="6133486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 [12] 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7A7FABD-4F3A-1D05-1C66-7738581A7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15037"/>
              </p:ext>
            </p:extLst>
          </p:nvPr>
        </p:nvGraphicFramePr>
        <p:xfrm>
          <a:off x="84468" y="1490259"/>
          <a:ext cx="7581688" cy="49060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1619529">
                  <a:extLst>
                    <a:ext uri="{9D8B030D-6E8A-4147-A177-3AD203B41FA5}">
                      <a16:colId xmlns:a16="http://schemas.microsoft.com/office/drawing/2014/main" val="3109002814"/>
                    </a:ext>
                  </a:extLst>
                </a:gridCol>
                <a:gridCol w="2369001">
                  <a:extLst>
                    <a:ext uri="{9D8B030D-6E8A-4147-A177-3AD203B41FA5}">
                      <a16:colId xmlns:a16="http://schemas.microsoft.com/office/drawing/2014/main" val="2591359836"/>
                    </a:ext>
                  </a:extLst>
                </a:gridCol>
                <a:gridCol w="2256803">
                  <a:extLst>
                    <a:ext uri="{9D8B030D-6E8A-4147-A177-3AD203B41FA5}">
                      <a16:colId xmlns:a16="http://schemas.microsoft.com/office/drawing/2014/main" val="3906454247"/>
                    </a:ext>
                  </a:extLst>
                </a:gridCol>
                <a:gridCol w="1336355">
                  <a:extLst>
                    <a:ext uri="{9D8B030D-6E8A-4147-A177-3AD203B41FA5}">
                      <a16:colId xmlns:a16="http://schemas.microsoft.com/office/drawing/2014/main" val="3743623609"/>
                    </a:ext>
                  </a:extLst>
                </a:gridCol>
              </a:tblGrid>
              <a:tr h="998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ms-MY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JENIS INDUSTRI</a:t>
                      </a:r>
                      <a:endParaRPr lang="en-MY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ms-MY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JENIS HAIWAN</a:t>
                      </a:r>
                      <a:endParaRPr lang="en-MY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ms-MY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JUMLAH PENGELUARAN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r>
                        <a:rPr lang="ms-MY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HARIAN</a:t>
                      </a:r>
                      <a:endParaRPr lang="en-MY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1B5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ms-MY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FI (RM)/ TAHUN</a:t>
                      </a:r>
                      <a:endParaRPr lang="en-MY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499222"/>
                  </a:ext>
                </a:extLst>
              </a:tr>
              <a:tr h="432304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ms-MY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Kecil</a:t>
                      </a:r>
                      <a:endParaRPr lang="en-MY" sz="1800" b="1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95885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Ayam</a:t>
                      </a:r>
                      <a:r>
                        <a:rPr lang="ms-MY" sz="120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atau</a:t>
                      </a:r>
                      <a:r>
                        <a:rPr lang="ms-MY" sz="1200" spc="-1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poltri</a:t>
                      </a:r>
                      <a:r>
                        <a:rPr lang="ms-MY" sz="120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lain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  <a:p>
                      <a:pPr marL="100965" marR="9525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atau</a:t>
                      </a:r>
                      <a:r>
                        <a:rPr lang="ms-MY" sz="1200" spc="-1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arnab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3185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1 –</a:t>
                      </a:r>
                      <a:r>
                        <a:rPr lang="ms-MY" sz="120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2,999</a:t>
                      </a:r>
                      <a:r>
                        <a:rPr lang="ms-MY" sz="120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ekor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8E8E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MY" sz="15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02365"/>
                  </a:ext>
                </a:extLst>
              </a:tr>
              <a:tr h="437992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0965" marR="965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Kambing,</a:t>
                      </a:r>
                      <a:r>
                        <a:rPr lang="ms-MY" sz="1200" spc="-1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biri-biri</a:t>
                      </a:r>
                      <a:r>
                        <a:rPr lang="ms-MY" sz="1200" spc="-1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atau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  <a:p>
                      <a:pPr marL="100965" marR="9525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rusa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4455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1 –</a:t>
                      </a:r>
                      <a:r>
                        <a:rPr lang="ms-MY" sz="120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499</a:t>
                      </a:r>
                      <a:r>
                        <a:rPr lang="ms-MY" sz="120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ekor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78685"/>
                  </a:ext>
                </a:extLst>
              </a:tr>
              <a:tr h="432304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0965" marR="95885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Lembu,</a:t>
                      </a:r>
                      <a:r>
                        <a:rPr lang="ms-MY" sz="1200" spc="-2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kerbau</a:t>
                      </a:r>
                      <a:r>
                        <a:rPr lang="ms-MY" sz="1200" spc="-5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atau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  <a:p>
                      <a:pPr marL="100965" marR="9398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unta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4455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1 –</a:t>
                      </a:r>
                      <a:r>
                        <a:rPr lang="ms-MY" sz="120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49</a:t>
                      </a:r>
                      <a:r>
                        <a:rPr lang="ms-MY" sz="120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ekor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8E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710967"/>
                  </a:ext>
                </a:extLst>
              </a:tr>
              <a:tr h="43799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ms-MY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Sederhana</a:t>
                      </a:r>
                      <a:endParaRPr lang="en-MY" sz="1800" b="1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958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Ayam</a:t>
                      </a:r>
                      <a:r>
                        <a:rPr lang="ms-MY" sz="1200" spc="-5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atau</a:t>
                      </a:r>
                      <a:r>
                        <a:rPr lang="ms-MY" sz="1200" spc="-15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poltri</a:t>
                      </a:r>
                      <a:r>
                        <a:rPr lang="ms-MY" sz="1200" spc="-1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lain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  <a:p>
                      <a:pPr marL="100965" marR="9588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atau</a:t>
                      </a:r>
                      <a:r>
                        <a:rPr lang="ms-MY" sz="1200" spc="-15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arnab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4455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3,000</a:t>
                      </a:r>
                      <a:r>
                        <a:rPr lang="ms-MY" sz="120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–</a:t>
                      </a:r>
                      <a:r>
                        <a:rPr lang="ms-MY" sz="1200" spc="-1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10,000</a:t>
                      </a:r>
                      <a:r>
                        <a:rPr lang="ms-MY" sz="120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ekor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MY" sz="15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05113"/>
                  </a:ext>
                </a:extLst>
              </a:tr>
              <a:tr h="432304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0965" marR="9652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Kambing,</a:t>
                      </a:r>
                      <a:r>
                        <a:rPr lang="ms-MY" sz="1200" spc="-15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biri-biri</a:t>
                      </a:r>
                      <a:r>
                        <a:rPr lang="ms-MY" sz="1200" spc="-15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atau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  <a:p>
                      <a:pPr marL="100965" marR="9525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rusa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3185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500</a:t>
                      </a:r>
                      <a:r>
                        <a:rPr lang="ms-MY" sz="120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– 700</a:t>
                      </a:r>
                      <a:r>
                        <a:rPr lang="ms-MY" sz="120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ekor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8E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71335"/>
                  </a:ext>
                </a:extLst>
              </a:tr>
              <a:tr h="432304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0965" marR="9525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Lembu,</a:t>
                      </a:r>
                      <a:r>
                        <a:rPr lang="ms-MY" sz="1200" spc="-2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kerbau</a:t>
                      </a:r>
                      <a:r>
                        <a:rPr lang="ms-MY" sz="1200" spc="-5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atau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  <a:p>
                      <a:pPr marL="100965" marR="9398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unta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4455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50</a:t>
                      </a:r>
                      <a:r>
                        <a:rPr lang="ms-MY" sz="120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–</a:t>
                      </a:r>
                      <a:r>
                        <a:rPr lang="ms-MY" sz="120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100 ekor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452669"/>
                  </a:ext>
                </a:extLst>
              </a:tr>
              <a:tr h="43799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ms-MY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Besar</a:t>
                      </a:r>
                      <a:endParaRPr lang="en-MY" sz="1800" b="1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958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Ayam</a:t>
                      </a:r>
                      <a:r>
                        <a:rPr lang="ms-MY" sz="1200" spc="-5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atau</a:t>
                      </a:r>
                      <a:r>
                        <a:rPr lang="ms-MY" sz="1200" spc="-15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poltri</a:t>
                      </a:r>
                      <a:r>
                        <a:rPr lang="ms-MY" sz="1200" spc="-1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lain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  <a:p>
                      <a:pPr marL="100965" marR="9588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atau</a:t>
                      </a:r>
                      <a:r>
                        <a:rPr lang="ms-MY" sz="1200" spc="-15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arnab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4455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Melebihi</a:t>
                      </a:r>
                      <a:r>
                        <a:rPr lang="ms-MY" sz="1200" spc="-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10,000</a:t>
                      </a:r>
                      <a:r>
                        <a:rPr lang="ms-MY" sz="120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ekor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8E8E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MY" sz="15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361841"/>
                  </a:ext>
                </a:extLst>
              </a:tr>
              <a:tr h="432304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0965" marR="9652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Kambing,</a:t>
                      </a:r>
                      <a:r>
                        <a:rPr lang="ms-MY" sz="1200" spc="-15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biri-biri</a:t>
                      </a:r>
                      <a:r>
                        <a:rPr lang="ms-MY" sz="1200" spc="-15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atau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  <a:p>
                      <a:pPr marL="100965" marR="9525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rusa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3185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Melebihi</a:t>
                      </a:r>
                      <a:r>
                        <a:rPr lang="ms-MY" sz="120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700</a:t>
                      </a:r>
                      <a:r>
                        <a:rPr lang="ms-MY" sz="1200" spc="-1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ekor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008342"/>
                  </a:ext>
                </a:extLst>
              </a:tr>
              <a:tr h="432304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0965" marR="95250" algn="ctr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Lembu,</a:t>
                      </a:r>
                      <a:r>
                        <a:rPr lang="ms-MY" sz="1200" spc="-2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kerbau</a:t>
                      </a:r>
                      <a:r>
                        <a:rPr lang="ms-MY" sz="1200" spc="-5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atau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  <a:p>
                      <a:pPr marL="100965" marR="9398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unta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3185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Melebihi</a:t>
                      </a:r>
                      <a:r>
                        <a:rPr lang="ms-MY" sz="120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100</a:t>
                      </a:r>
                      <a:r>
                        <a:rPr lang="ms-MY" sz="1200" spc="-1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ekor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8E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85203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6F1F9F9-8414-410C-A6F5-9A650E1D0EE0}"/>
              </a:ext>
            </a:extLst>
          </p:cNvPr>
          <p:cNvGrpSpPr/>
          <p:nvPr/>
        </p:nvGrpSpPr>
        <p:grpSpPr>
          <a:xfrm>
            <a:off x="7885824" y="2103688"/>
            <a:ext cx="3102474" cy="3367213"/>
            <a:chOff x="4856824" y="4187249"/>
            <a:chExt cx="2361275" cy="28079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99C2C0-2824-A4D8-74D0-6728A66955EE}"/>
                </a:ext>
              </a:extLst>
            </p:cNvPr>
            <p:cNvSpPr/>
            <p:nvPr/>
          </p:nvSpPr>
          <p:spPr>
            <a:xfrm>
              <a:off x="5158818" y="4299543"/>
              <a:ext cx="1920240" cy="1920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581B22C-F6BD-9F2D-5BAE-65C6986878AF}"/>
                </a:ext>
              </a:extLst>
            </p:cNvPr>
            <p:cNvGrpSpPr/>
            <p:nvPr/>
          </p:nvGrpSpPr>
          <p:grpSpPr>
            <a:xfrm>
              <a:off x="4856824" y="4187249"/>
              <a:ext cx="662608" cy="662608"/>
              <a:chOff x="662610" y="2054088"/>
              <a:chExt cx="662608" cy="662608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C355C5C-23B2-3CB4-534B-17A71F55CDCC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50F0C2-FE75-F223-2CE3-34E94B40F5C2}"/>
                  </a:ext>
                </a:extLst>
              </p:cNvPr>
              <p:cNvSpPr txBox="1"/>
              <p:nvPr/>
            </p:nvSpPr>
            <p:spPr>
              <a:xfrm>
                <a:off x="662610" y="2087687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7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A4E4B3-BD4E-CDD0-B229-0E4209552A97}"/>
                </a:ext>
              </a:extLst>
            </p:cNvPr>
            <p:cNvSpPr txBox="1"/>
            <p:nvPr/>
          </p:nvSpPr>
          <p:spPr>
            <a:xfrm>
              <a:off x="5143010" y="6297544"/>
              <a:ext cx="2075089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Rumah</a:t>
              </a:r>
              <a:r>
                <a:rPr lang="ms-MY" sz="1400" spc="-2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sembelihan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9" name="Picture 12" descr="Hasil carian imej untuk generic slaughterhouse image">
              <a:extLst>
                <a:ext uri="{FF2B5EF4-FFF2-40B4-BE49-F238E27FC236}">
                  <a16:creationId xmlns:a16="http://schemas.microsoft.com/office/drawing/2014/main" id="{C67124E0-C260-B4A6-BEE9-193B610BF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233" y="4441286"/>
              <a:ext cx="1737360" cy="168619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C3E26A-690D-C227-43B4-823BCDFF042D}"/>
              </a:ext>
            </a:extLst>
          </p:cNvPr>
          <p:cNvGrpSpPr/>
          <p:nvPr/>
        </p:nvGrpSpPr>
        <p:grpSpPr>
          <a:xfrm rot="18893461">
            <a:off x="6598160" y="2721607"/>
            <a:ext cx="891540" cy="848901"/>
            <a:chOff x="547268" y="2160986"/>
            <a:chExt cx="1435553" cy="3084679"/>
          </a:xfrm>
        </p:grpSpPr>
        <p:pic>
          <p:nvPicPr>
            <p:cNvPr id="13" name="Picture 2" descr="Hasil carian imej untuk ringgit malaysia">
              <a:extLst>
                <a:ext uri="{FF2B5EF4-FFF2-40B4-BE49-F238E27FC236}">
                  <a16:creationId xmlns:a16="http://schemas.microsoft.com/office/drawing/2014/main" id="{56F903C6-EEFA-BB55-32E9-BDD273FF7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547268" y="2495232"/>
              <a:ext cx="1435553" cy="14963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A823B4-D329-E7E7-B86D-25B3B4974130}"/>
                </a:ext>
              </a:extLst>
            </p:cNvPr>
            <p:cNvSpPr txBox="1"/>
            <p:nvPr/>
          </p:nvSpPr>
          <p:spPr>
            <a:xfrm rot="2706539">
              <a:off x="-145413" y="3331641"/>
              <a:ext cx="3084679" cy="743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100</a:t>
              </a:r>
              <a:endParaRPr lang="en-MY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B03F11-2E7C-B6AD-F90C-F3F06ED7FCC6}"/>
              </a:ext>
            </a:extLst>
          </p:cNvPr>
          <p:cNvGrpSpPr/>
          <p:nvPr/>
        </p:nvGrpSpPr>
        <p:grpSpPr>
          <a:xfrm rot="18893461">
            <a:off x="6586312" y="4083848"/>
            <a:ext cx="891540" cy="901873"/>
            <a:chOff x="547268" y="2132930"/>
            <a:chExt cx="1435553" cy="3277166"/>
          </a:xfrm>
        </p:grpSpPr>
        <p:pic>
          <p:nvPicPr>
            <p:cNvPr id="16" name="Picture 2" descr="Hasil carian imej untuk ringgit malaysia">
              <a:extLst>
                <a:ext uri="{FF2B5EF4-FFF2-40B4-BE49-F238E27FC236}">
                  <a16:creationId xmlns:a16="http://schemas.microsoft.com/office/drawing/2014/main" id="{8ADE3C3B-3A29-5A50-FB4E-FF61DA7F1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547268" y="2495232"/>
              <a:ext cx="1435553" cy="14963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0DE764-0538-3701-ADCC-2D062183DA21}"/>
                </a:ext>
              </a:extLst>
            </p:cNvPr>
            <p:cNvSpPr txBox="1"/>
            <p:nvPr/>
          </p:nvSpPr>
          <p:spPr>
            <a:xfrm rot="2706539">
              <a:off x="-211557" y="3399827"/>
              <a:ext cx="3277166" cy="74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400</a:t>
              </a:r>
              <a:endParaRPr lang="en-MY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06396F-DADB-B5DD-A4F9-A61EFCFBC3E7}"/>
              </a:ext>
            </a:extLst>
          </p:cNvPr>
          <p:cNvGrpSpPr/>
          <p:nvPr/>
        </p:nvGrpSpPr>
        <p:grpSpPr>
          <a:xfrm rot="18893461">
            <a:off x="6629294" y="5304848"/>
            <a:ext cx="891540" cy="909489"/>
            <a:chOff x="547268" y="2128897"/>
            <a:chExt cx="1435553" cy="3304841"/>
          </a:xfrm>
        </p:grpSpPr>
        <p:pic>
          <p:nvPicPr>
            <p:cNvPr id="19" name="Picture 2" descr="Hasil carian imej untuk ringgit malaysia">
              <a:extLst>
                <a:ext uri="{FF2B5EF4-FFF2-40B4-BE49-F238E27FC236}">
                  <a16:creationId xmlns:a16="http://schemas.microsoft.com/office/drawing/2014/main" id="{27479D46-09DA-4009-0CC1-EC7DF13E4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547268" y="2495232"/>
              <a:ext cx="1435553" cy="14963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E2A300-2E4C-6120-4355-19C26C882B00}"/>
                </a:ext>
              </a:extLst>
            </p:cNvPr>
            <p:cNvSpPr txBox="1"/>
            <p:nvPr/>
          </p:nvSpPr>
          <p:spPr>
            <a:xfrm rot="2706539">
              <a:off x="-221066" y="3409632"/>
              <a:ext cx="3304841" cy="74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700</a:t>
              </a:r>
              <a:endParaRPr lang="en-MY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F0E031C-A30F-5586-4F52-20A55790CBC2}"/>
              </a:ext>
            </a:extLst>
          </p:cNvPr>
          <p:cNvSpPr txBox="1"/>
          <p:nvPr/>
        </p:nvSpPr>
        <p:spPr>
          <a:xfrm>
            <a:off x="3205067" y="842281"/>
            <a:ext cx="553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200"/>
              <a:tabLst>
                <a:tab pos="617220" algn="l"/>
                <a:tab pos="617855" algn="l"/>
              </a:tabLst>
            </a:pPr>
            <a:r>
              <a:rPr lang="ms-MY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PENSIJILAN</a:t>
            </a:r>
            <a:r>
              <a:rPr lang="ms-MY" sz="1800" b="1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ms-MY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RUMAH SEMBELIHAN</a:t>
            </a:r>
            <a:endParaRPr lang="en-US" sz="1800" b="1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3C2986-6FC2-4928-9609-DB37E6299E29}"/>
              </a:ext>
            </a:extLst>
          </p:cNvPr>
          <p:cNvSpPr/>
          <p:nvPr/>
        </p:nvSpPr>
        <p:spPr>
          <a:xfrm rot="2700000">
            <a:off x="2041587" y="2611150"/>
            <a:ext cx="1113183" cy="1113183"/>
          </a:xfrm>
          <a:prstGeom prst="roundRect">
            <a:avLst>
              <a:gd name="adj" fmla="val 130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EDA8DB6-AE27-4F99-9726-06286F1ECC8A}"/>
              </a:ext>
            </a:extLst>
          </p:cNvPr>
          <p:cNvSpPr/>
          <p:nvPr/>
        </p:nvSpPr>
        <p:spPr>
          <a:xfrm rot="2700000">
            <a:off x="8411047" y="2611150"/>
            <a:ext cx="1113183" cy="1113183"/>
          </a:xfrm>
          <a:prstGeom prst="roundRect">
            <a:avLst>
              <a:gd name="adj" fmla="val 130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018B0A-C93F-4E1C-8AFA-C10A45AD97A0}"/>
              </a:ext>
            </a:extLst>
          </p:cNvPr>
          <p:cNvSpPr/>
          <p:nvPr/>
        </p:nvSpPr>
        <p:spPr>
          <a:xfrm rot="2700000">
            <a:off x="6824737" y="2611150"/>
            <a:ext cx="1113183" cy="1113183"/>
          </a:xfrm>
          <a:prstGeom prst="roundRect">
            <a:avLst>
              <a:gd name="adj" fmla="val 130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C519D27-4F14-4E45-80D5-D5C98813D917}"/>
              </a:ext>
            </a:extLst>
          </p:cNvPr>
          <p:cNvSpPr/>
          <p:nvPr/>
        </p:nvSpPr>
        <p:spPr>
          <a:xfrm rot="2700000">
            <a:off x="5226239" y="2611150"/>
            <a:ext cx="1113183" cy="1113183"/>
          </a:xfrm>
          <a:prstGeom prst="roundRect">
            <a:avLst>
              <a:gd name="adj" fmla="val 130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1B0B97-B3BB-452D-8F2F-EA9AB5AF7674}"/>
              </a:ext>
            </a:extLst>
          </p:cNvPr>
          <p:cNvSpPr/>
          <p:nvPr/>
        </p:nvSpPr>
        <p:spPr>
          <a:xfrm rot="2700000">
            <a:off x="3627897" y="2611150"/>
            <a:ext cx="1113183" cy="1113183"/>
          </a:xfrm>
          <a:prstGeom prst="roundRect">
            <a:avLst>
              <a:gd name="adj" fmla="val 130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C2C29F-D584-4D24-9FFD-F9C57CEF4FFC}"/>
              </a:ext>
            </a:extLst>
          </p:cNvPr>
          <p:cNvGrpSpPr/>
          <p:nvPr/>
        </p:nvGrpSpPr>
        <p:grpSpPr>
          <a:xfrm>
            <a:off x="2373555" y="3528791"/>
            <a:ext cx="1699140" cy="1113183"/>
            <a:chOff x="1530759" y="3513927"/>
            <a:chExt cx="1915627" cy="148424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CB58540-4FF9-453F-A9F6-3C932CAF55E0}"/>
                </a:ext>
              </a:extLst>
            </p:cNvPr>
            <p:cNvSpPr/>
            <p:nvPr/>
          </p:nvSpPr>
          <p:spPr>
            <a:xfrm rot="2700000">
              <a:off x="1758070" y="3513927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EF307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E848BF-4E5B-409D-8114-A69D03888E8D}"/>
                </a:ext>
              </a:extLst>
            </p:cNvPr>
            <p:cNvSpPr txBox="1"/>
            <p:nvPr/>
          </p:nvSpPr>
          <p:spPr>
            <a:xfrm>
              <a:off x="1530759" y="3869310"/>
              <a:ext cx="191562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Pemprosesan</a:t>
              </a:r>
              <a:endParaRPr lang="en-US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2C0596D-7FAB-4A1B-AE63-D59D7FD64F5A}"/>
              </a:ext>
            </a:extLst>
          </p:cNvPr>
          <p:cNvGrpSpPr/>
          <p:nvPr/>
        </p:nvGrpSpPr>
        <p:grpSpPr>
          <a:xfrm>
            <a:off x="4266192" y="3516135"/>
            <a:ext cx="1436720" cy="1113183"/>
            <a:chOff x="4137515" y="3657473"/>
            <a:chExt cx="1915627" cy="148424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1459C0E-0DC9-428D-AB3A-8868112E3852}"/>
                </a:ext>
              </a:extLst>
            </p:cNvPr>
            <p:cNvSpPr/>
            <p:nvPr/>
          </p:nvSpPr>
          <p:spPr>
            <a:xfrm rot="2700000">
              <a:off x="4335973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03A1A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B7A73F-F964-48A2-B788-F55F7B9D040D}"/>
                </a:ext>
              </a:extLst>
            </p:cNvPr>
            <p:cNvSpPr txBox="1"/>
            <p:nvPr/>
          </p:nvSpPr>
          <p:spPr>
            <a:xfrm>
              <a:off x="4137515" y="3886298"/>
              <a:ext cx="191562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Cetakan</a:t>
              </a:r>
              <a:r>
                <a:rPr lang="en-US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 </a:t>
              </a:r>
              <a:r>
                <a:rPr lang="en-US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semula</a:t>
              </a:r>
              <a:r>
                <a:rPr lang="en-US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 </a:t>
              </a:r>
              <a:r>
                <a:rPr lang="en-US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sijil</a:t>
              </a:r>
              <a:endParaRPr lang="en-US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743D9DB-ECBD-4F96-B04B-77A755D8CF78}"/>
              </a:ext>
            </a:extLst>
          </p:cNvPr>
          <p:cNvGrpSpPr/>
          <p:nvPr/>
        </p:nvGrpSpPr>
        <p:grpSpPr>
          <a:xfrm>
            <a:off x="5869814" y="3516135"/>
            <a:ext cx="1436720" cy="1113183"/>
            <a:chOff x="6179426" y="3657473"/>
            <a:chExt cx="1915627" cy="148424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958A5D0-184B-4172-86EF-3B81412BDC75}"/>
                </a:ext>
              </a:extLst>
            </p:cNvPr>
            <p:cNvSpPr/>
            <p:nvPr/>
          </p:nvSpPr>
          <p:spPr>
            <a:xfrm rot="2700000">
              <a:off x="6403136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EE952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61CC52C-FFC4-4B11-A134-A456A120261F}"/>
                </a:ext>
              </a:extLst>
            </p:cNvPr>
            <p:cNvSpPr txBox="1"/>
            <p:nvPr/>
          </p:nvSpPr>
          <p:spPr>
            <a:xfrm>
              <a:off x="6179426" y="3973066"/>
              <a:ext cx="191562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Cetakan</a:t>
              </a:r>
              <a:r>
                <a:rPr lang="en-US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 poster 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ACECC14-0B8D-42EC-9AD4-1D0FB247E6A4}"/>
              </a:ext>
            </a:extLst>
          </p:cNvPr>
          <p:cNvGrpSpPr/>
          <p:nvPr/>
        </p:nvGrpSpPr>
        <p:grpSpPr>
          <a:xfrm>
            <a:off x="7479639" y="3540198"/>
            <a:ext cx="1436720" cy="1113183"/>
            <a:chOff x="8277733" y="3657473"/>
            <a:chExt cx="1915627" cy="148424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F85CC35-104C-478B-84A0-E8A131FF05F1}"/>
                </a:ext>
              </a:extLst>
            </p:cNvPr>
            <p:cNvSpPr/>
            <p:nvPr/>
          </p:nvSpPr>
          <p:spPr>
            <a:xfrm rot="2700000">
              <a:off x="8497121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00B0F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A37347F-3E44-4B80-8900-4191718A79F6}"/>
                </a:ext>
              </a:extLst>
            </p:cNvPr>
            <p:cNvSpPr txBox="1"/>
            <p:nvPr/>
          </p:nvSpPr>
          <p:spPr>
            <a:xfrm>
              <a:off x="8277733" y="3948156"/>
              <a:ext cx="191562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Nota </a:t>
              </a:r>
              <a:r>
                <a:rPr lang="en-US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Konsainan</a:t>
              </a:r>
              <a:endParaRPr lang="en-US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C38E37-316C-4778-B25F-4CF08E46041E}"/>
              </a:ext>
            </a:extLst>
          </p:cNvPr>
          <p:cNvGrpSpPr/>
          <p:nvPr/>
        </p:nvGrpSpPr>
        <p:grpSpPr>
          <a:xfrm>
            <a:off x="9146964" y="3540198"/>
            <a:ext cx="1436720" cy="1113183"/>
            <a:chOff x="8309591" y="3657473"/>
            <a:chExt cx="1915627" cy="1484244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ED02519-5792-4037-BCD3-060D0BEA2803}"/>
                </a:ext>
              </a:extLst>
            </p:cNvPr>
            <p:cNvSpPr/>
            <p:nvPr/>
          </p:nvSpPr>
          <p:spPr>
            <a:xfrm rot="2700000">
              <a:off x="8497121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05F91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4B6A691-CB9D-49BD-81B5-B6BC1157D096}"/>
                </a:ext>
              </a:extLst>
            </p:cNvPr>
            <p:cNvSpPr txBox="1"/>
            <p:nvPr/>
          </p:nvSpPr>
          <p:spPr>
            <a:xfrm>
              <a:off x="8309591" y="4046288"/>
              <a:ext cx="191562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Penambahan</a:t>
              </a: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 Menu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7A9AE9-3CC7-4521-BB1F-46FACB4945DB}"/>
              </a:ext>
            </a:extLst>
          </p:cNvPr>
          <p:cNvGrpSpPr/>
          <p:nvPr/>
        </p:nvGrpSpPr>
        <p:grpSpPr>
          <a:xfrm>
            <a:off x="1988365" y="2579889"/>
            <a:ext cx="1227756" cy="1100828"/>
            <a:chOff x="635195" y="2377062"/>
            <a:chExt cx="1637008" cy="1467770"/>
          </a:xfrm>
        </p:grpSpPr>
        <p:pic>
          <p:nvPicPr>
            <p:cNvPr id="2050" name="Picture 2" descr="Hasil carian imej untuk ringgit malaysia">
              <a:extLst>
                <a:ext uri="{FF2B5EF4-FFF2-40B4-BE49-F238E27FC236}">
                  <a16:creationId xmlns:a16="http://schemas.microsoft.com/office/drawing/2014/main" id="{53FBBD37-C5E9-4006-A500-5598164A8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635195" y="2377062"/>
              <a:ext cx="1435552" cy="146777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445A28-D261-4A37-A6F8-C7CE585FA2F8}"/>
                </a:ext>
              </a:extLst>
            </p:cNvPr>
            <p:cNvSpPr txBox="1"/>
            <p:nvPr/>
          </p:nvSpPr>
          <p:spPr>
            <a:xfrm>
              <a:off x="680284" y="2772871"/>
              <a:ext cx="15919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RM20</a:t>
              </a:r>
              <a:endParaRPr lang="en-MY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E3A86E-E6D2-4F4E-ABC4-6E4C4D39CDD5}"/>
              </a:ext>
            </a:extLst>
          </p:cNvPr>
          <p:cNvGrpSpPr/>
          <p:nvPr/>
        </p:nvGrpSpPr>
        <p:grpSpPr>
          <a:xfrm>
            <a:off x="3610574" y="2572138"/>
            <a:ext cx="1157757" cy="1100828"/>
            <a:chOff x="2782097" y="2334644"/>
            <a:chExt cx="1543676" cy="1467770"/>
          </a:xfrm>
        </p:grpSpPr>
        <p:pic>
          <p:nvPicPr>
            <p:cNvPr id="65" name="Picture 2" descr="Hasil carian imej untuk ringgit malaysia">
              <a:extLst>
                <a:ext uri="{FF2B5EF4-FFF2-40B4-BE49-F238E27FC236}">
                  <a16:creationId xmlns:a16="http://schemas.microsoft.com/office/drawing/2014/main" id="{3FCA064A-F22E-4E04-97D5-1D92A6584C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2794059" y="2334644"/>
              <a:ext cx="1435552" cy="146777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CDAE0C0-ADB4-4B5D-B91E-824AF5EBC04E}"/>
                </a:ext>
              </a:extLst>
            </p:cNvPr>
            <p:cNvSpPr txBox="1"/>
            <p:nvPr/>
          </p:nvSpPr>
          <p:spPr>
            <a:xfrm>
              <a:off x="2782097" y="2709314"/>
              <a:ext cx="15436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RM50</a:t>
              </a:r>
              <a:endParaRPr lang="en-MY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ABF212-2E76-4B61-BA49-6090831CC282}"/>
              </a:ext>
            </a:extLst>
          </p:cNvPr>
          <p:cNvGrpSpPr/>
          <p:nvPr/>
        </p:nvGrpSpPr>
        <p:grpSpPr>
          <a:xfrm>
            <a:off x="5243377" y="2576013"/>
            <a:ext cx="1161296" cy="1100828"/>
            <a:chOff x="4991253" y="2323768"/>
            <a:chExt cx="1548394" cy="1467770"/>
          </a:xfrm>
        </p:grpSpPr>
        <p:pic>
          <p:nvPicPr>
            <p:cNvPr id="66" name="Picture 2" descr="Hasil carian imej untuk ringgit malaysia">
              <a:extLst>
                <a:ext uri="{FF2B5EF4-FFF2-40B4-BE49-F238E27FC236}">
                  <a16:creationId xmlns:a16="http://schemas.microsoft.com/office/drawing/2014/main" id="{6F5311B2-5063-4D74-A2C3-2C37053E5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4998576" y="2323768"/>
              <a:ext cx="1435552" cy="146777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EC0F0E8-0D75-456B-8C74-2C787569C66C}"/>
                </a:ext>
              </a:extLst>
            </p:cNvPr>
            <p:cNvSpPr txBox="1"/>
            <p:nvPr/>
          </p:nvSpPr>
          <p:spPr>
            <a:xfrm>
              <a:off x="4991253" y="2722622"/>
              <a:ext cx="15483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RM50</a:t>
              </a:r>
              <a:endParaRPr lang="en-MY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210808-14CC-48B7-AA59-623511F4CE86}"/>
              </a:ext>
            </a:extLst>
          </p:cNvPr>
          <p:cNvGrpSpPr/>
          <p:nvPr/>
        </p:nvGrpSpPr>
        <p:grpSpPr>
          <a:xfrm>
            <a:off x="6806605" y="2572138"/>
            <a:ext cx="1308695" cy="1100828"/>
            <a:chOff x="7059514" y="2286517"/>
            <a:chExt cx="1744927" cy="1467770"/>
          </a:xfrm>
        </p:grpSpPr>
        <p:pic>
          <p:nvPicPr>
            <p:cNvPr id="67" name="Picture 2" descr="Hasil carian imej untuk ringgit malaysia">
              <a:extLst>
                <a:ext uri="{FF2B5EF4-FFF2-40B4-BE49-F238E27FC236}">
                  <a16:creationId xmlns:a16="http://schemas.microsoft.com/office/drawing/2014/main" id="{A230CC4D-CCF5-4027-8518-8487D316B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7172411" y="2286517"/>
              <a:ext cx="1435552" cy="146777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5C2015-2716-42F3-AEF1-27CE68FA3CD7}"/>
                </a:ext>
              </a:extLst>
            </p:cNvPr>
            <p:cNvSpPr txBox="1"/>
            <p:nvPr/>
          </p:nvSpPr>
          <p:spPr>
            <a:xfrm>
              <a:off x="7059514" y="2705811"/>
              <a:ext cx="17449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RM100</a:t>
              </a:r>
              <a:endParaRPr lang="en-MY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9521C9-E9C5-47D3-8933-00F8965550CE}"/>
              </a:ext>
            </a:extLst>
          </p:cNvPr>
          <p:cNvGrpSpPr/>
          <p:nvPr/>
        </p:nvGrpSpPr>
        <p:grpSpPr>
          <a:xfrm>
            <a:off x="8444372" y="2600076"/>
            <a:ext cx="1306773" cy="1100828"/>
            <a:chOff x="9227161" y="2291684"/>
            <a:chExt cx="1742364" cy="1467770"/>
          </a:xfrm>
        </p:grpSpPr>
        <p:pic>
          <p:nvPicPr>
            <p:cNvPr id="68" name="Picture 2" descr="Hasil carian imej untuk ringgit malaysia">
              <a:extLst>
                <a:ext uri="{FF2B5EF4-FFF2-40B4-BE49-F238E27FC236}">
                  <a16:creationId xmlns:a16="http://schemas.microsoft.com/office/drawing/2014/main" id="{DB355900-463D-4FBC-BFC9-2D86F0BC6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9315059" y="2291684"/>
              <a:ext cx="1435552" cy="146777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613CFA4-F360-4D9F-B5A6-D593292307E9}"/>
                </a:ext>
              </a:extLst>
            </p:cNvPr>
            <p:cNvSpPr txBox="1"/>
            <p:nvPr/>
          </p:nvSpPr>
          <p:spPr>
            <a:xfrm>
              <a:off x="9227161" y="2658484"/>
              <a:ext cx="17423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RM200</a:t>
              </a:r>
              <a:endParaRPr lang="en-MY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F78BC1-07E8-4E83-B3A5-8F29FEBF7C0A}"/>
              </a:ext>
            </a:extLst>
          </p:cNvPr>
          <p:cNvSpPr txBox="1"/>
          <p:nvPr/>
        </p:nvSpPr>
        <p:spPr>
          <a:xfrm>
            <a:off x="3159365" y="3577178"/>
            <a:ext cx="4536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*</a:t>
            </a:r>
            <a:endParaRPr lang="en-MY" sz="33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79EAFF-4C6A-4609-89EB-D32BF5C7D838}"/>
              </a:ext>
            </a:extLst>
          </p:cNvPr>
          <p:cNvSpPr txBox="1"/>
          <p:nvPr/>
        </p:nvSpPr>
        <p:spPr>
          <a:xfrm>
            <a:off x="4792551" y="3509060"/>
            <a:ext cx="4536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*</a:t>
            </a:r>
            <a:endParaRPr lang="en-MY" sz="33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81C272-642D-44EF-97E7-4BE01A83A7A1}"/>
              </a:ext>
            </a:extLst>
          </p:cNvPr>
          <p:cNvSpPr txBox="1"/>
          <p:nvPr/>
        </p:nvSpPr>
        <p:spPr>
          <a:xfrm>
            <a:off x="2373555" y="4963837"/>
            <a:ext cx="5072099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*</a:t>
            </a:r>
            <a:r>
              <a:rPr lang="en-US" sz="1600" dirty="0"/>
              <a:t>Syarikat </a:t>
            </a:r>
            <a:r>
              <a:rPr lang="en-US" sz="1600" dirty="0" err="1"/>
              <a:t>berdaftar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 Negara:</a:t>
            </a:r>
          </a:p>
          <a:p>
            <a:endParaRPr lang="en-US" sz="1600" dirty="0"/>
          </a:p>
          <a:p>
            <a:r>
              <a:rPr lang="en-US" sz="1600" dirty="0" err="1"/>
              <a:t>Pemprosesan</a:t>
            </a:r>
            <a:r>
              <a:rPr lang="en-US" sz="1600" dirty="0"/>
              <a:t>– RM200         </a:t>
            </a:r>
          </a:p>
          <a:p>
            <a:r>
              <a:rPr lang="en-US" sz="1600" dirty="0" err="1"/>
              <a:t>Cetakan</a:t>
            </a:r>
            <a:r>
              <a:rPr lang="en-US" sz="1600" dirty="0"/>
              <a:t> </a:t>
            </a:r>
            <a:r>
              <a:rPr lang="en-US" sz="1600" dirty="0" err="1"/>
              <a:t>semula</a:t>
            </a:r>
            <a:r>
              <a:rPr lang="en-US" sz="1600" dirty="0"/>
              <a:t> Poster  – RM1000</a:t>
            </a:r>
            <a:endParaRPr lang="en-MY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5F4FE-1EA1-29C7-619C-E91E6BD3A017}"/>
              </a:ext>
            </a:extLst>
          </p:cNvPr>
          <p:cNvSpPr txBox="1"/>
          <p:nvPr/>
        </p:nvSpPr>
        <p:spPr>
          <a:xfrm>
            <a:off x="3205067" y="131062"/>
            <a:ext cx="6133486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 [7-14]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7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3369615" y="777792"/>
            <a:ext cx="5459186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SKIM PENSIJILAN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[4]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D2D964-10C9-4525-8DDD-428BEC056347}"/>
              </a:ext>
            </a:extLst>
          </p:cNvPr>
          <p:cNvGrpSpPr/>
          <p:nvPr/>
        </p:nvGrpSpPr>
        <p:grpSpPr>
          <a:xfrm>
            <a:off x="1713620" y="2030468"/>
            <a:ext cx="3655387" cy="1771493"/>
            <a:chOff x="252828" y="1564290"/>
            <a:chExt cx="4873849" cy="2361991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4384F47-33F7-4A33-AC91-1DE9B0C438E1}"/>
                </a:ext>
              </a:extLst>
            </p:cNvPr>
            <p:cNvSpPr/>
            <p:nvPr/>
          </p:nvSpPr>
          <p:spPr>
            <a:xfrm>
              <a:off x="1685016" y="1699091"/>
              <a:ext cx="1920240" cy="192024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45D651D-5285-469C-B481-35FD5F9B5482}"/>
                </a:ext>
              </a:extLst>
            </p:cNvPr>
            <p:cNvGrpSpPr/>
            <p:nvPr/>
          </p:nvGrpSpPr>
          <p:grpSpPr>
            <a:xfrm>
              <a:off x="1309427" y="1564290"/>
              <a:ext cx="662608" cy="662608"/>
              <a:chOff x="662610" y="2054088"/>
              <a:chExt cx="662608" cy="66260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0A9EC0C-AA18-4154-A3C0-3A0631C299B9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B42CAC0-16C2-4BBB-B4C7-CEAEB4786BE7}"/>
                  </a:ext>
                </a:extLst>
              </p:cNvPr>
              <p:cNvSpPr txBox="1"/>
              <p:nvPr/>
            </p:nvSpPr>
            <p:spPr>
              <a:xfrm>
                <a:off x="662610" y="2145804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6E7E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1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2D9A2E-61B5-4E53-8547-AD9CD9FEE1FA}"/>
                </a:ext>
              </a:extLst>
            </p:cNvPr>
            <p:cNvSpPr txBox="1"/>
            <p:nvPr/>
          </p:nvSpPr>
          <p:spPr>
            <a:xfrm>
              <a:off x="252828" y="3515912"/>
              <a:ext cx="487384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Produk</a:t>
              </a:r>
              <a:r>
                <a:rPr lang="ms-MY" sz="1400" spc="-2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makanan</a:t>
              </a:r>
              <a:r>
                <a:rPr lang="ms-MY" sz="1400" spc="-15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dan</a:t>
              </a:r>
              <a:r>
                <a:rPr lang="ms-MY" sz="1400" spc="-3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minuman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026" name="Picture 2" descr="Hasil carian imej untuk generic food  products picture">
              <a:extLst>
                <a:ext uri="{FF2B5EF4-FFF2-40B4-BE49-F238E27FC236}">
                  <a16:creationId xmlns:a16="http://schemas.microsoft.com/office/drawing/2014/main" id="{CE57D13E-71B7-4312-8808-A4C35587B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764" y="1791373"/>
              <a:ext cx="1737360" cy="169620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07D028-96DA-4CF4-A060-4DC2C56EE8BE}"/>
              </a:ext>
            </a:extLst>
          </p:cNvPr>
          <p:cNvGrpSpPr/>
          <p:nvPr/>
        </p:nvGrpSpPr>
        <p:grpSpPr>
          <a:xfrm>
            <a:off x="4298539" y="2030468"/>
            <a:ext cx="1937767" cy="1805856"/>
            <a:chOff x="3699385" y="1564290"/>
            <a:chExt cx="2583689" cy="2407807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67F7681-BD85-4061-9B0F-53AD4AEEC9DC}"/>
                </a:ext>
              </a:extLst>
            </p:cNvPr>
            <p:cNvSpPr/>
            <p:nvPr/>
          </p:nvSpPr>
          <p:spPr>
            <a:xfrm>
              <a:off x="3996765" y="1692330"/>
              <a:ext cx="1986857" cy="19202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EAAF5A1-22F9-49D1-8D1C-733592CC5FF7}"/>
                </a:ext>
              </a:extLst>
            </p:cNvPr>
            <p:cNvGrpSpPr/>
            <p:nvPr/>
          </p:nvGrpSpPr>
          <p:grpSpPr>
            <a:xfrm>
              <a:off x="3699385" y="1564290"/>
              <a:ext cx="662608" cy="662608"/>
              <a:chOff x="662610" y="2054088"/>
              <a:chExt cx="662608" cy="66260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79208F9-04C2-4CE8-9F09-D54CFD2E68BB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76B9264-56FA-4D9E-A749-220D6BB34FE8}"/>
                  </a:ext>
                </a:extLst>
              </p:cNvPr>
              <p:cNvSpPr txBox="1"/>
              <p:nvPr/>
            </p:nvSpPr>
            <p:spPr>
              <a:xfrm>
                <a:off x="662610" y="2099715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6E7E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2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5704FC1-9A59-40B0-8C62-886CEB388213}"/>
                </a:ext>
              </a:extLst>
            </p:cNvPr>
            <p:cNvSpPr txBox="1"/>
            <p:nvPr/>
          </p:nvSpPr>
          <p:spPr>
            <a:xfrm>
              <a:off x="4045125" y="3561728"/>
              <a:ext cx="223794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Produk</a:t>
              </a:r>
              <a:r>
                <a:rPr lang="ms-MY" sz="1400" spc="-2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kosmetik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3" name="Picture 2" descr="Hasil carian imej untuk generic cosmetics image">
              <a:extLst>
                <a:ext uri="{FF2B5EF4-FFF2-40B4-BE49-F238E27FC236}">
                  <a16:creationId xmlns:a16="http://schemas.microsoft.com/office/drawing/2014/main" id="{EF9359CC-CD94-4A02-8B46-90C681C88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292" y="1794797"/>
              <a:ext cx="1834297" cy="17373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209EC9-6044-417F-A884-D667491D8822}"/>
              </a:ext>
            </a:extLst>
          </p:cNvPr>
          <p:cNvGrpSpPr/>
          <p:nvPr/>
        </p:nvGrpSpPr>
        <p:grpSpPr>
          <a:xfrm>
            <a:off x="6099210" y="2030737"/>
            <a:ext cx="2188036" cy="1793688"/>
            <a:chOff x="6100275" y="1564649"/>
            <a:chExt cx="2917380" cy="239158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6408D88-E559-4E9E-9C03-E5FBFCBC7594}"/>
                </a:ext>
              </a:extLst>
            </p:cNvPr>
            <p:cNvSpPr/>
            <p:nvPr/>
          </p:nvSpPr>
          <p:spPr>
            <a:xfrm>
              <a:off x="6390384" y="1689103"/>
              <a:ext cx="1920240" cy="1920240"/>
            </a:xfrm>
            <a:prstGeom prst="ellipse">
              <a:avLst/>
            </a:prstGeom>
            <a:solidFill>
              <a:srgbClr val="E43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E530715-386F-4009-A8EF-D30D61CC1B17}"/>
                </a:ext>
              </a:extLst>
            </p:cNvPr>
            <p:cNvGrpSpPr/>
            <p:nvPr/>
          </p:nvGrpSpPr>
          <p:grpSpPr>
            <a:xfrm>
              <a:off x="6100275" y="1564649"/>
              <a:ext cx="662608" cy="662608"/>
              <a:chOff x="662610" y="2054088"/>
              <a:chExt cx="662608" cy="66260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591C092-0076-4123-8BD2-B64B25967B0F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E43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AB32B29-67A3-4CFF-B2CA-D911D4A1728A}"/>
                  </a:ext>
                </a:extLst>
              </p:cNvPr>
              <p:cNvSpPr txBox="1"/>
              <p:nvPr/>
            </p:nvSpPr>
            <p:spPr>
              <a:xfrm>
                <a:off x="662610" y="2099708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6E7E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3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32129B6-0524-4923-BA3F-E51DBAD52EA8}"/>
                </a:ext>
              </a:extLst>
            </p:cNvPr>
            <p:cNvSpPr txBox="1"/>
            <p:nvPr/>
          </p:nvSpPr>
          <p:spPr>
            <a:xfrm>
              <a:off x="6313656" y="3545863"/>
              <a:ext cx="270399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Produk</a:t>
              </a:r>
              <a:r>
                <a:rPr lang="ms-MY" sz="1400" spc="-3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farmaseutikal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028" name="Picture 4" descr="Hasil carian imej untuk generic pjarmaceuticals image">
              <a:extLst>
                <a:ext uri="{FF2B5EF4-FFF2-40B4-BE49-F238E27FC236}">
                  <a16:creationId xmlns:a16="http://schemas.microsoft.com/office/drawing/2014/main" id="{36FC275B-3A11-44FE-A9C1-3C79DC46B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418" y="1787963"/>
              <a:ext cx="1737263" cy="17373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AE084D-D507-4E90-8162-932B6C37E93E}"/>
              </a:ext>
            </a:extLst>
          </p:cNvPr>
          <p:cNvGrpSpPr/>
          <p:nvPr/>
        </p:nvGrpSpPr>
        <p:grpSpPr>
          <a:xfrm>
            <a:off x="7859639" y="2037965"/>
            <a:ext cx="2625911" cy="1746458"/>
            <a:chOff x="8447518" y="1574282"/>
            <a:chExt cx="3501215" cy="232861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64D7309-3C4D-4E28-AB10-8E5867287D05}"/>
                </a:ext>
              </a:extLst>
            </p:cNvPr>
            <p:cNvSpPr/>
            <p:nvPr/>
          </p:nvSpPr>
          <p:spPr>
            <a:xfrm>
              <a:off x="8764781" y="1647537"/>
              <a:ext cx="1920240" cy="1920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DC4415A-F36F-4ACA-AB85-FB0581874A35}"/>
                </a:ext>
              </a:extLst>
            </p:cNvPr>
            <p:cNvGrpSpPr/>
            <p:nvPr/>
          </p:nvGrpSpPr>
          <p:grpSpPr>
            <a:xfrm>
              <a:off x="8447518" y="1574282"/>
              <a:ext cx="662608" cy="662608"/>
              <a:chOff x="662610" y="2054088"/>
              <a:chExt cx="662608" cy="66260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D567D0A-A07B-4AA6-A817-3126CDB8CB06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3233F5-4DBD-4971-BC77-D77BC45F68FB}"/>
                  </a:ext>
                </a:extLst>
              </p:cNvPr>
              <p:cNvSpPr txBox="1"/>
              <p:nvPr/>
            </p:nvSpPr>
            <p:spPr>
              <a:xfrm>
                <a:off x="662610" y="2135812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6E7E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4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C6A705D-9FC9-4307-9C29-DA0051C51B33}"/>
                </a:ext>
              </a:extLst>
            </p:cNvPr>
            <p:cNvSpPr txBox="1"/>
            <p:nvPr/>
          </p:nvSpPr>
          <p:spPr>
            <a:xfrm>
              <a:off x="9244734" y="3492523"/>
              <a:ext cx="270399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Premis</a:t>
              </a:r>
              <a:r>
                <a:rPr lang="ms-MY" sz="1400" spc="-25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makanan</a:t>
              </a:r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030" name="Picture 6" descr="Hasil carian imej untuk generic eating image">
              <a:extLst>
                <a:ext uri="{FF2B5EF4-FFF2-40B4-BE49-F238E27FC236}">
                  <a16:creationId xmlns:a16="http://schemas.microsoft.com/office/drawing/2014/main" id="{464ABAED-4187-4DBC-8AEC-B7E02478B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6221" y="1778575"/>
              <a:ext cx="1737360" cy="169871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259E3E-D272-44B4-BA42-FE64BB8C1B2F}"/>
              </a:ext>
            </a:extLst>
          </p:cNvPr>
          <p:cNvGrpSpPr/>
          <p:nvPr/>
        </p:nvGrpSpPr>
        <p:grpSpPr>
          <a:xfrm>
            <a:off x="1202736" y="3833505"/>
            <a:ext cx="2209526" cy="1840641"/>
            <a:chOff x="-428357" y="4176884"/>
            <a:chExt cx="2946034" cy="2454188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7B78175-C233-4CC1-B792-E1C4316F8A0C}"/>
                </a:ext>
              </a:extLst>
            </p:cNvPr>
            <p:cNvSpPr/>
            <p:nvPr/>
          </p:nvSpPr>
          <p:spPr>
            <a:xfrm>
              <a:off x="597437" y="4248756"/>
              <a:ext cx="1920240" cy="19202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2E34843-9D25-43AE-941E-09C5C7B3346D}"/>
                </a:ext>
              </a:extLst>
            </p:cNvPr>
            <p:cNvGrpSpPr/>
            <p:nvPr/>
          </p:nvGrpSpPr>
          <p:grpSpPr>
            <a:xfrm>
              <a:off x="294586" y="4176884"/>
              <a:ext cx="662608" cy="662608"/>
              <a:chOff x="662610" y="2054088"/>
              <a:chExt cx="662608" cy="662608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EF6E73B-F63A-4491-BF20-1CE6760662E0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A35A07F-6B8B-4B66-BCEE-DEF7375D49C1}"/>
                  </a:ext>
                </a:extLst>
              </p:cNvPr>
              <p:cNvSpPr txBox="1"/>
              <p:nvPr/>
            </p:nvSpPr>
            <p:spPr>
              <a:xfrm>
                <a:off x="662610" y="2123783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6E7E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5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41032B3-A4B2-46A7-B4B5-27C2372299E5}"/>
                </a:ext>
              </a:extLst>
            </p:cNvPr>
            <p:cNvSpPr txBox="1"/>
            <p:nvPr/>
          </p:nvSpPr>
          <p:spPr>
            <a:xfrm>
              <a:off x="-428357" y="6220703"/>
              <a:ext cx="292982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Produk</a:t>
              </a:r>
              <a:r>
                <a:rPr lang="ms-MY" sz="1400" spc="-25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barang</a:t>
              </a:r>
              <a:r>
                <a:rPr lang="ms-MY" sz="1400" spc="-15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gunaan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032" name="Picture 8" descr="Hasil carian imej untuk generic household goods image">
              <a:extLst>
                <a:ext uri="{FF2B5EF4-FFF2-40B4-BE49-F238E27FC236}">
                  <a16:creationId xmlns:a16="http://schemas.microsoft.com/office/drawing/2014/main" id="{A13DA955-7397-452E-B3B0-8AECAA519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02" y="4346853"/>
              <a:ext cx="1737360" cy="171835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52B5F9-5CC3-41CE-839E-0CC5F90B6DA4}"/>
              </a:ext>
            </a:extLst>
          </p:cNvPr>
          <p:cNvGrpSpPr/>
          <p:nvPr/>
        </p:nvGrpSpPr>
        <p:grpSpPr>
          <a:xfrm>
            <a:off x="3453222" y="3846169"/>
            <a:ext cx="1973777" cy="2065304"/>
            <a:chOff x="2572292" y="4177725"/>
            <a:chExt cx="2631702" cy="275373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555CA96-517D-48CD-BDF0-6509C7A95CA5}"/>
                </a:ext>
              </a:extLst>
            </p:cNvPr>
            <p:cNvSpPr/>
            <p:nvPr/>
          </p:nvSpPr>
          <p:spPr>
            <a:xfrm>
              <a:off x="2870027" y="4265660"/>
              <a:ext cx="1920240" cy="1920240"/>
            </a:xfrm>
            <a:prstGeom prst="ellipse">
              <a:avLst/>
            </a:prstGeom>
            <a:solidFill>
              <a:srgbClr val="5B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FCD8F3F-1C3C-434C-B5EA-B9934BAC32A0}"/>
                </a:ext>
              </a:extLst>
            </p:cNvPr>
            <p:cNvGrpSpPr/>
            <p:nvPr/>
          </p:nvGrpSpPr>
          <p:grpSpPr>
            <a:xfrm>
              <a:off x="2572292" y="4177725"/>
              <a:ext cx="675833" cy="662608"/>
              <a:chOff x="662610" y="2054088"/>
              <a:chExt cx="675833" cy="662608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AC5C79C-784D-4853-8E3A-CBCABEBE2FC5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5BD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6414698-B4D7-403C-9FE2-707457975EEC}"/>
                  </a:ext>
                </a:extLst>
              </p:cNvPr>
              <p:cNvSpPr txBox="1"/>
              <p:nvPr/>
            </p:nvSpPr>
            <p:spPr>
              <a:xfrm>
                <a:off x="675835" y="2088903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6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6564B93-46A1-40F3-92F5-E284337D6E14}"/>
                </a:ext>
              </a:extLst>
            </p:cNvPr>
            <p:cNvSpPr txBox="1"/>
            <p:nvPr/>
          </p:nvSpPr>
          <p:spPr>
            <a:xfrm>
              <a:off x="2588729" y="6233837"/>
              <a:ext cx="2615265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Perkhidmatan</a:t>
              </a:r>
              <a:r>
                <a:rPr lang="ms-MY" sz="1400" spc="-2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logistik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034" name="Picture 10" descr="Hasil carian imej untuk generic logisticss image">
              <a:extLst>
                <a:ext uri="{FF2B5EF4-FFF2-40B4-BE49-F238E27FC236}">
                  <a16:creationId xmlns:a16="http://schemas.microsoft.com/office/drawing/2014/main" id="{43032E6C-044B-4BDA-AB07-010FC1603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695" y="4407284"/>
              <a:ext cx="1737360" cy="168492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F30427-BB7C-4E7D-94B7-075B049A374C}"/>
              </a:ext>
            </a:extLst>
          </p:cNvPr>
          <p:cNvGrpSpPr/>
          <p:nvPr/>
        </p:nvGrpSpPr>
        <p:grpSpPr>
          <a:xfrm>
            <a:off x="5166621" y="3865341"/>
            <a:ext cx="1770957" cy="2105942"/>
            <a:chOff x="4856824" y="4187249"/>
            <a:chExt cx="2361275" cy="280792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9DAF05-2F97-45E1-8E9B-DD8878D0F5EA}"/>
                </a:ext>
              </a:extLst>
            </p:cNvPr>
            <p:cNvSpPr/>
            <p:nvPr/>
          </p:nvSpPr>
          <p:spPr>
            <a:xfrm>
              <a:off x="5158818" y="4299543"/>
              <a:ext cx="1920240" cy="1920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0BAE5F9-05AF-4144-9B70-3002564FF5B0}"/>
                </a:ext>
              </a:extLst>
            </p:cNvPr>
            <p:cNvGrpSpPr/>
            <p:nvPr/>
          </p:nvGrpSpPr>
          <p:grpSpPr>
            <a:xfrm>
              <a:off x="4856824" y="4187249"/>
              <a:ext cx="662608" cy="662608"/>
              <a:chOff x="662610" y="2054088"/>
              <a:chExt cx="662608" cy="662608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0E5FD4F-6B0E-4811-983F-7778F65B3497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1B00836-E6BA-4207-A52F-B6DF15D034FB}"/>
                  </a:ext>
                </a:extLst>
              </p:cNvPr>
              <p:cNvSpPr txBox="1"/>
              <p:nvPr/>
            </p:nvSpPr>
            <p:spPr>
              <a:xfrm>
                <a:off x="662610" y="2087687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7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AC90C6-CB7E-4F8B-8B9B-EA0CD4E79E63}"/>
                </a:ext>
              </a:extLst>
            </p:cNvPr>
            <p:cNvSpPr txBox="1"/>
            <p:nvPr/>
          </p:nvSpPr>
          <p:spPr>
            <a:xfrm>
              <a:off x="5143010" y="6297544"/>
              <a:ext cx="2075089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Rumah</a:t>
              </a:r>
              <a:r>
                <a:rPr lang="ms-MY" sz="1400" spc="-2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sembelihan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036" name="Picture 12" descr="Hasil carian imej untuk generic slaughterhouse image">
              <a:extLst>
                <a:ext uri="{FF2B5EF4-FFF2-40B4-BE49-F238E27FC236}">
                  <a16:creationId xmlns:a16="http://schemas.microsoft.com/office/drawing/2014/main" id="{79D05822-808E-44FF-AE80-5EF2B7D41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233" y="4441286"/>
              <a:ext cx="1737360" cy="168619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CFEF09-13B3-4F42-BAD7-A285839C28E9}"/>
              </a:ext>
            </a:extLst>
          </p:cNvPr>
          <p:cNvGrpSpPr/>
          <p:nvPr/>
        </p:nvGrpSpPr>
        <p:grpSpPr>
          <a:xfrm>
            <a:off x="8620805" y="3872512"/>
            <a:ext cx="2157074" cy="2055026"/>
            <a:chOff x="9462400" y="4228894"/>
            <a:chExt cx="2876098" cy="274003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92A50EB-9393-409E-AC44-4350EE9499F2}"/>
                </a:ext>
              </a:extLst>
            </p:cNvPr>
            <p:cNvSpPr/>
            <p:nvPr/>
          </p:nvSpPr>
          <p:spPr>
            <a:xfrm>
              <a:off x="9793703" y="4315585"/>
              <a:ext cx="1920240" cy="1920240"/>
            </a:xfrm>
            <a:prstGeom prst="ellipse">
              <a:avLst/>
            </a:prstGeom>
            <a:solidFill>
              <a:srgbClr val="11F2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38CDE71-43AC-4CBB-9D22-52FF2EA045D8}"/>
                </a:ext>
              </a:extLst>
            </p:cNvPr>
            <p:cNvGrpSpPr/>
            <p:nvPr/>
          </p:nvGrpSpPr>
          <p:grpSpPr>
            <a:xfrm>
              <a:off x="9462400" y="4228894"/>
              <a:ext cx="683395" cy="662608"/>
              <a:chOff x="662610" y="2054088"/>
              <a:chExt cx="683395" cy="66260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DE8E011-7FF9-4325-8C02-2A329C60A7D0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11F2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663FD3A-7D38-4D5B-AADA-B08FB28EEC55}"/>
                  </a:ext>
                </a:extLst>
              </p:cNvPr>
              <p:cNvSpPr txBox="1"/>
              <p:nvPr/>
            </p:nvSpPr>
            <p:spPr>
              <a:xfrm>
                <a:off x="683397" y="2109864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9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669D1C-27A4-43BF-9999-40AA14C7A9A8}"/>
                </a:ext>
              </a:extLst>
            </p:cNvPr>
            <p:cNvSpPr txBox="1"/>
            <p:nvPr/>
          </p:nvSpPr>
          <p:spPr>
            <a:xfrm>
              <a:off x="9874369" y="6271301"/>
              <a:ext cx="2464129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Produk</a:t>
              </a:r>
              <a:r>
                <a:rPr lang="ms-MY" sz="1400" spc="-3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peranti</a:t>
              </a:r>
              <a:r>
                <a:rPr lang="ms-MY" sz="1400" spc="-15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perubatan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040" name="Picture 16" descr="Hasil carian imej untuk first aid kits">
              <a:extLst>
                <a:ext uri="{FF2B5EF4-FFF2-40B4-BE49-F238E27FC236}">
                  <a16:creationId xmlns:a16="http://schemas.microsoft.com/office/drawing/2014/main" id="{F2D43C52-C0DC-4013-B637-CBA32DF32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7810" y="4482457"/>
              <a:ext cx="1737360" cy="166202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C8A753-DCEC-4ABB-8DA0-89F4405BACCA}"/>
              </a:ext>
            </a:extLst>
          </p:cNvPr>
          <p:cNvGrpSpPr/>
          <p:nvPr/>
        </p:nvGrpSpPr>
        <p:grpSpPr>
          <a:xfrm>
            <a:off x="6903650" y="3866536"/>
            <a:ext cx="1981221" cy="2097629"/>
            <a:chOff x="7172862" y="4012377"/>
            <a:chExt cx="2641628" cy="2796839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06ACAA9-D2A6-4389-8E97-2292FC967628}"/>
                </a:ext>
              </a:extLst>
            </p:cNvPr>
            <p:cNvSpPr/>
            <p:nvPr/>
          </p:nvSpPr>
          <p:spPr>
            <a:xfrm>
              <a:off x="7475518" y="4141783"/>
              <a:ext cx="1920240" cy="1920240"/>
            </a:xfrm>
            <a:prstGeom prst="ellipse">
              <a:avLst/>
            </a:prstGeom>
            <a:solidFill>
              <a:srgbClr val="FF21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6968E24-3CA2-41F5-8927-DA49F04FF03D}"/>
                </a:ext>
              </a:extLst>
            </p:cNvPr>
            <p:cNvGrpSpPr/>
            <p:nvPr/>
          </p:nvGrpSpPr>
          <p:grpSpPr>
            <a:xfrm>
              <a:off x="7172862" y="4012377"/>
              <a:ext cx="662608" cy="662608"/>
              <a:chOff x="662610" y="2054088"/>
              <a:chExt cx="662608" cy="662608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8BA9371-D39D-44C7-B4B3-2B7EF465F9C4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FF21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6FEE300-CB57-48AD-ADC5-7BC84EDDB73C}"/>
                  </a:ext>
                </a:extLst>
              </p:cNvPr>
              <p:cNvSpPr txBox="1"/>
              <p:nvPr/>
            </p:nvSpPr>
            <p:spPr>
              <a:xfrm>
                <a:off x="662610" y="2123783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6E7E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8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AAA0028-4C05-470E-9FC0-906CF644038C}"/>
                </a:ext>
              </a:extLst>
            </p:cNvPr>
            <p:cNvSpPr txBox="1"/>
            <p:nvPr/>
          </p:nvSpPr>
          <p:spPr>
            <a:xfrm>
              <a:off x="7350361" y="6111589"/>
              <a:ext cx="2464129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Pengilangan</a:t>
              </a:r>
              <a:r>
                <a:rPr lang="ms-MY" sz="1400" spc="-15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kontrak/</a:t>
              </a:r>
              <a:r>
                <a:rPr lang="ms-MY" sz="1400" spc="-4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OEM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042" name="Picture 18" descr="OEM Original Equipment Manufacturer — Stock Photo">
              <a:extLst>
                <a:ext uri="{FF2B5EF4-FFF2-40B4-BE49-F238E27FC236}">
                  <a16:creationId xmlns:a16="http://schemas.microsoft.com/office/drawing/2014/main" id="{9E1012A4-747D-466F-B2E5-2F77588D5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369" y="4253324"/>
              <a:ext cx="1737360" cy="171080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72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4935B8-05D3-99E8-75DB-5C27AE9E2070}"/>
              </a:ext>
            </a:extLst>
          </p:cNvPr>
          <p:cNvSpPr txBox="1"/>
          <p:nvPr/>
        </p:nvSpPr>
        <p:spPr>
          <a:xfrm>
            <a:off x="3236879" y="792540"/>
            <a:ext cx="5459186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TEMPOH SAH LAKU [35] [2]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477380-DDD1-C47E-7D5D-54585AC7132D}"/>
              </a:ext>
            </a:extLst>
          </p:cNvPr>
          <p:cNvGrpSpPr/>
          <p:nvPr/>
        </p:nvGrpSpPr>
        <p:grpSpPr>
          <a:xfrm>
            <a:off x="1066570" y="2126358"/>
            <a:ext cx="2170309" cy="2650622"/>
            <a:chOff x="4856824" y="4187249"/>
            <a:chExt cx="2361275" cy="280792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3BD9CBB-7D6A-4FCF-4920-8193060F7AAD}"/>
                </a:ext>
              </a:extLst>
            </p:cNvPr>
            <p:cNvSpPr/>
            <p:nvPr/>
          </p:nvSpPr>
          <p:spPr>
            <a:xfrm>
              <a:off x="5158818" y="4299543"/>
              <a:ext cx="1920240" cy="1920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556700-9F3C-E316-7E15-0282746B6FB1}"/>
                </a:ext>
              </a:extLst>
            </p:cNvPr>
            <p:cNvGrpSpPr/>
            <p:nvPr/>
          </p:nvGrpSpPr>
          <p:grpSpPr>
            <a:xfrm>
              <a:off x="4856824" y="4187249"/>
              <a:ext cx="662608" cy="662608"/>
              <a:chOff x="662610" y="2054088"/>
              <a:chExt cx="662608" cy="66260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5B742F1-D7A9-DF9D-6E15-FF3E6FCA7C9F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242646-EDF7-F807-0E85-7C60CB15B33C}"/>
                  </a:ext>
                </a:extLst>
              </p:cNvPr>
              <p:cNvSpPr txBox="1"/>
              <p:nvPr/>
            </p:nvSpPr>
            <p:spPr>
              <a:xfrm>
                <a:off x="662610" y="2087687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7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DED984-9179-D2AF-F620-856E5ABAFC8F}"/>
                </a:ext>
              </a:extLst>
            </p:cNvPr>
            <p:cNvSpPr txBox="1"/>
            <p:nvPr/>
          </p:nvSpPr>
          <p:spPr>
            <a:xfrm>
              <a:off x="5143010" y="6297544"/>
              <a:ext cx="2075089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Rumah</a:t>
              </a:r>
              <a:r>
                <a:rPr lang="ms-MY" sz="1400" spc="-2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sembelihan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7" name="Picture 12" descr="Hasil carian imej untuk generic slaughterhouse image">
              <a:extLst>
                <a:ext uri="{FF2B5EF4-FFF2-40B4-BE49-F238E27FC236}">
                  <a16:creationId xmlns:a16="http://schemas.microsoft.com/office/drawing/2014/main" id="{F00CF957-90B6-87B8-46AE-9C40C6985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233" y="4441286"/>
              <a:ext cx="1737360" cy="168619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7902A767-C5A1-79CA-9D94-AAF0B62E3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502470"/>
              </p:ext>
            </p:extLst>
          </p:nvPr>
        </p:nvGraphicFramePr>
        <p:xfrm>
          <a:off x="3978215" y="2603122"/>
          <a:ext cx="4235570" cy="217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95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4935B8-05D3-99E8-75DB-5C27AE9E2070}"/>
              </a:ext>
            </a:extLst>
          </p:cNvPr>
          <p:cNvSpPr txBox="1"/>
          <p:nvPr/>
        </p:nvSpPr>
        <p:spPr>
          <a:xfrm>
            <a:off x="3236879" y="792540"/>
            <a:ext cx="5459186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TEMPOH SAH LAKU [35] 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7902A767-C5A1-79CA-9D94-AAF0B62E3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776192"/>
              </p:ext>
            </p:extLst>
          </p:nvPr>
        </p:nvGraphicFramePr>
        <p:xfrm>
          <a:off x="3978215" y="2603122"/>
          <a:ext cx="4235570" cy="217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9E55D8B-00D2-3115-F5ED-4953F00A1D6F}"/>
              </a:ext>
            </a:extLst>
          </p:cNvPr>
          <p:cNvGrpSpPr/>
          <p:nvPr/>
        </p:nvGrpSpPr>
        <p:grpSpPr>
          <a:xfrm>
            <a:off x="497295" y="1581894"/>
            <a:ext cx="3655387" cy="1771493"/>
            <a:chOff x="252828" y="1564290"/>
            <a:chExt cx="4873849" cy="236199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71D615-19F0-9CEC-AF0B-938B42A0C822}"/>
                </a:ext>
              </a:extLst>
            </p:cNvPr>
            <p:cNvSpPr/>
            <p:nvPr/>
          </p:nvSpPr>
          <p:spPr>
            <a:xfrm>
              <a:off x="1685016" y="1699091"/>
              <a:ext cx="1920240" cy="192024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347B90-EF0B-616E-5414-24001AF1E9FE}"/>
                </a:ext>
              </a:extLst>
            </p:cNvPr>
            <p:cNvGrpSpPr/>
            <p:nvPr/>
          </p:nvGrpSpPr>
          <p:grpSpPr>
            <a:xfrm>
              <a:off x="1309427" y="1564290"/>
              <a:ext cx="662608" cy="662608"/>
              <a:chOff x="662610" y="2054088"/>
              <a:chExt cx="662608" cy="66260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7381945-B719-9DF5-15CE-032E1382692E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97118E-8E18-C40C-0506-B1EA1900A318}"/>
                  </a:ext>
                </a:extLst>
              </p:cNvPr>
              <p:cNvSpPr txBox="1"/>
              <p:nvPr/>
            </p:nvSpPr>
            <p:spPr>
              <a:xfrm>
                <a:off x="662610" y="2145804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6E7E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1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650867-9F15-1B6C-FE5D-05F3AFD1C092}"/>
                </a:ext>
              </a:extLst>
            </p:cNvPr>
            <p:cNvSpPr txBox="1"/>
            <p:nvPr/>
          </p:nvSpPr>
          <p:spPr>
            <a:xfrm>
              <a:off x="252828" y="3515912"/>
              <a:ext cx="487384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Produk</a:t>
              </a:r>
              <a:r>
                <a:rPr lang="ms-MY" sz="1400" spc="-2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makanan</a:t>
              </a:r>
              <a:r>
                <a:rPr lang="ms-MY" sz="1400" spc="-15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dan</a:t>
              </a:r>
              <a:r>
                <a:rPr lang="ms-MY" sz="1400" spc="-3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minuman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4" name="Picture 2" descr="Hasil carian imej untuk generic food  products picture">
              <a:extLst>
                <a:ext uri="{FF2B5EF4-FFF2-40B4-BE49-F238E27FC236}">
                  <a16:creationId xmlns:a16="http://schemas.microsoft.com/office/drawing/2014/main" id="{2BC87E30-73BE-8FBB-D40C-8DB1FDE58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764" y="1791373"/>
              <a:ext cx="1737360" cy="169620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0B2606-7E05-A5CD-7FA3-064143A26777}"/>
              </a:ext>
            </a:extLst>
          </p:cNvPr>
          <p:cNvGrpSpPr/>
          <p:nvPr/>
        </p:nvGrpSpPr>
        <p:grpSpPr>
          <a:xfrm>
            <a:off x="1012032" y="4334090"/>
            <a:ext cx="2625911" cy="1746458"/>
            <a:chOff x="8447518" y="1574282"/>
            <a:chExt cx="3501215" cy="232861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9E595F-94C8-80E4-E71E-D02F31AFC3F3}"/>
                </a:ext>
              </a:extLst>
            </p:cNvPr>
            <p:cNvSpPr/>
            <p:nvPr/>
          </p:nvSpPr>
          <p:spPr>
            <a:xfrm>
              <a:off x="8764781" y="1647537"/>
              <a:ext cx="1920240" cy="1920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3360AB-980D-7449-31B9-A2BFCF4316F5}"/>
                </a:ext>
              </a:extLst>
            </p:cNvPr>
            <p:cNvGrpSpPr/>
            <p:nvPr/>
          </p:nvGrpSpPr>
          <p:grpSpPr>
            <a:xfrm>
              <a:off x="8447518" y="1574282"/>
              <a:ext cx="662608" cy="662608"/>
              <a:chOff x="662610" y="2054088"/>
              <a:chExt cx="662608" cy="66260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2D5A4DF-B8E6-2A41-7372-EE0ABB8E019A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8C4249-5F38-5F0A-4BE9-2C4F5037FA03}"/>
                  </a:ext>
                </a:extLst>
              </p:cNvPr>
              <p:cNvSpPr txBox="1"/>
              <p:nvPr/>
            </p:nvSpPr>
            <p:spPr>
              <a:xfrm>
                <a:off x="662610" y="2135812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6E7E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4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25D8D0-3C39-8B69-A484-92FE7D0A9E4D}"/>
                </a:ext>
              </a:extLst>
            </p:cNvPr>
            <p:cNvSpPr txBox="1"/>
            <p:nvPr/>
          </p:nvSpPr>
          <p:spPr>
            <a:xfrm>
              <a:off x="9244734" y="3492523"/>
              <a:ext cx="270399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Premis</a:t>
              </a:r>
              <a:r>
                <a:rPr lang="ms-MY" sz="1400" spc="-25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makanan</a:t>
              </a:r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22" name="Picture 6" descr="Hasil carian imej untuk generic eating image">
              <a:extLst>
                <a:ext uri="{FF2B5EF4-FFF2-40B4-BE49-F238E27FC236}">
                  <a16:creationId xmlns:a16="http://schemas.microsoft.com/office/drawing/2014/main" id="{319B154E-7B4A-C698-51EB-0BA1650C0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6221" y="1778575"/>
              <a:ext cx="1737360" cy="169871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40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4935B8-05D3-99E8-75DB-5C27AE9E2070}"/>
              </a:ext>
            </a:extLst>
          </p:cNvPr>
          <p:cNvSpPr txBox="1"/>
          <p:nvPr/>
        </p:nvSpPr>
        <p:spPr>
          <a:xfrm>
            <a:off x="3236879" y="792540"/>
            <a:ext cx="5459186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TEMPOH SAH LAKU [35] 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7902A767-C5A1-79CA-9D94-AAF0B62E3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330669"/>
              </p:ext>
            </p:extLst>
          </p:nvPr>
        </p:nvGraphicFramePr>
        <p:xfrm>
          <a:off x="3978215" y="2603122"/>
          <a:ext cx="4235570" cy="217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F449781-F320-52E4-51BD-CB2D5B75BF00}"/>
              </a:ext>
            </a:extLst>
          </p:cNvPr>
          <p:cNvGrpSpPr/>
          <p:nvPr/>
        </p:nvGrpSpPr>
        <p:grpSpPr>
          <a:xfrm>
            <a:off x="947326" y="1421880"/>
            <a:ext cx="1937767" cy="1805856"/>
            <a:chOff x="3699385" y="1564290"/>
            <a:chExt cx="2583689" cy="240780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A96C99-8257-63C3-0CF2-4FF7C53FE0F1}"/>
                </a:ext>
              </a:extLst>
            </p:cNvPr>
            <p:cNvSpPr/>
            <p:nvPr/>
          </p:nvSpPr>
          <p:spPr>
            <a:xfrm>
              <a:off x="3996765" y="1692330"/>
              <a:ext cx="1986857" cy="19202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49BE34-4690-711A-5079-29D068639C88}"/>
                </a:ext>
              </a:extLst>
            </p:cNvPr>
            <p:cNvGrpSpPr/>
            <p:nvPr/>
          </p:nvGrpSpPr>
          <p:grpSpPr>
            <a:xfrm>
              <a:off x="3699385" y="1564290"/>
              <a:ext cx="662608" cy="662608"/>
              <a:chOff x="662610" y="2054088"/>
              <a:chExt cx="662608" cy="66260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3FAC43D-1DBF-4571-DE39-E9B30E9D4C90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95608C-E28C-E2ED-0CCC-F30ED9C41BF0}"/>
                  </a:ext>
                </a:extLst>
              </p:cNvPr>
              <p:cNvSpPr txBox="1"/>
              <p:nvPr/>
            </p:nvSpPr>
            <p:spPr>
              <a:xfrm>
                <a:off x="662610" y="2099715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6E7E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2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7C6C37-BFD7-BBB1-DE27-16C50BCFD313}"/>
                </a:ext>
              </a:extLst>
            </p:cNvPr>
            <p:cNvSpPr txBox="1"/>
            <p:nvPr/>
          </p:nvSpPr>
          <p:spPr>
            <a:xfrm>
              <a:off x="4045125" y="3561728"/>
              <a:ext cx="223794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Produk</a:t>
              </a:r>
              <a:r>
                <a:rPr lang="ms-MY" sz="1400" spc="-2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kosmetik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4" name="Picture 13" descr="Hasil carian imej untuk generic cosmetics image">
              <a:extLst>
                <a:ext uri="{FF2B5EF4-FFF2-40B4-BE49-F238E27FC236}">
                  <a16:creationId xmlns:a16="http://schemas.microsoft.com/office/drawing/2014/main" id="{8207716C-42D3-AA4C-F0AA-DB1A62460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292" y="1794797"/>
              <a:ext cx="1834297" cy="17373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39C56D-A905-3EE9-E47E-93D25EE0DFDD}"/>
              </a:ext>
            </a:extLst>
          </p:cNvPr>
          <p:cNvGrpSpPr/>
          <p:nvPr/>
        </p:nvGrpSpPr>
        <p:grpSpPr>
          <a:xfrm>
            <a:off x="1048843" y="3880136"/>
            <a:ext cx="2188036" cy="1793688"/>
            <a:chOff x="6100275" y="1564649"/>
            <a:chExt cx="2917380" cy="239158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B5D020A-1AB0-1F86-2A7D-CC1E73B209C8}"/>
                </a:ext>
              </a:extLst>
            </p:cNvPr>
            <p:cNvSpPr/>
            <p:nvPr/>
          </p:nvSpPr>
          <p:spPr>
            <a:xfrm>
              <a:off x="6390384" y="1689103"/>
              <a:ext cx="1920240" cy="1920240"/>
            </a:xfrm>
            <a:prstGeom prst="ellipse">
              <a:avLst/>
            </a:prstGeom>
            <a:solidFill>
              <a:srgbClr val="E43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D84894B-3A8D-95D7-E537-49E6087416C8}"/>
                </a:ext>
              </a:extLst>
            </p:cNvPr>
            <p:cNvGrpSpPr/>
            <p:nvPr/>
          </p:nvGrpSpPr>
          <p:grpSpPr>
            <a:xfrm>
              <a:off x="6100275" y="1564649"/>
              <a:ext cx="662608" cy="662608"/>
              <a:chOff x="662610" y="2054088"/>
              <a:chExt cx="662608" cy="66260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81CF950-361A-6560-49A2-503EC899DD03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E43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7A2CB7-44DE-0D8D-CC0C-8EF46A6D0CC7}"/>
                  </a:ext>
                </a:extLst>
              </p:cNvPr>
              <p:cNvSpPr txBox="1"/>
              <p:nvPr/>
            </p:nvSpPr>
            <p:spPr>
              <a:xfrm>
                <a:off x="662610" y="2099708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6E7E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3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46C2F8-A84D-4E92-586F-1F251680B0D4}"/>
                </a:ext>
              </a:extLst>
            </p:cNvPr>
            <p:cNvSpPr txBox="1"/>
            <p:nvPr/>
          </p:nvSpPr>
          <p:spPr>
            <a:xfrm>
              <a:off x="6313656" y="3545863"/>
              <a:ext cx="270399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Produk</a:t>
              </a:r>
              <a:r>
                <a:rPr lang="ms-MY" sz="1400" spc="-3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farmaseutikal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22" name="Picture 4" descr="Hasil carian imej untuk generic pjarmaceuticals image">
              <a:extLst>
                <a:ext uri="{FF2B5EF4-FFF2-40B4-BE49-F238E27FC236}">
                  <a16:creationId xmlns:a16="http://schemas.microsoft.com/office/drawing/2014/main" id="{12CF2851-C932-43CB-48C7-2431FC253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418" y="1787963"/>
              <a:ext cx="1737263" cy="17373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F43954-D4BF-CF08-44AF-25F415477013}"/>
              </a:ext>
            </a:extLst>
          </p:cNvPr>
          <p:cNvGrpSpPr/>
          <p:nvPr/>
        </p:nvGrpSpPr>
        <p:grpSpPr>
          <a:xfrm>
            <a:off x="3459769" y="4375051"/>
            <a:ext cx="2209526" cy="1840641"/>
            <a:chOff x="-428357" y="4176884"/>
            <a:chExt cx="2946034" cy="24541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E1E538F-FEAE-13F3-7F65-8D3A5869BB78}"/>
                </a:ext>
              </a:extLst>
            </p:cNvPr>
            <p:cNvSpPr/>
            <p:nvPr/>
          </p:nvSpPr>
          <p:spPr>
            <a:xfrm>
              <a:off x="597437" y="4248756"/>
              <a:ext cx="1920240" cy="19202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6F70B22-0B46-20F1-A2C0-F533CE7E7807}"/>
                </a:ext>
              </a:extLst>
            </p:cNvPr>
            <p:cNvGrpSpPr/>
            <p:nvPr/>
          </p:nvGrpSpPr>
          <p:grpSpPr>
            <a:xfrm>
              <a:off x="294586" y="4176884"/>
              <a:ext cx="662608" cy="662608"/>
              <a:chOff x="662610" y="2054088"/>
              <a:chExt cx="662608" cy="66260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BF59291-D64D-550D-10EC-E726A6326142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8E441A-E98E-8389-9D33-9976CB995E17}"/>
                  </a:ext>
                </a:extLst>
              </p:cNvPr>
              <p:cNvSpPr txBox="1"/>
              <p:nvPr/>
            </p:nvSpPr>
            <p:spPr>
              <a:xfrm>
                <a:off x="662610" y="2123783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6E7E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A10D2D-0C0E-CDBA-6A19-91D9FF2D5374}"/>
                </a:ext>
              </a:extLst>
            </p:cNvPr>
            <p:cNvSpPr txBox="1"/>
            <p:nvPr/>
          </p:nvSpPr>
          <p:spPr>
            <a:xfrm>
              <a:off x="-428357" y="6220703"/>
              <a:ext cx="292982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Produk</a:t>
              </a:r>
              <a:r>
                <a:rPr lang="ms-MY" sz="1400" spc="-25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barang</a:t>
              </a:r>
              <a:r>
                <a:rPr lang="ms-MY" sz="1400" spc="-15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gunaan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29" name="Picture 8" descr="Hasil carian imej untuk generic household goods image">
              <a:extLst>
                <a:ext uri="{FF2B5EF4-FFF2-40B4-BE49-F238E27FC236}">
                  <a16:creationId xmlns:a16="http://schemas.microsoft.com/office/drawing/2014/main" id="{68C8BE8D-9147-EAEB-4E51-7987042D1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02" y="4346853"/>
              <a:ext cx="1737360" cy="171835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0F17A7C-2842-594C-F201-F3BE8D6F4DA5}"/>
              </a:ext>
            </a:extLst>
          </p:cNvPr>
          <p:cNvGrpSpPr/>
          <p:nvPr/>
        </p:nvGrpSpPr>
        <p:grpSpPr>
          <a:xfrm>
            <a:off x="6722288" y="4317991"/>
            <a:ext cx="1973777" cy="2065304"/>
            <a:chOff x="2572292" y="4177725"/>
            <a:chExt cx="2631702" cy="275373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177D3E-4A5B-45DB-217E-E3ED2D7B0B83}"/>
                </a:ext>
              </a:extLst>
            </p:cNvPr>
            <p:cNvSpPr/>
            <p:nvPr/>
          </p:nvSpPr>
          <p:spPr>
            <a:xfrm>
              <a:off x="2870027" y="4265660"/>
              <a:ext cx="1920240" cy="1920240"/>
            </a:xfrm>
            <a:prstGeom prst="ellipse">
              <a:avLst/>
            </a:prstGeom>
            <a:solidFill>
              <a:srgbClr val="5B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8990E77-9B8C-329B-8899-28EBAF66A10E}"/>
                </a:ext>
              </a:extLst>
            </p:cNvPr>
            <p:cNvGrpSpPr/>
            <p:nvPr/>
          </p:nvGrpSpPr>
          <p:grpSpPr>
            <a:xfrm>
              <a:off x="2572292" y="4177725"/>
              <a:ext cx="675833" cy="662608"/>
              <a:chOff x="662610" y="2054088"/>
              <a:chExt cx="675833" cy="66260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FDBAFB6-59D2-0D8F-62D0-BF6F7F98671E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5BD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0CB0728-F5C8-E771-B92E-676CFCA84FA4}"/>
                  </a:ext>
                </a:extLst>
              </p:cNvPr>
              <p:cNvSpPr txBox="1"/>
              <p:nvPr/>
            </p:nvSpPr>
            <p:spPr>
              <a:xfrm>
                <a:off x="675835" y="2088903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6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5A562B4-40B7-DAF6-5559-DDB4D9C883B6}"/>
                </a:ext>
              </a:extLst>
            </p:cNvPr>
            <p:cNvSpPr txBox="1"/>
            <p:nvPr/>
          </p:nvSpPr>
          <p:spPr>
            <a:xfrm>
              <a:off x="2588729" y="6233837"/>
              <a:ext cx="2615265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Perkhidmatan</a:t>
              </a:r>
              <a:r>
                <a:rPr lang="ms-MY" sz="1400" spc="-2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logistik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36" name="Picture 10" descr="Hasil carian imej untuk generic logisticss image">
              <a:extLst>
                <a:ext uri="{FF2B5EF4-FFF2-40B4-BE49-F238E27FC236}">
                  <a16:creationId xmlns:a16="http://schemas.microsoft.com/office/drawing/2014/main" id="{3CC67316-EE67-7A3E-36B0-93A52AA6D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695" y="4407284"/>
              <a:ext cx="1737360" cy="168492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50C3D6-13B7-ABAE-767C-1157A5C3F0E0}"/>
              </a:ext>
            </a:extLst>
          </p:cNvPr>
          <p:cNvGrpSpPr/>
          <p:nvPr/>
        </p:nvGrpSpPr>
        <p:grpSpPr>
          <a:xfrm>
            <a:off x="9446530" y="3644752"/>
            <a:ext cx="1981221" cy="2097629"/>
            <a:chOff x="7172862" y="4012377"/>
            <a:chExt cx="2641628" cy="279683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D2AC8F4-3971-1DD2-CAE3-71D25DAA2F46}"/>
                </a:ext>
              </a:extLst>
            </p:cNvPr>
            <p:cNvSpPr/>
            <p:nvPr/>
          </p:nvSpPr>
          <p:spPr>
            <a:xfrm>
              <a:off x="7475518" y="4141783"/>
              <a:ext cx="1920240" cy="1920240"/>
            </a:xfrm>
            <a:prstGeom prst="ellipse">
              <a:avLst/>
            </a:prstGeom>
            <a:solidFill>
              <a:srgbClr val="FF21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5153ED1-08C8-5D27-4564-C9D5FDD532C4}"/>
                </a:ext>
              </a:extLst>
            </p:cNvPr>
            <p:cNvGrpSpPr/>
            <p:nvPr/>
          </p:nvGrpSpPr>
          <p:grpSpPr>
            <a:xfrm>
              <a:off x="7172862" y="4012377"/>
              <a:ext cx="662608" cy="662608"/>
              <a:chOff x="662610" y="2054088"/>
              <a:chExt cx="662608" cy="66260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9A22D85-E332-C217-F31E-50DAB2CCA655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FF21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9687ED-BEEB-A266-8D0A-166CFCF28421}"/>
                  </a:ext>
                </a:extLst>
              </p:cNvPr>
              <p:cNvSpPr txBox="1"/>
              <p:nvPr/>
            </p:nvSpPr>
            <p:spPr>
              <a:xfrm>
                <a:off x="662610" y="2123783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6E7E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8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1D93433-C5DE-0BFA-04E0-BBB121EA8C6C}"/>
                </a:ext>
              </a:extLst>
            </p:cNvPr>
            <p:cNvSpPr txBox="1"/>
            <p:nvPr/>
          </p:nvSpPr>
          <p:spPr>
            <a:xfrm>
              <a:off x="7350361" y="6111589"/>
              <a:ext cx="2464129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Pengilangan</a:t>
              </a:r>
              <a:r>
                <a:rPr lang="ms-MY" sz="1400" spc="-15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kontrak/</a:t>
              </a:r>
              <a:r>
                <a:rPr lang="ms-MY" sz="1400" spc="-4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OEM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43" name="Picture 18" descr="OEM Original Equipment Manufacturer — Stock Photo">
              <a:extLst>
                <a:ext uri="{FF2B5EF4-FFF2-40B4-BE49-F238E27FC236}">
                  <a16:creationId xmlns:a16="http://schemas.microsoft.com/office/drawing/2014/main" id="{53E69B16-38FE-821F-2FA0-4EBC424D7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369" y="4253324"/>
              <a:ext cx="1737360" cy="171080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643F19-780B-7B63-BA2D-B1D87ED2181E}"/>
              </a:ext>
            </a:extLst>
          </p:cNvPr>
          <p:cNvGrpSpPr/>
          <p:nvPr/>
        </p:nvGrpSpPr>
        <p:grpSpPr>
          <a:xfrm>
            <a:off x="9653129" y="1334653"/>
            <a:ext cx="1938877" cy="2056953"/>
            <a:chOff x="9462400" y="4228894"/>
            <a:chExt cx="2585169" cy="274260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7DD5948-ED47-6DF4-9A7D-A65B46D8EC31}"/>
                </a:ext>
              </a:extLst>
            </p:cNvPr>
            <p:cNvSpPr/>
            <p:nvPr/>
          </p:nvSpPr>
          <p:spPr>
            <a:xfrm>
              <a:off x="9793703" y="4315585"/>
              <a:ext cx="1920240" cy="1920240"/>
            </a:xfrm>
            <a:prstGeom prst="ellipse">
              <a:avLst/>
            </a:prstGeom>
            <a:solidFill>
              <a:srgbClr val="11F2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F3E84C7-E48B-AF35-A27D-A1E8A6D493A3}"/>
                </a:ext>
              </a:extLst>
            </p:cNvPr>
            <p:cNvGrpSpPr/>
            <p:nvPr/>
          </p:nvGrpSpPr>
          <p:grpSpPr>
            <a:xfrm>
              <a:off x="9462400" y="4228894"/>
              <a:ext cx="683395" cy="662608"/>
              <a:chOff x="662610" y="2054088"/>
              <a:chExt cx="683395" cy="66260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50B9809-E96B-847C-404B-6A4F884EEB93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11F2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811B59F-ED11-F976-C27F-868396E3E150}"/>
                  </a:ext>
                </a:extLst>
              </p:cNvPr>
              <p:cNvSpPr txBox="1"/>
              <p:nvPr/>
            </p:nvSpPr>
            <p:spPr>
              <a:xfrm>
                <a:off x="683397" y="2109864"/>
                <a:ext cx="66260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9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E31F2B3-4267-5BA4-3D04-3F3DEB70A5D3}"/>
                </a:ext>
              </a:extLst>
            </p:cNvPr>
            <p:cNvSpPr txBox="1"/>
            <p:nvPr/>
          </p:nvSpPr>
          <p:spPr>
            <a:xfrm>
              <a:off x="9583440" y="6273871"/>
              <a:ext cx="2464129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Produk</a:t>
              </a:r>
              <a:r>
                <a:rPr lang="ms-MY" sz="1400" spc="-3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peranti</a:t>
              </a:r>
              <a:r>
                <a:rPr lang="ms-MY" sz="1400" spc="-15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 </a:t>
              </a:r>
              <a:r>
                <a:rPr lang="ms-MY" sz="1400" dirty="0">
                  <a:effectLst/>
                  <a:latin typeface="Aharoni" panose="02010803020104030203" pitchFamily="2" charset="-79"/>
                  <a:ea typeface="Arial MT"/>
                  <a:cs typeface="Aharoni" panose="02010803020104030203" pitchFamily="2" charset="-79"/>
                </a:rPr>
                <a:t>perubatan</a:t>
              </a: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50" name="Picture 16" descr="Hasil carian imej untuk first aid kits">
              <a:extLst>
                <a:ext uri="{FF2B5EF4-FFF2-40B4-BE49-F238E27FC236}">
                  <a16:creationId xmlns:a16="http://schemas.microsoft.com/office/drawing/2014/main" id="{F6159B97-D959-DF6F-DB18-C2E5DFE9E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7810" y="4482457"/>
              <a:ext cx="1737360" cy="166202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19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4353C-743C-94A2-682E-72A9728F6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sz="1800" spc="-5" dirty="0">
                <a:effectLst/>
                <a:latin typeface="Arial MT"/>
                <a:ea typeface="Arial MT"/>
                <a:cs typeface="Arial MT"/>
              </a:rPr>
              <a:t>Dua (2) tahun bagi permohonan syarikat dan/ atau pemohon yang</a:t>
            </a:r>
            <a:r>
              <a:rPr lang="ms-MY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ms-MY" sz="1800" spc="-5" dirty="0">
                <a:effectLst/>
                <a:latin typeface="Arial MT"/>
                <a:ea typeface="Arial MT"/>
                <a:cs typeface="Arial MT"/>
              </a:rPr>
              <a:t>berdaftar di luar negara dan menjalankan perusahaan, pengeluaran di</a:t>
            </a:r>
            <a:r>
              <a:rPr lang="ms-MY" sz="1800" spc="-3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ms-MY" sz="1800" spc="-5" dirty="0">
                <a:effectLst/>
                <a:latin typeface="Arial MT"/>
                <a:ea typeface="Arial MT"/>
                <a:cs typeface="Arial MT"/>
              </a:rPr>
              <a:t>dalam</a:t>
            </a:r>
            <a:r>
              <a:rPr lang="ms-MY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ms-MY" sz="1800" spc="-5" dirty="0">
                <a:effectLst/>
                <a:latin typeface="Arial MT"/>
                <a:ea typeface="Arial MT"/>
                <a:cs typeface="Arial MT"/>
              </a:rPr>
              <a:t>negara.</a:t>
            </a:r>
            <a:endParaRPr lang="en-US" sz="1800" spc="-5" dirty="0">
              <a:effectLst/>
              <a:latin typeface="Arial MT"/>
              <a:ea typeface="Arial MT"/>
              <a:cs typeface="Arial M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B22E4-8F04-8A30-77EF-F229129A7A7B}"/>
              </a:ext>
            </a:extLst>
          </p:cNvPr>
          <p:cNvSpPr txBox="1"/>
          <p:nvPr/>
        </p:nvSpPr>
        <p:spPr>
          <a:xfrm>
            <a:off x="3236879" y="792540"/>
            <a:ext cx="5459186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TEMPOH SAH LAKU [35] </a:t>
            </a:r>
          </a:p>
        </p:txBody>
      </p:sp>
    </p:spTree>
    <p:extLst>
      <p:ext uri="{BB962C8B-B14F-4D97-AF65-F5344CB8AC3E}">
        <p14:creationId xmlns:p14="http://schemas.microsoft.com/office/powerpoint/2010/main" val="366643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4353C-743C-94A2-682E-72A9728F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21766"/>
            <a:ext cx="10668000" cy="897147"/>
          </a:xfrm>
        </p:spPr>
        <p:txBody>
          <a:bodyPr/>
          <a:lstStyle/>
          <a:p>
            <a:r>
              <a:rPr lang="ms-MY" sz="1800" dirty="0">
                <a:latin typeface="Arial MT"/>
                <a:ea typeface="Arial MT"/>
                <a:cs typeface="Arial MT"/>
              </a:rPr>
              <a:t>T</a:t>
            </a:r>
            <a:r>
              <a:rPr lang="ms-MY" sz="1800" dirty="0">
                <a:effectLst/>
                <a:latin typeface="Arial MT"/>
                <a:ea typeface="Arial MT"/>
                <a:cs typeface="Arial MT"/>
              </a:rPr>
              <a:t>empoh sah laku lima (5) tahun</a:t>
            </a:r>
            <a:r>
              <a:rPr lang="ms-MY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ms-MY" sz="1800" dirty="0">
                <a:effectLst/>
                <a:latin typeface="Arial MT"/>
                <a:ea typeface="Arial MT"/>
                <a:cs typeface="Arial MT"/>
              </a:rPr>
              <a:t>bagi permohonan syarikat dan/ atau pemohon yang memenuhi syarat-syarat</a:t>
            </a:r>
            <a:r>
              <a:rPr lang="ms-MY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ms-MY" sz="1800" dirty="0">
                <a:effectLst/>
                <a:latin typeface="Arial MT"/>
                <a:ea typeface="Arial MT"/>
                <a:cs typeface="Arial MT"/>
              </a:rPr>
              <a:t>yang</a:t>
            </a:r>
            <a:r>
              <a:rPr lang="ms-MY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ms-MY" sz="1800" dirty="0">
                <a:effectLst/>
                <a:latin typeface="Arial MT"/>
                <a:ea typeface="Arial MT"/>
                <a:cs typeface="Arial MT"/>
              </a:rPr>
              <a:t>ditetapkan</a:t>
            </a:r>
            <a:r>
              <a:rPr lang="ms-MY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ms-MY" sz="1800" dirty="0">
                <a:effectLst/>
                <a:latin typeface="Arial MT"/>
                <a:ea typeface="Arial MT"/>
                <a:cs typeface="Arial MT"/>
              </a:rPr>
              <a:t>yang</a:t>
            </a:r>
            <a:r>
              <a:rPr lang="ms-MY" sz="18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ms-MY" sz="1800" dirty="0">
                <a:effectLst/>
                <a:latin typeface="Arial MT"/>
                <a:ea typeface="Arial MT"/>
                <a:cs typeface="Arial MT"/>
              </a:rPr>
              <a:t>berikut: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B22E4-8F04-8A30-77EF-F229129A7A7B}"/>
              </a:ext>
            </a:extLst>
          </p:cNvPr>
          <p:cNvSpPr txBox="1"/>
          <p:nvPr/>
        </p:nvSpPr>
        <p:spPr>
          <a:xfrm>
            <a:off x="3236879" y="792540"/>
            <a:ext cx="5459186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TEMPOH SAH LAKU [35]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B293E7-A9EC-177D-F87F-C37E33CDF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959046"/>
              </p:ext>
            </p:extLst>
          </p:nvPr>
        </p:nvGraphicFramePr>
        <p:xfrm>
          <a:off x="2031998" y="2674189"/>
          <a:ext cx="8932175" cy="387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54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28E177-6FDE-B6FC-E3C5-96B8672B6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573488"/>
              </p:ext>
            </p:extLst>
          </p:nvPr>
        </p:nvGraphicFramePr>
        <p:xfrm>
          <a:off x="762000" y="2286000"/>
          <a:ext cx="10668000" cy="381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8CE6F5-3A7B-9D58-174E-B52699E353A4}"/>
              </a:ext>
            </a:extLst>
          </p:cNvPr>
          <p:cNvSpPr txBox="1"/>
          <p:nvPr/>
        </p:nvSpPr>
        <p:spPr>
          <a:xfrm>
            <a:off x="3236879" y="792540"/>
            <a:ext cx="5459186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FI[7]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E4DB0-991A-B820-42F2-1AF9D2A18664}"/>
              </a:ext>
            </a:extLst>
          </p:cNvPr>
          <p:cNvSpPr txBox="1"/>
          <p:nvPr/>
        </p:nvSpPr>
        <p:spPr>
          <a:xfrm>
            <a:off x="4019909" y="1492369"/>
            <a:ext cx="344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PEMPROSESAN</a:t>
            </a:r>
          </a:p>
        </p:txBody>
      </p:sp>
    </p:spTree>
    <p:extLst>
      <p:ext uri="{BB962C8B-B14F-4D97-AF65-F5344CB8AC3E}">
        <p14:creationId xmlns:p14="http://schemas.microsoft.com/office/powerpoint/2010/main" val="45892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1D5EB546-4E76-4E5B-91DD-512F52167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168409"/>
              </p:ext>
            </p:extLst>
          </p:nvPr>
        </p:nvGraphicFramePr>
        <p:xfrm>
          <a:off x="6681496" y="2045596"/>
          <a:ext cx="3876493" cy="373993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{EB9631B5-78F2-41C9-869B-9F39066F8104}</a:tableStyleId>
              </a:tblPr>
              <a:tblGrid>
                <a:gridCol w="948459">
                  <a:extLst>
                    <a:ext uri="{9D8B030D-6E8A-4147-A177-3AD203B41FA5}">
                      <a16:colId xmlns:a16="http://schemas.microsoft.com/office/drawing/2014/main" val="2350131803"/>
                    </a:ext>
                  </a:extLst>
                </a:gridCol>
                <a:gridCol w="1735641">
                  <a:extLst>
                    <a:ext uri="{9D8B030D-6E8A-4147-A177-3AD203B41FA5}">
                      <a16:colId xmlns:a16="http://schemas.microsoft.com/office/drawing/2014/main" val="2796394302"/>
                    </a:ext>
                  </a:extLst>
                </a:gridCol>
                <a:gridCol w="1192393">
                  <a:extLst>
                    <a:ext uri="{9D8B030D-6E8A-4147-A177-3AD203B41FA5}">
                      <a16:colId xmlns:a16="http://schemas.microsoft.com/office/drawing/2014/main" val="4250575205"/>
                    </a:ext>
                  </a:extLst>
                </a:gridCol>
              </a:tblGrid>
              <a:tr h="650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INDUSTRY</a:t>
                      </a:r>
                      <a:endParaRPr lang="en-MY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51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FEATURES</a:t>
                      </a:r>
                      <a:endParaRPr lang="en-MY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51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ANNUAL FEE (RM)</a:t>
                      </a:r>
                      <a:endParaRPr lang="en-MY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51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34448"/>
                  </a:ext>
                </a:extLst>
              </a:tr>
              <a:tr h="7458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Mikro</a:t>
                      </a:r>
                      <a:endParaRPr lang="en-MY" sz="14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Nilai</a:t>
                      </a:r>
                      <a:r>
                        <a:rPr lang="ms-MY" sz="1400" spc="21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perolehan</a:t>
                      </a:r>
                      <a:r>
                        <a:rPr lang="ms-MY" sz="1400" spc="2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tahunan</a:t>
                      </a:r>
                      <a:endParaRPr lang="en-US" sz="12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&lt; RM300,000</a:t>
                      </a:r>
                      <a:endParaRPr lang="en-MY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3B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13690834"/>
                  </a:ext>
                </a:extLst>
              </a:tr>
              <a:tr h="7783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Kecil</a:t>
                      </a:r>
                      <a:endParaRPr lang="en-MY" sz="14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Nilai</a:t>
                      </a:r>
                      <a:r>
                        <a:rPr lang="ms-MY" sz="1400" spc="21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perolehan</a:t>
                      </a:r>
                      <a:r>
                        <a:rPr lang="ms-MY" sz="1400" spc="2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tahunan</a:t>
                      </a:r>
                      <a:endParaRPr lang="en-US" sz="12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RM300,000 – RM15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juta</a:t>
                      </a:r>
                      <a:endParaRPr lang="en-MY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3B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95721899"/>
                  </a:ext>
                </a:extLst>
              </a:tr>
              <a:tr h="760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Sederhana</a:t>
                      </a:r>
                      <a:endParaRPr lang="en-MY" sz="14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Nilai</a:t>
                      </a:r>
                      <a:r>
                        <a:rPr lang="ms-MY" sz="1400" spc="21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perolehan</a:t>
                      </a:r>
                      <a:r>
                        <a:rPr lang="ms-MY" sz="1400" spc="2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tahunan</a:t>
                      </a:r>
                      <a:endParaRPr lang="en-US" sz="12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RM15 – 50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juta</a:t>
                      </a:r>
                      <a:endParaRPr lang="en-MY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3B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86680503"/>
                  </a:ext>
                </a:extLst>
              </a:tr>
              <a:tr h="7322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Besar</a:t>
                      </a:r>
                      <a:endParaRPr lang="en-MY" sz="14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Nilai</a:t>
                      </a:r>
                      <a:r>
                        <a:rPr lang="ms-MY" sz="1400" spc="21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perolehan</a:t>
                      </a:r>
                      <a:r>
                        <a:rPr lang="ms-MY" sz="1400" spc="2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ms-MY" sz="1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tahunan</a:t>
                      </a:r>
                      <a:endParaRPr lang="en-US" sz="12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≥ RM50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juta</a:t>
                      </a:r>
                      <a:endParaRPr lang="en-MY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3B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38420932"/>
                  </a:ext>
                </a:extLst>
              </a:tr>
            </a:tbl>
          </a:graphicData>
        </a:graphic>
      </p:graphicFrame>
      <p:grpSp>
        <p:nvGrpSpPr>
          <p:cNvPr id="72" name="Group 71">
            <a:extLst>
              <a:ext uri="{FF2B5EF4-FFF2-40B4-BE49-F238E27FC236}">
                <a16:creationId xmlns:a16="http://schemas.microsoft.com/office/drawing/2014/main" id="{0D5D6BBE-0E7E-427F-9B9F-0DFAB13ACB31}"/>
              </a:ext>
            </a:extLst>
          </p:cNvPr>
          <p:cNvGrpSpPr/>
          <p:nvPr/>
        </p:nvGrpSpPr>
        <p:grpSpPr>
          <a:xfrm rot="18893461">
            <a:off x="9572234" y="2712438"/>
            <a:ext cx="891541" cy="801858"/>
            <a:chOff x="547268" y="2185907"/>
            <a:chExt cx="1435553" cy="2913739"/>
          </a:xfrm>
        </p:grpSpPr>
        <p:pic>
          <p:nvPicPr>
            <p:cNvPr id="73" name="Picture 2" descr="Hasil carian imej untuk ringgit malaysia">
              <a:extLst>
                <a:ext uri="{FF2B5EF4-FFF2-40B4-BE49-F238E27FC236}">
                  <a16:creationId xmlns:a16="http://schemas.microsoft.com/office/drawing/2014/main" id="{8A5B6F2B-BD84-44C2-AF8D-1E2BEC5B6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547268" y="2495232"/>
              <a:ext cx="1435553" cy="14963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7360879-9BC7-4037-9D82-1B936B02F8FA}"/>
                </a:ext>
              </a:extLst>
            </p:cNvPr>
            <p:cNvSpPr txBox="1"/>
            <p:nvPr/>
          </p:nvSpPr>
          <p:spPr>
            <a:xfrm rot="2706539">
              <a:off x="-86670" y="3271092"/>
              <a:ext cx="2913739" cy="743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100</a:t>
              </a:r>
              <a:endParaRPr lang="en-MY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358701D-939D-4212-9405-341CBE87387D}"/>
              </a:ext>
            </a:extLst>
          </p:cNvPr>
          <p:cNvGrpSpPr/>
          <p:nvPr/>
        </p:nvGrpSpPr>
        <p:grpSpPr>
          <a:xfrm rot="18893461">
            <a:off x="9559268" y="3507758"/>
            <a:ext cx="891540" cy="788194"/>
            <a:chOff x="547267" y="2138180"/>
            <a:chExt cx="1435553" cy="2864087"/>
          </a:xfrm>
        </p:grpSpPr>
        <p:pic>
          <p:nvPicPr>
            <p:cNvPr id="60" name="Picture 2" descr="Hasil carian imej untuk ringgit malaysia">
              <a:extLst>
                <a:ext uri="{FF2B5EF4-FFF2-40B4-BE49-F238E27FC236}">
                  <a16:creationId xmlns:a16="http://schemas.microsoft.com/office/drawing/2014/main" id="{E7D47A2B-2EAF-4DCC-8A4A-EE6A7AAFA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547267" y="2495230"/>
              <a:ext cx="1435553" cy="14963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CB8F279-E11B-4628-BC64-F2E9F794847E}"/>
                </a:ext>
              </a:extLst>
            </p:cNvPr>
            <p:cNvSpPr txBox="1"/>
            <p:nvPr/>
          </p:nvSpPr>
          <p:spPr>
            <a:xfrm rot="2706539">
              <a:off x="-45163" y="3198539"/>
              <a:ext cx="2864087" cy="743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400</a:t>
              </a:r>
              <a:endParaRPr lang="en-MY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68E6C08-90E8-4C70-9FDD-039FD705C517}"/>
              </a:ext>
            </a:extLst>
          </p:cNvPr>
          <p:cNvGrpSpPr/>
          <p:nvPr/>
        </p:nvGrpSpPr>
        <p:grpSpPr>
          <a:xfrm rot="18893461">
            <a:off x="9564176" y="4257064"/>
            <a:ext cx="891540" cy="803079"/>
            <a:chOff x="547267" y="2148615"/>
            <a:chExt cx="1435553" cy="2918178"/>
          </a:xfrm>
        </p:grpSpPr>
        <p:pic>
          <p:nvPicPr>
            <p:cNvPr id="63" name="Picture 2" descr="Hasil carian imej untuk ringgit malaysia">
              <a:extLst>
                <a:ext uri="{FF2B5EF4-FFF2-40B4-BE49-F238E27FC236}">
                  <a16:creationId xmlns:a16="http://schemas.microsoft.com/office/drawing/2014/main" id="{11367EC1-55E2-4323-A64C-FDAB2F2C7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547267" y="2495232"/>
              <a:ext cx="1435553" cy="14963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41788D8-71B0-4061-B623-10D1D44A9AA2}"/>
                </a:ext>
              </a:extLst>
            </p:cNvPr>
            <p:cNvSpPr txBox="1"/>
            <p:nvPr/>
          </p:nvSpPr>
          <p:spPr>
            <a:xfrm rot="2706539">
              <a:off x="-71900" y="3236018"/>
              <a:ext cx="2918178" cy="74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700</a:t>
              </a:r>
              <a:endParaRPr lang="en-MY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B1537DB-553B-4ECC-B4EA-645AAEF92525}"/>
              </a:ext>
            </a:extLst>
          </p:cNvPr>
          <p:cNvGrpSpPr/>
          <p:nvPr/>
        </p:nvGrpSpPr>
        <p:grpSpPr>
          <a:xfrm rot="18893461">
            <a:off x="9493977" y="4895685"/>
            <a:ext cx="891540" cy="858396"/>
            <a:chOff x="547267" y="1674997"/>
            <a:chExt cx="1435553" cy="3119182"/>
          </a:xfrm>
        </p:grpSpPr>
        <p:pic>
          <p:nvPicPr>
            <p:cNvPr id="67" name="Picture 2" descr="Hasil carian imej untuk ringgit malaysia">
              <a:extLst>
                <a:ext uri="{FF2B5EF4-FFF2-40B4-BE49-F238E27FC236}">
                  <a16:creationId xmlns:a16="http://schemas.microsoft.com/office/drawing/2014/main" id="{CB351E5C-0821-4205-9FDD-E3729D90E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397">
              <a:off x="547267" y="2495231"/>
              <a:ext cx="1435553" cy="14963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DB0DF23-E773-46EB-AD1C-59FCE710761D}"/>
                </a:ext>
              </a:extLst>
            </p:cNvPr>
            <p:cNvSpPr txBox="1"/>
            <p:nvPr/>
          </p:nvSpPr>
          <p:spPr>
            <a:xfrm rot="2706539">
              <a:off x="-337109" y="2862902"/>
              <a:ext cx="3119182" cy="74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1000</a:t>
              </a:r>
              <a:endParaRPr lang="en-MY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25A2013-82B6-4643-950D-B5140182FE84}"/>
              </a:ext>
            </a:extLst>
          </p:cNvPr>
          <p:cNvGrpSpPr/>
          <p:nvPr/>
        </p:nvGrpSpPr>
        <p:grpSpPr>
          <a:xfrm>
            <a:off x="1649894" y="2273352"/>
            <a:ext cx="1698263" cy="1582156"/>
            <a:chOff x="167856" y="1888134"/>
            <a:chExt cx="2264351" cy="21095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8703E50-D537-4272-9F90-69378466AA8F}"/>
                </a:ext>
              </a:extLst>
            </p:cNvPr>
            <p:cNvGrpSpPr/>
            <p:nvPr/>
          </p:nvGrpSpPr>
          <p:grpSpPr>
            <a:xfrm>
              <a:off x="167856" y="2139660"/>
              <a:ext cx="2264351" cy="1858016"/>
              <a:chOff x="898973" y="1657699"/>
              <a:chExt cx="3805378" cy="324425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4384F47-33F7-4A33-AC91-1DE9B0C438E1}"/>
                  </a:ext>
                </a:extLst>
              </p:cNvPr>
              <p:cNvSpPr/>
              <p:nvPr/>
            </p:nvSpPr>
            <p:spPr>
              <a:xfrm>
                <a:off x="1648764" y="1657699"/>
                <a:ext cx="1920240" cy="192024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62D9A2E-61B5-4E53-8547-AD9CD9FEE1FA}"/>
                  </a:ext>
                </a:extLst>
              </p:cNvPr>
              <p:cNvSpPr txBox="1"/>
              <p:nvPr/>
            </p:nvSpPr>
            <p:spPr>
              <a:xfrm>
                <a:off x="898973" y="3612181"/>
                <a:ext cx="3805378" cy="1289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ms-MY" sz="105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Arial MT"/>
                    <a:cs typeface="Aharoni" panose="02010803020104030203" pitchFamily="2" charset="-79"/>
                  </a:rPr>
                  <a:t>Produk</a:t>
                </a:r>
                <a:r>
                  <a:rPr kumimoji="0" lang="ms-MY" sz="1050" b="0" i="0" u="none" strike="noStrike" kern="1200" cap="none" spc="-15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Arial MT"/>
                    <a:cs typeface="Aharoni" panose="02010803020104030203" pitchFamily="2" charset="-79"/>
                  </a:rPr>
                  <a:t> </a:t>
                </a:r>
                <a:r>
                  <a:rPr kumimoji="0" lang="ms-MY" sz="105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Arial MT"/>
                    <a:cs typeface="Aharoni" panose="02010803020104030203" pitchFamily="2" charset="-79"/>
                  </a:rPr>
                  <a:t>makanan</a:t>
                </a:r>
                <a:r>
                  <a:rPr kumimoji="0" lang="ms-MY" sz="1050" b="0" i="0" u="none" strike="noStrike" kern="1200" cap="none" spc="-11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Arial MT"/>
                    <a:cs typeface="Aharoni" panose="02010803020104030203" pitchFamily="2" charset="-79"/>
                  </a:rPr>
                  <a:t> </a:t>
                </a:r>
                <a:r>
                  <a:rPr kumimoji="0" lang="ms-MY" sz="105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Arial MT"/>
                    <a:cs typeface="Aharoni" panose="02010803020104030203" pitchFamily="2" charset="-79"/>
                  </a:rPr>
                  <a:t>dan</a:t>
                </a:r>
                <a:r>
                  <a:rPr kumimoji="0" lang="ms-MY" sz="1050" b="0" i="0" u="none" strike="noStrike" kern="1200" cap="none" spc="-23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Arial MT"/>
                    <a:cs typeface="Aharoni" panose="02010803020104030203" pitchFamily="2" charset="-79"/>
                  </a:rPr>
                  <a:t> </a:t>
                </a:r>
                <a:r>
                  <a:rPr kumimoji="0" lang="ms-MY" sz="105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Arial MT"/>
                    <a:cs typeface="Aharoni" panose="02010803020104030203" pitchFamily="2" charset="-79"/>
                  </a:rPr>
                  <a:t>minuman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endParaRPr>
              </a:p>
              <a:p>
                <a:endPara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endParaRPr>
              </a:p>
            </p:txBody>
          </p:sp>
          <p:pic>
            <p:nvPicPr>
              <p:cNvPr id="1026" name="Picture 2" descr="Hasil carian imej untuk generic food  products picture">
                <a:extLst>
                  <a:ext uri="{FF2B5EF4-FFF2-40B4-BE49-F238E27FC236}">
                    <a16:creationId xmlns:a16="http://schemas.microsoft.com/office/drawing/2014/main" id="{CE57D13E-71B7-4312-8808-A4C35587BD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1764" y="1791373"/>
                <a:ext cx="1737360" cy="1696201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A1B49B8-7D4F-4B81-A07F-6B8804F37A18}"/>
                </a:ext>
              </a:extLst>
            </p:cNvPr>
            <p:cNvGrpSpPr/>
            <p:nvPr/>
          </p:nvGrpSpPr>
          <p:grpSpPr>
            <a:xfrm>
              <a:off x="434012" y="1888134"/>
              <a:ext cx="477343" cy="553998"/>
              <a:chOff x="662610" y="2001572"/>
              <a:chExt cx="662608" cy="804633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8B0566E-2300-4FA8-B963-03C1EBF17681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A54CE0F-9B4B-4A37-9119-A0246F909326}"/>
                  </a:ext>
                </a:extLst>
              </p:cNvPr>
              <p:cNvSpPr txBox="1"/>
              <p:nvPr/>
            </p:nvSpPr>
            <p:spPr>
              <a:xfrm>
                <a:off x="662610" y="2001572"/>
                <a:ext cx="662608" cy="804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1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14B562-C868-44B2-9369-F3462514DDDD}"/>
              </a:ext>
            </a:extLst>
          </p:cNvPr>
          <p:cNvGrpSpPr/>
          <p:nvPr/>
        </p:nvGrpSpPr>
        <p:grpSpPr>
          <a:xfrm>
            <a:off x="3059139" y="2285745"/>
            <a:ext cx="1100687" cy="1592274"/>
            <a:chOff x="2046850" y="1904659"/>
            <a:chExt cx="1467583" cy="212303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207D028-96DA-4CF4-A060-4DC2C56EE8BE}"/>
                </a:ext>
              </a:extLst>
            </p:cNvPr>
            <p:cNvGrpSpPr/>
            <p:nvPr/>
          </p:nvGrpSpPr>
          <p:grpSpPr>
            <a:xfrm>
              <a:off x="2278718" y="2128040"/>
              <a:ext cx="1235715" cy="1899651"/>
              <a:chOff x="3975988" y="1692330"/>
              <a:chExt cx="2118675" cy="3238955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67F7681-BD85-4061-9B0F-53AD4AEEC9DC}"/>
                  </a:ext>
                </a:extLst>
              </p:cNvPr>
              <p:cNvSpPr/>
              <p:nvPr/>
            </p:nvSpPr>
            <p:spPr>
              <a:xfrm>
                <a:off x="3996766" y="1692330"/>
                <a:ext cx="1920240" cy="192024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704FC1-9A59-40B0-8C62-886CEB388213}"/>
                  </a:ext>
                </a:extLst>
              </p:cNvPr>
              <p:cNvSpPr txBox="1"/>
              <p:nvPr/>
            </p:nvSpPr>
            <p:spPr>
              <a:xfrm>
                <a:off x="3975988" y="3671843"/>
                <a:ext cx="2118675" cy="125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s-MY" sz="1050" dirty="0">
                    <a:latin typeface="Aharoni" panose="02010803020104030203" pitchFamily="2" charset="-79"/>
                    <a:ea typeface="Arial MT"/>
                    <a:cs typeface="Aharoni" panose="02010803020104030203" pitchFamily="2" charset="-79"/>
                  </a:rPr>
                  <a:t>Produk</a:t>
                </a:r>
                <a:r>
                  <a:rPr lang="ms-MY" sz="1050" spc="-15" dirty="0">
                    <a:latin typeface="Aharoni" panose="02010803020104030203" pitchFamily="2" charset="-79"/>
                    <a:ea typeface="Arial MT"/>
                    <a:cs typeface="Aharoni" panose="02010803020104030203" pitchFamily="2" charset="-79"/>
                  </a:rPr>
                  <a:t> </a:t>
                </a:r>
                <a:r>
                  <a:rPr lang="ms-MY" sz="1050" dirty="0">
                    <a:latin typeface="Aharoni" panose="02010803020104030203" pitchFamily="2" charset="-79"/>
                    <a:ea typeface="Arial MT"/>
                    <a:cs typeface="Aharoni" panose="02010803020104030203" pitchFamily="2" charset="-79"/>
                  </a:rPr>
                  <a:t>kosmetik</a:t>
                </a:r>
                <a:endParaRPr lang="en-US" sz="105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 algn="ctr"/>
                <a:endPara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endParaRPr>
              </a:p>
            </p:txBody>
          </p:sp>
          <p:pic>
            <p:nvPicPr>
              <p:cNvPr id="3" name="Picture 2" descr="Hasil carian imej untuk generic cosmetics image">
                <a:extLst>
                  <a:ext uri="{FF2B5EF4-FFF2-40B4-BE49-F238E27FC236}">
                    <a16:creationId xmlns:a16="http://schemas.microsoft.com/office/drawing/2014/main" id="{EF9359CC-CD94-4A02-8B46-90C681C882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392" y="1832897"/>
                <a:ext cx="1737360" cy="1645546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EECDB8B-BC85-4EED-92AB-DBD50553C024}"/>
                </a:ext>
              </a:extLst>
            </p:cNvPr>
            <p:cNvGrpSpPr/>
            <p:nvPr/>
          </p:nvGrpSpPr>
          <p:grpSpPr>
            <a:xfrm>
              <a:off x="2046850" y="1904659"/>
              <a:ext cx="490627" cy="553997"/>
              <a:chOff x="644170" y="1953660"/>
              <a:chExt cx="681048" cy="804631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7C56618-5DA7-4B4C-9BF0-9D8FC529024A}"/>
                  </a:ext>
                </a:extLst>
              </p:cNvPr>
              <p:cNvSpPr/>
              <p:nvPr/>
            </p:nvSpPr>
            <p:spPr>
              <a:xfrm>
                <a:off x="662610" y="2054088"/>
                <a:ext cx="662608" cy="66260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0CAE569-C45E-49FF-BCC5-28CC4F82C464}"/>
                  </a:ext>
                </a:extLst>
              </p:cNvPr>
              <p:cNvSpPr txBox="1"/>
              <p:nvPr/>
            </p:nvSpPr>
            <p:spPr>
              <a:xfrm>
                <a:off x="644170" y="1953660"/>
                <a:ext cx="662608" cy="80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2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93CCE5-B795-4566-90BE-D2E1CF3C4CBB}"/>
              </a:ext>
            </a:extLst>
          </p:cNvPr>
          <p:cNvGrpSpPr/>
          <p:nvPr/>
        </p:nvGrpSpPr>
        <p:grpSpPr>
          <a:xfrm>
            <a:off x="5529465" y="3958737"/>
            <a:ext cx="1278596" cy="1589412"/>
            <a:chOff x="5340619" y="4135311"/>
            <a:chExt cx="1704795" cy="211921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E2A5EB-1494-4419-B974-62170C037369}"/>
                </a:ext>
              </a:extLst>
            </p:cNvPr>
            <p:cNvGrpSpPr/>
            <p:nvPr/>
          </p:nvGrpSpPr>
          <p:grpSpPr>
            <a:xfrm>
              <a:off x="5527095" y="4336879"/>
              <a:ext cx="1518319" cy="1917648"/>
              <a:chOff x="5527095" y="4336879"/>
              <a:chExt cx="1518319" cy="1917648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465C797-2645-464F-9F87-6C88792C9A10}"/>
                  </a:ext>
                </a:extLst>
              </p:cNvPr>
              <p:cNvSpPr/>
              <p:nvPr/>
            </p:nvSpPr>
            <p:spPr>
              <a:xfrm>
                <a:off x="5554402" y="4336879"/>
                <a:ext cx="1183192" cy="112590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DEFC497-EB37-4B24-A005-D4F6F8B1B461}"/>
                  </a:ext>
                </a:extLst>
              </p:cNvPr>
              <p:cNvSpPr txBox="1"/>
              <p:nvPr/>
            </p:nvSpPr>
            <p:spPr>
              <a:xfrm>
                <a:off x="5527095" y="5515863"/>
                <a:ext cx="151831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Dapur</a:t>
                </a:r>
                <a:r>
                  <a:rPr 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US" sz="10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berpusat</a:t>
                </a:r>
                <a:endPara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endPara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endParaRPr>
              </a:p>
            </p:txBody>
          </p:sp>
          <p:pic>
            <p:nvPicPr>
              <p:cNvPr id="16" name="Picture 2" descr="Hasil carian imej untuk industrial kitchen">
                <a:extLst>
                  <a:ext uri="{FF2B5EF4-FFF2-40B4-BE49-F238E27FC236}">
                    <a16:creationId xmlns:a16="http://schemas.microsoft.com/office/drawing/2014/main" id="{1AADC095-77E5-462C-A409-CB9F101E09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9913" y="4389955"/>
                <a:ext cx="1068442" cy="1024577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E51A7C5-1B90-4596-A411-B41376ABFBF1}"/>
                </a:ext>
              </a:extLst>
            </p:cNvPr>
            <p:cNvSpPr/>
            <p:nvPr/>
          </p:nvSpPr>
          <p:spPr>
            <a:xfrm>
              <a:off x="5340619" y="4135311"/>
              <a:ext cx="477343" cy="4562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0592AE-DECF-4498-A3B5-73D3B8CBD747}"/>
              </a:ext>
            </a:extLst>
          </p:cNvPr>
          <p:cNvGrpSpPr/>
          <p:nvPr/>
        </p:nvGrpSpPr>
        <p:grpSpPr>
          <a:xfrm>
            <a:off x="4247136" y="2278250"/>
            <a:ext cx="1329837" cy="1582680"/>
            <a:chOff x="3630847" y="1894665"/>
            <a:chExt cx="1773116" cy="211024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665A2CF-EA9D-4DB6-A9E6-D1A906C4E433}"/>
                </a:ext>
              </a:extLst>
            </p:cNvPr>
            <p:cNvSpPr/>
            <p:nvPr/>
          </p:nvSpPr>
          <p:spPr>
            <a:xfrm>
              <a:off x="3702240" y="1933361"/>
              <a:ext cx="477343" cy="456212"/>
            </a:xfrm>
            <a:prstGeom prst="ellipse">
              <a:avLst/>
            </a:prstGeom>
            <a:solidFill>
              <a:srgbClr val="E51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209EC9-6044-417F-A884-D667491D8822}"/>
                </a:ext>
              </a:extLst>
            </p:cNvPr>
            <p:cNvGrpSpPr/>
            <p:nvPr/>
          </p:nvGrpSpPr>
          <p:grpSpPr>
            <a:xfrm>
              <a:off x="3630847" y="2138052"/>
              <a:ext cx="1773116" cy="1866853"/>
              <a:chOff x="5943771" y="1689103"/>
              <a:chExt cx="2957156" cy="3287965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6408D88-E559-4E9E-9C03-E5FBFCBC7594}"/>
                  </a:ext>
                </a:extLst>
              </p:cNvPr>
              <p:cNvSpPr/>
              <p:nvPr/>
            </p:nvSpPr>
            <p:spPr>
              <a:xfrm>
                <a:off x="6390384" y="1689103"/>
                <a:ext cx="1920240" cy="1920240"/>
              </a:xfrm>
              <a:prstGeom prst="ellipse">
                <a:avLst/>
              </a:prstGeom>
              <a:solidFill>
                <a:srgbClr val="E43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32129B6-0524-4923-BA3F-E51DBAD52EA8}"/>
                  </a:ext>
                </a:extLst>
              </p:cNvPr>
              <p:cNvSpPr txBox="1"/>
              <p:nvPr/>
            </p:nvSpPr>
            <p:spPr>
              <a:xfrm>
                <a:off x="5943771" y="3676108"/>
                <a:ext cx="2957156" cy="1300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ms-MY" sz="105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Arial MT"/>
                    <a:cs typeface="Aharoni" panose="02010803020104030203" pitchFamily="2" charset="-79"/>
                  </a:rPr>
                  <a:t>Produk</a:t>
                </a:r>
                <a:r>
                  <a:rPr kumimoji="0" lang="ms-MY" sz="1050" b="0" i="0" u="none" strike="noStrike" kern="1200" cap="none" spc="-23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Arial MT"/>
                    <a:cs typeface="Aharoni" panose="02010803020104030203" pitchFamily="2" charset="-79"/>
                  </a:rPr>
                  <a:t> </a:t>
                </a:r>
                <a:r>
                  <a:rPr kumimoji="0" lang="ms-MY" sz="105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Arial MT"/>
                    <a:cs typeface="Aharoni" panose="02010803020104030203" pitchFamily="2" charset="-79"/>
                  </a:rPr>
                  <a:t>farmaseutikal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endParaRPr>
              </a:p>
              <a:p>
                <a:pPr algn="ctr"/>
                <a:endParaRPr lang="en-US" sz="900" dirty="0">
                  <a:latin typeface="Tw Cen MT" panose="020B0602020104020603" pitchFamily="34" charset="0"/>
                </a:endParaRPr>
              </a:p>
            </p:txBody>
          </p:sp>
          <p:pic>
            <p:nvPicPr>
              <p:cNvPr id="1028" name="Picture 4" descr="Hasil carian imej untuk generic pjarmaceuticals image">
                <a:extLst>
                  <a:ext uri="{FF2B5EF4-FFF2-40B4-BE49-F238E27FC236}">
                    <a16:creationId xmlns:a16="http://schemas.microsoft.com/office/drawing/2014/main" id="{36FC275B-3A11-44FE-A9C1-3C79DC46B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418" y="1787963"/>
                <a:ext cx="1737263" cy="173736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454D074-FFCB-4A3C-BF1A-599111B95F09}"/>
                </a:ext>
              </a:extLst>
            </p:cNvPr>
            <p:cNvSpPr txBox="1"/>
            <p:nvPr/>
          </p:nvSpPr>
          <p:spPr>
            <a:xfrm>
              <a:off x="3707226" y="1894665"/>
              <a:ext cx="47734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48D775-06C7-4EA7-AE2D-F81047B25906}"/>
              </a:ext>
            </a:extLst>
          </p:cNvPr>
          <p:cNvGrpSpPr/>
          <p:nvPr/>
        </p:nvGrpSpPr>
        <p:grpSpPr>
          <a:xfrm>
            <a:off x="4300681" y="3960495"/>
            <a:ext cx="1410930" cy="1554022"/>
            <a:chOff x="3702239" y="4137660"/>
            <a:chExt cx="1881239" cy="2072029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56CCEC2-FF38-4510-9AF1-E25E51E4422B}"/>
                </a:ext>
              </a:extLst>
            </p:cNvPr>
            <p:cNvSpPr/>
            <p:nvPr/>
          </p:nvSpPr>
          <p:spPr>
            <a:xfrm>
              <a:off x="3722400" y="4188902"/>
              <a:ext cx="477343" cy="456212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5E0CBC6-C680-4AD7-821D-4FFC2445433D}"/>
                </a:ext>
              </a:extLst>
            </p:cNvPr>
            <p:cNvGrpSpPr/>
            <p:nvPr/>
          </p:nvGrpSpPr>
          <p:grpSpPr>
            <a:xfrm>
              <a:off x="3702239" y="4137660"/>
              <a:ext cx="1881239" cy="2072029"/>
              <a:chOff x="5234878" y="1967981"/>
              <a:chExt cx="1881239" cy="207202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0CFEF09-13B3-4F42-BAD7-A285839C28E9}"/>
                  </a:ext>
                </a:extLst>
              </p:cNvPr>
              <p:cNvGrpSpPr/>
              <p:nvPr/>
            </p:nvGrpSpPr>
            <p:grpSpPr>
              <a:xfrm>
                <a:off x="5234878" y="2128042"/>
                <a:ext cx="1881239" cy="1911968"/>
                <a:chOff x="9252100" y="4315585"/>
                <a:chExt cx="3232940" cy="3338422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392A50EB-9393-409E-AC44-4350EE9499F2}"/>
                    </a:ext>
                  </a:extLst>
                </p:cNvPr>
                <p:cNvSpPr/>
                <p:nvPr/>
              </p:nvSpPr>
              <p:spPr>
                <a:xfrm>
                  <a:off x="9793703" y="4315585"/>
                  <a:ext cx="1920240" cy="1920240"/>
                </a:xfrm>
                <a:prstGeom prst="ellipse">
                  <a:avLst/>
                </a:prstGeom>
                <a:solidFill>
                  <a:srgbClr val="11F2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9669D1C-27A4-43BF-9999-40AA14C7A9A8}"/>
                    </a:ext>
                  </a:extLst>
                </p:cNvPr>
                <p:cNvSpPr txBox="1"/>
                <p:nvPr/>
              </p:nvSpPr>
              <p:spPr>
                <a:xfrm>
                  <a:off x="9252100" y="6364251"/>
                  <a:ext cx="3232940" cy="1289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ms-MY" sz="105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Produk</a:t>
                  </a:r>
                  <a:r>
                    <a:rPr kumimoji="0" lang="ms-MY" sz="1050" b="0" i="0" u="none" strike="noStrike" kern="1200" cap="none" spc="-23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 </a:t>
                  </a:r>
                  <a:r>
                    <a:rPr kumimoji="0" lang="ms-MY" sz="105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peranti</a:t>
                  </a:r>
                  <a:r>
                    <a:rPr kumimoji="0" lang="ms-MY" sz="1050" b="0" i="0" u="none" strike="noStrike" kern="1200" cap="none" spc="-11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 </a:t>
                  </a:r>
                  <a:r>
                    <a:rPr kumimoji="0" lang="ms-MY" sz="105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perubatan</a:t>
                  </a:r>
                  <a:endParaRPr kumimoji="0" lang="en-US" sz="105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endParaRPr>
                </a:p>
                <a:p>
                  <a:pPr algn="ctr"/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endParaRPr>
                </a:p>
              </p:txBody>
            </p:sp>
            <p:pic>
              <p:nvPicPr>
                <p:cNvPr id="1040" name="Picture 16" descr="Hasil carian imej untuk first aid kits">
                  <a:extLst>
                    <a:ext uri="{FF2B5EF4-FFF2-40B4-BE49-F238E27FC236}">
                      <a16:creationId xmlns:a16="http://schemas.microsoft.com/office/drawing/2014/main" id="{F2D43C52-C0DC-4013-B637-CBA32DF32D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77810" y="4482457"/>
                  <a:ext cx="1737360" cy="1662022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27FC457-41AF-4B30-8C4F-CBD347F92EC3}"/>
                  </a:ext>
                </a:extLst>
              </p:cNvPr>
              <p:cNvSpPr txBox="1"/>
              <p:nvPr/>
            </p:nvSpPr>
            <p:spPr>
              <a:xfrm>
                <a:off x="5251929" y="1967981"/>
                <a:ext cx="47734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latin typeface="Tw Cen MT" panose="020B0602020104020603" pitchFamily="34" charset="0"/>
                  </a:rPr>
                  <a:t>9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C76436-8B0F-47AB-8477-C0DFF37ADD68}"/>
              </a:ext>
            </a:extLst>
          </p:cNvPr>
          <p:cNvGrpSpPr/>
          <p:nvPr/>
        </p:nvGrpSpPr>
        <p:grpSpPr>
          <a:xfrm>
            <a:off x="5436215" y="2285745"/>
            <a:ext cx="1253252" cy="1540488"/>
            <a:chOff x="5205658" y="1950921"/>
            <a:chExt cx="1671003" cy="2053984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EFBACC4-0A32-435B-94BA-6F81E0ACEA9B}"/>
                </a:ext>
              </a:extLst>
            </p:cNvPr>
            <p:cNvSpPr/>
            <p:nvPr/>
          </p:nvSpPr>
          <p:spPr>
            <a:xfrm>
              <a:off x="5295124" y="1999472"/>
              <a:ext cx="477343" cy="45621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44B871D-9B64-4164-B553-28D8A3F1D88F}"/>
                </a:ext>
              </a:extLst>
            </p:cNvPr>
            <p:cNvGrpSpPr/>
            <p:nvPr/>
          </p:nvGrpSpPr>
          <p:grpSpPr>
            <a:xfrm>
              <a:off x="5205658" y="1950921"/>
              <a:ext cx="1671003" cy="2053984"/>
              <a:chOff x="350112" y="4079121"/>
              <a:chExt cx="1671003" cy="205398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7259E3E-D272-44B4-BA42-FE64BB8C1B2F}"/>
                  </a:ext>
                </a:extLst>
              </p:cNvPr>
              <p:cNvGrpSpPr/>
              <p:nvPr/>
            </p:nvGrpSpPr>
            <p:grpSpPr>
              <a:xfrm>
                <a:off x="350112" y="4333460"/>
                <a:ext cx="1671003" cy="1799645"/>
                <a:chOff x="79899" y="4248756"/>
                <a:chExt cx="2880795" cy="3109396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97B78175-C233-4CC1-B792-E1C4316F8A0C}"/>
                    </a:ext>
                  </a:extLst>
                </p:cNvPr>
                <p:cNvSpPr/>
                <p:nvPr/>
              </p:nvSpPr>
              <p:spPr>
                <a:xfrm>
                  <a:off x="597437" y="4248756"/>
                  <a:ext cx="1920240" cy="19202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41032B3-A4B2-46A7-B4B5-27C2372299E5}"/>
                    </a:ext>
                  </a:extLst>
                </p:cNvPr>
                <p:cNvSpPr txBox="1"/>
                <p:nvPr/>
              </p:nvSpPr>
              <p:spPr>
                <a:xfrm>
                  <a:off x="79899" y="6081901"/>
                  <a:ext cx="2880795" cy="12762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ms-MY" sz="105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Produk</a:t>
                  </a:r>
                  <a:r>
                    <a:rPr kumimoji="0" lang="ms-MY" sz="1050" b="0" i="0" u="none" strike="noStrike" kern="1200" cap="none" spc="-19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 </a:t>
                  </a:r>
                  <a:r>
                    <a:rPr kumimoji="0" lang="ms-MY" sz="105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barang</a:t>
                  </a:r>
                  <a:r>
                    <a:rPr kumimoji="0" lang="ms-MY" sz="1050" b="0" i="0" u="none" strike="noStrike" kern="1200" cap="none" spc="-11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 </a:t>
                  </a:r>
                  <a:r>
                    <a:rPr kumimoji="0" lang="ms-MY" sz="105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gunaan</a:t>
                  </a:r>
                  <a:endParaRPr kumimoji="0" lang="en-US" sz="105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endParaRPr>
                </a:p>
                <a:p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endParaRPr>
                </a:p>
              </p:txBody>
            </p:sp>
            <p:pic>
              <p:nvPicPr>
                <p:cNvPr id="1032" name="Picture 8" descr="Hasil carian imej untuk generic household goods image">
                  <a:extLst>
                    <a:ext uri="{FF2B5EF4-FFF2-40B4-BE49-F238E27FC236}">
                      <a16:creationId xmlns:a16="http://schemas.microsoft.com/office/drawing/2014/main" id="{A13DA955-7397-452E-B3B0-8AECAA5191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372" y="4346853"/>
                  <a:ext cx="1737359" cy="1718351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1FB0A38-3198-4133-9A9F-C8B09A829F5D}"/>
                  </a:ext>
                </a:extLst>
              </p:cNvPr>
              <p:cNvSpPr txBox="1"/>
              <p:nvPr/>
            </p:nvSpPr>
            <p:spPr>
              <a:xfrm>
                <a:off x="444236" y="4079121"/>
                <a:ext cx="47734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latin typeface="Tw Cen MT" panose="020B0602020104020603" pitchFamily="34" charset="0"/>
                  </a:rPr>
                  <a:t>5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F52ECA4-6EB7-4558-94FC-225ED780402E}"/>
              </a:ext>
            </a:extLst>
          </p:cNvPr>
          <p:cNvGrpSpPr/>
          <p:nvPr/>
        </p:nvGrpSpPr>
        <p:grpSpPr>
          <a:xfrm>
            <a:off x="3059123" y="3952712"/>
            <a:ext cx="1349248" cy="1586186"/>
            <a:chOff x="2046832" y="4127281"/>
            <a:chExt cx="1798997" cy="2114914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EF7EFC3-2356-47C2-87E6-A7E0765882E2}"/>
                </a:ext>
              </a:extLst>
            </p:cNvPr>
            <p:cNvSpPr/>
            <p:nvPr/>
          </p:nvSpPr>
          <p:spPr>
            <a:xfrm>
              <a:off x="2061860" y="4170804"/>
              <a:ext cx="477343" cy="456212"/>
            </a:xfrm>
            <a:prstGeom prst="ellipse">
              <a:avLst/>
            </a:prstGeom>
            <a:solidFill>
              <a:srgbClr val="E36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6A2FDD1-D41C-4E86-9747-A0F3A462C0C3}"/>
                </a:ext>
              </a:extLst>
            </p:cNvPr>
            <p:cNvGrpSpPr/>
            <p:nvPr/>
          </p:nvGrpSpPr>
          <p:grpSpPr>
            <a:xfrm>
              <a:off x="2046832" y="4127281"/>
              <a:ext cx="1798997" cy="2114914"/>
              <a:chOff x="2046832" y="4127281"/>
              <a:chExt cx="1798997" cy="211491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DC8A753-DCEC-4ABB-8DA0-89F4405BACCA}"/>
                  </a:ext>
                </a:extLst>
              </p:cNvPr>
              <p:cNvGrpSpPr/>
              <p:nvPr/>
            </p:nvGrpSpPr>
            <p:grpSpPr>
              <a:xfrm>
                <a:off x="2046832" y="4373436"/>
                <a:ext cx="1798997" cy="1868759"/>
                <a:chOff x="7074283" y="4141783"/>
                <a:chExt cx="3004297" cy="3184789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06ACAA9-D2A6-4389-8E97-2292FC967628}"/>
                    </a:ext>
                  </a:extLst>
                </p:cNvPr>
                <p:cNvSpPr/>
                <p:nvPr/>
              </p:nvSpPr>
              <p:spPr>
                <a:xfrm>
                  <a:off x="7475518" y="4141783"/>
                  <a:ext cx="1920240" cy="1920240"/>
                </a:xfrm>
                <a:prstGeom prst="ellipse">
                  <a:avLst/>
                </a:prstGeom>
                <a:solidFill>
                  <a:srgbClr val="FF21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AAA0028-4C05-470E-9FC0-906CF644038C}"/>
                    </a:ext>
                  </a:extLst>
                </p:cNvPr>
                <p:cNvSpPr txBox="1"/>
                <p:nvPr/>
              </p:nvSpPr>
              <p:spPr>
                <a:xfrm>
                  <a:off x="7074283" y="6067722"/>
                  <a:ext cx="3004297" cy="1258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ms-MY" sz="105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Pengilangan</a:t>
                  </a:r>
                  <a:r>
                    <a:rPr kumimoji="0" lang="ms-MY" sz="1050" b="0" i="0" u="none" strike="noStrike" kern="1200" cap="none" spc="-11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 </a:t>
                  </a:r>
                  <a:r>
                    <a:rPr kumimoji="0" lang="ms-MY" sz="105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kontrak/</a:t>
                  </a:r>
                  <a:r>
                    <a:rPr kumimoji="0" lang="ms-MY" sz="1050" b="0" i="0" u="none" strike="noStrike" kern="1200" cap="none" spc="-3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 </a:t>
                  </a:r>
                  <a:r>
                    <a:rPr kumimoji="0" lang="ms-MY" sz="105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OEM</a:t>
                  </a:r>
                  <a:endParaRPr kumimoji="0" lang="en-US" sz="105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endParaRPr>
                </a:p>
                <a:p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endParaRPr>
                </a:p>
              </p:txBody>
            </p:sp>
            <p:pic>
              <p:nvPicPr>
                <p:cNvPr id="1042" name="Picture 18" descr="OEM Original Equipment Manufacturer — Stock Photo">
                  <a:extLst>
                    <a:ext uri="{FF2B5EF4-FFF2-40B4-BE49-F238E27FC236}">
                      <a16:creationId xmlns:a16="http://schemas.microsoft.com/office/drawing/2014/main" id="{9E1012A4-747D-466F-B2E5-2F77588D5D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69369" y="4253324"/>
                  <a:ext cx="1737360" cy="1710807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20C9347-F6D8-48FB-B485-507F7A2515D7}"/>
                  </a:ext>
                </a:extLst>
              </p:cNvPr>
              <p:cNvSpPr txBox="1"/>
              <p:nvPr/>
            </p:nvSpPr>
            <p:spPr>
              <a:xfrm>
                <a:off x="2052286" y="4127281"/>
                <a:ext cx="477342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8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92B87F-5E5F-4B11-AFEF-3DAB2979FEA4}"/>
              </a:ext>
            </a:extLst>
          </p:cNvPr>
          <p:cNvGrpSpPr/>
          <p:nvPr/>
        </p:nvGrpSpPr>
        <p:grpSpPr>
          <a:xfrm>
            <a:off x="1634011" y="3923371"/>
            <a:ext cx="1352711" cy="1680224"/>
            <a:chOff x="146682" y="4088159"/>
            <a:chExt cx="1803614" cy="224029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DECDD5F-CFCC-40E5-92E1-4EA4EB215DBC}"/>
                </a:ext>
              </a:extLst>
            </p:cNvPr>
            <p:cNvSpPr/>
            <p:nvPr/>
          </p:nvSpPr>
          <p:spPr>
            <a:xfrm>
              <a:off x="473255" y="4127353"/>
              <a:ext cx="477343" cy="456212"/>
            </a:xfrm>
            <a:prstGeom prst="ellipse">
              <a:avLst/>
            </a:prstGeom>
            <a:solidFill>
              <a:srgbClr val="1AE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3BB22B3-15A7-4ACF-8C31-52C6C7E522B4}"/>
                </a:ext>
              </a:extLst>
            </p:cNvPr>
            <p:cNvGrpSpPr/>
            <p:nvPr/>
          </p:nvGrpSpPr>
          <p:grpSpPr>
            <a:xfrm>
              <a:off x="146682" y="4088159"/>
              <a:ext cx="1803614" cy="2240299"/>
              <a:chOff x="146682" y="4088159"/>
              <a:chExt cx="1803614" cy="224029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C52B5F9-5CC3-41CE-839E-0CC5F90B6DA4}"/>
                  </a:ext>
                </a:extLst>
              </p:cNvPr>
              <p:cNvGrpSpPr/>
              <p:nvPr/>
            </p:nvGrpSpPr>
            <p:grpSpPr>
              <a:xfrm>
                <a:off x="146682" y="4309907"/>
                <a:ext cx="1803614" cy="2018551"/>
                <a:chOff x="1941111" y="4265660"/>
                <a:chExt cx="2901833" cy="3418693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3555CA96-517D-48CD-BDF0-6509C7A95CA5}"/>
                    </a:ext>
                  </a:extLst>
                </p:cNvPr>
                <p:cNvSpPr/>
                <p:nvPr/>
              </p:nvSpPr>
              <p:spPr>
                <a:xfrm>
                  <a:off x="2870027" y="4265660"/>
                  <a:ext cx="1920240" cy="1920240"/>
                </a:xfrm>
                <a:prstGeom prst="ellipse">
                  <a:avLst/>
                </a:prstGeom>
                <a:solidFill>
                  <a:srgbClr val="5BD4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6564B93-46A1-40F3-92F5-E284337D6E14}"/>
                    </a:ext>
                  </a:extLst>
                </p:cNvPr>
                <p:cNvSpPr txBox="1"/>
                <p:nvPr/>
              </p:nvSpPr>
              <p:spPr>
                <a:xfrm>
                  <a:off x="1941111" y="6433324"/>
                  <a:ext cx="2901833" cy="12510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ms-MY" sz="105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Perkhidmatan</a:t>
                  </a:r>
                  <a:r>
                    <a:rPr kumimoji="0" lang="ms-MY" sz="1050" b="0" i="0" u="none" strike="noStrike" kern="1200" cap="none" spc="-15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 </a:t>
                  </a:r>
                  <a:r>
                    <a:rPr kumimoji="0" lang="ms-MY" sz="105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haroni" panose="02010803020104030203" pitchFamily="2" charset="-79"/>
                      <a:ea typeface="Arial MT"/>
                      <a:cs typeface="Aharoni" panose="02010803020104030203" pitchFamily="2" charset="-79"/>
                    </a:rPr>
                    <a:t>logistik</a:t>
                  </a:r>
                  <a:endParaRPr kumimoji="0" lang="en-US" sz="105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endParaRPr>
                </a:p>
                <a:p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endParaRPr>
                </a:p>
              </p:txBody>
            </p:sp>
            <p:pic>
              <p:nvPicPr>
                <p:cNvPr id="1034" name="Picture 10" descr="Hasil carian imej untuk generic logisticss image">
                  <a:extLst>
                    <a:ext uri="{FF2B5EF4-FFF2-40B4-BE49-F238E27FC236}">
                      <a16:creationId xmlns:a16="http://schemas.microsoft.com/office/drawing/2014/main" id="{43032E6C-044B-4BDA-AB07-010FC16031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8695" y="4407284"/>
                  <a:ext cx="1737360" cy="1684929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D070BFA-1586-4911-BD33-11B7DA4B95C6}"/>
                  </a:ext>
                </a:extLst>
              </p:cNvPr>
              <p:cNvSpPr txBox="1"/>
              <p:nvPr/>
            </p:nvSpPr>
            <p:spPr>
              <a:xfrm>
                <a:off x="487908" y="4088159"/>
                <a:ext cx="47734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latin typeface="Tw Cen MT" panose="020B0602020104020603" pitchFamily="34" charset="0"/>
                  </a:rPr>
                  <a:t>6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2586CBF-C464-ED5C-86ED-35AFBCE8C080}"/>
              </a:ext>
            </a:extLst>
          </p:cNvPr>
          <p:cNvSpPr txBox="1"/>
          <p:nvPr/>
        </p:nvSpPr>
        <p:spPr>
          <a:xfrm>
            <a:off x="3236879" y="792540"/>
            <a:ext cx="5459186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FI[8]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4B164-34EF-016D-7B65-3BB273EC0B44}"/>
              </a:ext>
            </a:extLst>
          </p:cNvPr>
          <p:cNvSpPr txBox="1"/>
          <p:nvPr/>
        </p:nvSpPr>
        <p:spPr>
          <a:xfrm>
            <a:off x="3348157" y="1448920"/>
            <a:ext cx="553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200"/>
              <a:tabLst>
                <a:tab pos="617220" algn="l"/>
                <a:tab pos="617855" algn="l"/>
              </a:tabLst>
            </a:pPr>
            <a:r>
              <a:rPr lang="ms-MY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PENSIJILAN</a:t>
            </a:r>
            <a:r>
              <a:rPr lang="ms-MY" sz="1800" b="1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ms-MY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PRODUK</a:t>
            </a:r>
            <a:r>
              <a:rPr lang="ms-MY" sz="1800" b="1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ms-MY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DAN</a:t>
            </a:r>
            <a:r>
              <a:rPr lang="ms-MY" sz="1800" b="1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ms-MY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PERKHIDMATAN</a:t>
            </a:r>
            <a:endParaRPr lang="en-US" sz="1800" b="1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E28BD2A0348D4D98C9D83C68C18935" ma:contentTypeVersion="17" ma:contentTypeDescription="Create a new document." ma:contentTypeScope="" ma:versionID="93f5427db9884856899f8503609b8340">
  <xsd:schema xmlns:xsd="http://www.w3.org/2001/XMLSchema" xmlns:xs="http://www.w3.org/2001/XMLSchema" xmlns:p="http://schemas.microsoft.com/office/2006/metadata/properties" xmlns:ns3="8b83b3dd-f1a6-4ff2-888d-0d9e1280ba1a" xmlns:ns4="9faa3ca8-a4f5-4d8d-a5e1-35dfc1c7c8a8" targetNamespace="http://schemas.microsoft.com/office/2006/metadata/properties" ma:root="true" ma:fieldsID="bf3a4933e155374fefbc88c6a9693ecd" ns3:_="" ns4:_="">
    <xsd:import namespace="8b83b3dd-f1a6-4ff2-888d-0d9e1280ba1a"/>
    <xsd:import namespace="9faa3ca8-a4f5-4d8d-a5e1-35dfc1c7c8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3b3dd-f1a6-4ff2-888d-0d9e1280b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a3ca8-a4f5-4d8d-a5e1-35dfc1c7c8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83b3dd-f1a6-4ff2-888d-0d9e1280ba1a" xsi:nil="true"/>
  </documentManagement>
</p:properties>
</file>

<file path=customXml/itemProps1.xml><?xml version="1.0" encoding="utf-8"?>
<ds:datastoreItem xmlns:ds="http://schemas.openxmlformats.org/officeDocument/2006/customXml" ds:itemID="{75E25D90-D929-4342-ADC9-558C708DB3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B19B54-5D01-42BB-91A4-E7DA17657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3b3dd-f1a6-4ff2-888d-0d9e1280ba1a"/>
    <ds:schemaRef ds:uri="9faa3ca8-a4f5-4d8d-a5e1-35dfc1c7c8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E60F63-6D48-4D8C-8C16-95CEE98FCC99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9faa3ca8-a4f5-4d8d-a5e1-35dfc1c7c8a8"/>
    <ds:schemaRef ds:uri="8b83b3dd-f1a6-4ff2-888d-0d9e1280ba1a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585</Words>
  <Application>Microsoft Office PowerPoint</Application>
  <PresentationFormat>Widescreen</PresentationFormat>
  <Paragraphs>207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Aharoni</vt:lpstr>
      <vt:lpstr>Arial</vt:lpstr>
      <vt:lpstr>Arial MT</vt:lpstr>
      <vt:lpstr>Avenir Next LT Pro</vt:lpstr>
      <vt:lpstr>Avenir Next LT Pro Light</vt:lpstr>
      <vt:lpstr>Calibri</vt:lpstr>
      <vt:lpstr>Cambria Math</vt:lpstr>
      <vt:lpstr>Sitka Subheading</vt:lpstr>
      <vt:lpstr>Tw Cen MT</vt:lpstr>
      <vt:lpstr>PebbleVTI</vt:lpstr>
      <vt:lpstr>SKIM PENSIJILAN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SKIM PENSIJILAN</dc:title>
  <dc:creator>Wan Hamizah Wan Yusof</dc:creator>
  <cp:lastModifiedBy>Wan Hamizah Wan Yusof</cp:lastModifiedBy>
  <cp:revision>2</cp:revision>
  <dcterms:created xsi:type="dcterms:W3CDTF">2023-12-18T05:06:01Z</dcterms:created>
  <dcterms:modified xsi:type="dcterms:W3CDTF">2023-12-18T08:17:47Z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0x0101003AE28BD2A0348D4D98C9D83C68C18935</vt:lpwstr>
  </property>
</Properties>
</file>