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Masters/notesMaster1.xml" ContentType="application/vnd.openxmlformats-officedocument.presentationml.notesMaster+xml"/>
  <Override PartName="/ppt/diagrams/drawing1.xml" ContentType="application/vnd.ms-office.drawingml.diagramDrawing+xml"/>
  <Override PartName="/ppt/diagrams/colors1.xml" ContentType="application/vnd.openxmlformats-officedocument.drawingml.diagramColors+xml"/>
  <Override PartName="/ppt/diagrams/quickStyle1.xml" ContentType="application/vnd.openxmlformats-officedocument.drawingml.diagramStyle+xml"/>
  <Override PartName="/ppt/theme/theme1.xml" ContentType="application/vnd.openxmlformats-officedocument.theme+xml"/>
  <Override PartName="/ppt/theme/theme2.xml" ContentType="application/vnd.openxmlformats-officedocument.theme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ppt/tags/tag4.xml" ContentType="application/vnd.openxmlformats-officedocument.presentationml.tags+xml"/>
  <Override PartName="/ppt/tags/tag2.xml" ContentType="application/vnd.openxmlformats-officedocument.presentationml.tags+xml"/>
  <Override PartName="/ppt/tags/tag1.xml" ContentType="application/vnd.openxmlformats-officedocument.presentationml.tags+xml"/>
  <Override PartName="/docProps/custom.xml" ContentType="application/vnd.openxmlformats-officedocument.custom-properties+xml"/>
  <Override PartName="/ppt/tags/tag3.xml" ContentType="application/vnd.openxmlformats-officedocument.presentationml.tag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19" r:id="rId2"/>
    <p:sldId id="349" r:id="rId3"/>
    <p:sldId id="359" r:id="rId4"/>
  </p:sldIdLst>
  <p:sldSz cx="9144000" cy="6858000" type="screen4x3"/>
  <p:notesSz cx="6858000" cy="9144000"/>
  <p:custDataLst>
    <p:tags r:id="rId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A6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7" autoAdjust="0"/>
    <p:restoredTop sz="94660"/>
  </p:normalViewPr>
  <p:slideViewPr>
    <p:cSldViewPr>
      <p:cViewPr varScale="1">
        <p:scale>
          <a:sx n="85" d="100"/>
          <a:sy n="85" d="100"/>
        </p:scale>
        <p:origin x="90" y="4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0" d="100"/>
        <a:sy n="4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11" Type="http://schemas.openxmlformats.org/officeDocument/2006/relationships/customXml" Target="../customXml/item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C071D4B-D398-4467-8BFA-7E70E7595C4F}" type="doc">
      <dgm:prSet loTypeId="urn:microsoft.com/office/officeart/2005/8/layout/process5" loCatId="process" qsTypeId="urn:microsoft.com/office/officeart/2005/8/quickstyle/simple2" qsCatId="simple" csTypeId="urn:microsoft.com/office/officeart/2005/8/colors/accent0_2" csCatId="mainScheme" phldr="1"/>
      <dgm:spPr/>
      <dgm:t>
        <a:bodyPr/>
        <a:lstStyle/>
        <a:p>
          <a:endParaRPr lang="en-MY"/>
        </a:p>
      </dgm:t>
    </dgm:pt>
    <dgm:pt modelId="{4961600A-5785-4C25-B94D-F030563C542F}">
      <dgm:prSet phldrT="[Text]"/>
      <dgm:spPr/>
      <dgm:t>
        <a:bodyPr/>
        <a:lstStyle/>
        <a:p>
          <a:pPr>
            <a:spcAft>
              <a:spcPts val="0"/>
            </a:spcAft>
          </a:pPr>
          <a:r>
            <a:rPr lang="en-US" dirty="0" smtClean="0"/>
            <a:t>Create </a:t>
          </a:r>
        </a:p>
        <a:p>
          <a:pPr>
            <a:spcAft>
              <a:spcPts val="0"/>
            </a:spcAft>
          </a:pPr>
          <a:r>
            <a:rPr lang="en-US" dirty="0" smtClean="0"/>
            <a:t>New File</a:t>
          </a:r>
          <a:endParaRPr lang="en-MY" dirty="0"/>
        </a:p>
      </dgm:t>
    </dgm:pt>
    <dgm:pt modelId="{41AD9C3A-126B-4A57-9C02-1E261FCA8BE1}" type="parTrans" cxnId="{80E6270F-35BC-4F3A-BF2D-1DFD94EC421B}">
      <dgm:prSet/>
      <dgm:spPr/>
      <dgm:t>
        <a:bodyPr/>
        <a:lstStyle/>
        <a:p>
          <a:endParaRPr lang="en-MY"/>
        </a:p>
      </dgm:t>
    </dgm:pt>
    <dgm:pt modelId="{4A8FA6F6-AD91-4E9B-835D-741DAFA173B8}" type="sibTrans" cxnId="{80E6270F-35BC-4F3A-BF2D-1DFD94EC421B}">
      <dgm:prSet/>
      <dgm:spPr/>
      <dgm:t>
        <a:bodyPr/>
        <a:lstStyle/>
        <a:p>
          <a:endParaRPr lang="en-MY"/>
        </a:p>
      </dgm:t>
    </dgm:pt>
    <dgm:pt modelId="{DD4C9380-7D97-4C0F-A4FA-B9934135358D}">
      <dgm:prSet phldrT="[Text]"/>
      <dgm:spPr/>
      <dgm:t>
        <a:bodyPr/>
        <a:lstStyle/>
        <a:p>
          <a:r>
            <a:rPr lang="en-US" dirty="0" smtClean="0"/>
            <a:t>Create Line, Polyline, Arc, Circle, Rectangle, Slot, Polygon &amp; etc.</a:t>
          </a:r>
          <a:endParaRPr lang="en-MY" dirty="0"/>
        </a:p>
      </dgm:t>
    </dgm:pt>
    <dgm:pt modelId="{2D329DD1-3BB4-4C1E-A322-057D8771B6C6}" type="parTrans" cxnId="{71594F18-81C3-40B3-8089-20C9728B99A4}">
      <dgm:prSet/>
      <dgm:spPr/>
      <dgm:t>
        <a:bodyPr/>
        <a:lstStyle/>
        <a:p>
          <a:endParaRPr lang="en-MY"/>
        </a:p>
      </dgm:t>
    </dgm:pt>
    <dgm:pt modelId="{DB82CD4F-BEC0-4C19-8E25-438E117081E5}" type="sibTrans" cxnId="{71594F18-81C3-40B3-8089-20C9728B99A4}">
      <dgm:prSet/>
      <dgm:spPr/>
      <dgm:t>
        <a:bodyPr/>
        <a:lstStyle/>
        <a:p>
          <a:endParaRPr lang="en-MY"/>
        </a:p>
      </dgm:t>
    </dgm:pt>
    <dgm:pt modelId="{76CBB58F-87A2-42A4-9EB4-2B523E27E372}">
      <dgm:prSet phldrT="[Text]"/>
      <dgm:spPr/>
      <dgm:t>
        <a:bodyPr/>
        <a:lstStyle/>
        <a:p>
          <a:r>
            <a:rPr lang="en-US" dirty="0" smtClean="0"/>
            <a:t>Constraint</a:t>
          </a:r>
          <a:endParaRPr lang="en-MY" dirty="0"/>
        </a:p>
      </dgm:t>
    </dgm:pt>
    <dgm:pt modelId="{14F3369B-3BF3-466F-8A0C-431362C99CE2}" type="parTrans" cxnId="{70548993-F310-49BF-A113-EF12BCE72325}">
      <dgm:prSet/>
      <dgm:spPr/>
      <dgm:t>
        <a:bodyPr/>
        <a:lstStyle/>
        <a:p>
          <a:endParaRPr lang="en-MY"/>
        </a:p>
      </dgm:t>
    </dgm:pt>
    <dgm:pt modelId="{10B2301A-6295-4BE4-8144-F8FE83C75B2A}" type="sibTrans" cxnId="{70548993-F310-49BF-A113-EF12BCE72325}">
      <dgm:prSet/>
      <dgm:spPr/>
      <dgm:t>
        <a:bodyPr/>
        <a:lstStyle/>
        <a:p>
          <a:endParaRPr lang="en-MY"/>
        </a:p>
      </dgm:t>
    </dgm:pt>
    <dgm:pt modelId="{EBDB1507-4502-4A9E-AB51-A1C54E5C3B33}" type="pres">
      <dgm:prSet presAssocID="{DC071D4B-D398-4467-8BFA-7E70E7595C4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D0B1810-AFC9-4E17-837E-7D1AF5EABE27}" type="pres">
      <dgm:prSet presAssocID="{4961600A-5785-4C25-B94D-F030563C542F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D23462-8424-46CE-9563-A274F19B10A6}" type="pres">
      <dgm:prSet presAssocID="{4A8FA6F6-AD91-4E9B-835D-741DAFA173B8}" presName="sibTrans" presStyleLbl="sibTrans2D1" presStyleIdx="0" presStyleCnt="2"/>
      <dgm:spPr/>
      <dgm:t>
        <a:bodyPr/>
        <a:lstStyle/>
        <a:p>
          <a:endParaRPr lang="en-US"/>
        </a:p>
      </dgm:t>
    </dgm:pt>
    <dgm:pt modelId="{F49DDBEB-7AC7-4A0E-A0B8-FC808CDC566A}" type="pres">
      <dgm:prSet presAssocID="{4A8FA6F6-AD91-4E9B-835D-741DAFA173B8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EE64F3AB-BBB5-4135-8849-42606C32D4EA}" type="pres">
      <dgm:prSet presAssocID="{DD4C9380-7D97-4C0F-A4FA-B9934135358D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80ADB9-23B9-45E2-8CF8-2F7DEB3FAF1B}" type="pres">
      <dgm:prSet presAssocID="{DB82CD4F-BEC0-4C19-8E25-438E117081E5}" presName="sibTrans" presStyleLbl="sibTrans2D1" presStyleIdx="1" presStyleCnt="2"/>
      <dgm:spPr/>
      <dgm:t>
        <a:bodyPr/>
        <a:lstStyle/>
        <a:p>
          <a:endParaRPr lang="en-US"/>
        </a:p>
      </dgm:t>
    </dgm:pt>
    <dgm:pt modelId="{4F03ECB5-8318-4CCC-A464-5A243A3CC718}" type="pres">
      <dgm:prSet presAssocID="{DB82CD4F-BEC0-4C19-8E25-438E117081E5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F71C0DFA-26B5-4033-9971-924C3560928F}" type="pres">
      <dgm:prSet presAssocID="{76CBB58F-87A2-42A4-9EB4-2B523E27E372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0E6270F-35BC-4F3A-BF2D-1DFD94EC421B}" srcId="{DC071D4B-D398-4467-8BFA-7E70E7595C4F}" destId="{4961600A-5785-4C25-B94D-F030563C542F}" srcOrd="0" destOrd="0" parTransId="{41AD9C3A-126B-4A57-9C02-1E261FCA8BE1}" sibTransId="{4A8FA6F6-AD91-4E9B-835D-741DAFA173B8}"/>
    <dgm:cxn modelId="{5AFB6168-C384-40FF-B505-5E97B37C9FAA}" type="presOf" srcId="{76CBB58F-87A2-42A4-9EB4-2B523E27E372}" destId="{F71C0DFA-26B5-4033-9971-924C3560928F}" srcOrd="0" destOrd="0" presId="urn:microsoft.com/office/officeart/2005/8/layout/process5"/>
    <dgm:cxn modelId="{99C35CEB-9089-415D-9904-C755EBE0ED38}" type="presOf" srcId="{4961600A-5785-4C25-B94D-F030563C542F}" destId="{AD0B1810-AFC9-4E17-837E-7D1AF5EABE27}" srcOrd="0" destOrd="0" presId="urn:microsoft.com/office/officeart/2005/8/layout/process5"/>
    <dgm:cxn modelId="{960EF8BE-B9EB-4520-B3B1-C36F840E1EE1}" type="presOf" srcId="{4A8FA6F6-AD91-4E9B-835D-741DAFA173B8}" destId="{B8D23462-8424-46CE-9563-A274F19B10A6}" srcOrd="0" destOrd="0" presId="urn:microsoft.com/office/officeart/2005/8/layout/process5"/>
    <dgm:cxn modelId="{DF18F6E5-8A08-437A-A7E9-D20FF4989E4C}" type="presOf" srcId="{DD4C9380-7D97-4C0F-A4FA-B9934135358D}" destId="{EE64F3AB-BBB5-4135-8849-42606C32D4EA}" srcOrd="0" destOrd="0" presId="urn:microsoft.com/office/officeart/2005/8/layout/process5"/>
    <dgm:cxn modelId="{A2A6B455-2A78-497B-B411-C72124429815}" type="presOf" srcId="{DB82CD4F-BEC0-4C19-8E25-438E117081E5}" destId="{9B80ADB9-23B9-45E2-8CF8-2F7DEB3FAF1B}" srcOrd="0" destOrd="0" presId="urn:microsoft.com/office/officeart/2005/8/layout/process5"/>
    <dgm:cxn modelId="{D1A1171B-4904-4256-8567-CD297AD876EF}" type="presOf" srcId="{DB82CD4F-BEC0-4C19-8E25-438E117081E5}" destId="{4F03ECB5-8318-4CCC-A464-5A243A3CC718}" srcOrd="1" destOrd="0" presId="urn:microsoft.com/office/officeart/2005/8/layout/process5"/>
    <dgm:cxn modelId="{70548993-F310-49BF-A113-EF12BCE72325}" srcId="{DC071D4B-D398-4467-8BFA-7E70E7595C4F}" destId="{76CBB58F-87A2-42A4-9EB4-2B523E27E372}" srcOrd="2" destOrd="0" parTransId="{14F3369B-3BF3-466F-8A0C-431362C99CE2}" sibTransId="{10B2301A-6295-4BE4-8144-F8FE83C75B2A}"/>
    <dgm:cxn modelId="{69D8BCAB-13BA-4322-A0A3-FBF4FA7F4E6D}" type="presOf" srcId="{DC071D4B-D398-4467-8BFA-7E70E7595C4F}" destId="{EBDB1507-4502-4A9E-AB51-A1C54E5C3B33}" srcOrd="0" destOrd="0" presId="urn:microsoft.com/office/officeart/2005/8/layout/process5"/>
    <dgm:cxn modelId="{71594F18-81C3-40B3-8089-20C9728B99A4}" srcId="{DC071D4B-D398-4467-8BFA-7E70E7595C4F}" destId="{DD4C9380-7D97-4C0F-A4FA-B9934135358D}" srcOrd="1" destOrd="0" parTransId="{2D329DD1-3BB4-4C1E-A322-057D8771B6C6}" sibTransId="{DB82CD4F-BEC0-4C19-8E25-438E117081E5}"/>
    <dgm:cxn modelId="{92B63A29-040A-4098-812E-CE82F50B5944}" type="presOf" srcId="{4A8FA6F6-AD91-4E9B-835D-741DAFA173B8}" destId="{F49DDBEB-7AC7-4A0E-A0B8-FC808CDC566A}" srcOrd="1" destOrd="0" presId="urn:microsoft.com/office/officeart/2005/8/layout/process5"/>
    <dgm:cxn modelId="{0AE35D6B-7520-40D2-8C40-CCB0303C05AB}" type="presParOf" srcId="{EBDB1507-4502-4A9E-AB51-A1C54E5C3B33}" destId="{AD0B1810-AFC9-4E17-837E-7D1AF5EABE27}" srcOrd="0" destOrd="0" presId="urn:microsoft.com/office/officeart/2005/8/layout/process5"/>
    <dgm:cxn modelId="{695E8A4E-8579-4857-A4CD-331C14A556F6}" type="presParOf" srcId="{EBDB1507-4502-4A9E-AB51-A1C54E5C3B33}" destId="{B8D23462-8424-46CE-9563-A274F19B10A6}" srcOrd="1" destOrd="0" presId="urn:microsoft.com/office/officeart/2005/8/layout/process5"/>
    <dgm:cxn modelId="{3DF5D4F6-A967-4B83-A7FC-7A3DEFE7FC02}" type="presParOf" srcId="{B8D23462-8424-46CE-9563-A274F19B10A6}" destId="{F49DDBEB-7AC7-4A0E-A0B8-FC808CDC566A}" srcOrd="0" destOrd="0" presId="urn:microsoft.com/office/officeart/2005/8/layout/process5"/>
    <dgm:cxn modelId="{B3B329C2-2072-4A3D-AC08-48D010D2BCAF}" type="presParOf" srcId="{EBDB1507-4502-4A9E-AB51-A1C54E5C3B33}" destId="{EE64F3AB-BBB5-4135-8849-42606C32D4EA}" srcOrd="2" destOrd="0" presId="urn:microsoft.com/office/officeart/2005/8/layout/process5"/>
    <dgm:cxn modelId="{BE434241-F2D9-413E-9AC0-E9CA57331F1B}" type="presParOf" srcId="{EBDB1507-4502-4A9E-AB51-A1C54E5C3B33}" destId="{9B80ADB9-23B9-45E2-8CF8-2F7DEB3FAF1B}" srcOrd="3" destOrd="0" presId="urn:microsoft.com/office/officeart/2005/8/layout/process5"/>
    <dgm:cxn modelId="{F5401BEE-CB9D-43D6-A244-FE35F8B3B258}" type="presParOf" srcId="{9B80ADB9-23B9-45E2-8CF8-2F7DEB3FAF1B}" destId="{4F03ECB5-8318-4CCC-A464-5A243A3CC718}" srcOrd="0" destOrd="0" presId="urn:microsoft.com/office/officeart/2005/8/layout/process5"/>
    <dgm:cxn modelId="{09ADA523-F6E4-4820-A777-85C83E830D64}" type="presParOf" srcId="{EBDB1507-4502-4A9E-AB51-A1C54E5C3B33}" destId="{F71C0DFA-26B5-4033-9971-924C3560928F}" srcOrd="4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0B1810-AFC9-4E17-837E-7D1AF5EABE27}">
      <dsp:nvSpPr>
        <dsp:cNvPr id="0" name=""/>
        <dsp:cNvSpPr/>
      </dsp:nvSpPr>
      <dsp:spPr>
        <a:xfrm>
          <a:off x="1094" y="488131"/>
          <a:ext cx="2334253" cy="140055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2000" kern="1200" dirty="0" smtClean="0"/>
            <a:t>Create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2000" kern="1200" dirty="0" smtClean="0"/>
            <a:t>New File</a:t>
          </a:r>
          <a:endParaRPr lang="en-MY" sz="2000" kern="1200" dirty="0"/>
        </a:p>
      </dsp:txBody>
      <dsp:txXfrm>
        <a:off x="42115" y="529152"/>
        <a:ext cx="2252211" cy="1318510"/>
      </dsp:txXfrm>
    </dsp:sp>
    <dsp:sp modelId="{B8D23462-8424-46CE-9563-A274F19B10A6}">
      <dsp:nvSpPr>
        <dsp:cNvPr id="0" name=""/>
        <dsp:cNvSpPr/>
      </dsp:nvSpPr>
      <dsp:spPr>
        <a:xfrm>
          <a:off x="2540762" y="898960"/>
          <a:ext cx="494861" cy="578894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1600" kern="1200"/>
        </a:p>
      </dsp:txBody>
      <dsp:txXfrm>
        <a:off x="2540762" y="1014739"/>
        <a:ext cx="346403" cy="347336"/>
      </dsp:txXfrm>
    </dsp:sp>
    <dsp:sp modelId="{EE64F3AB-BBB5-4135-8849-42606C32D4EA}">
      <dsp:nvSpPr>
        <dsp:cNvPr id="0" name=""/>
        <dsp:cNvSpPr/>
      </dsp:nvSpPr>
      <dsp:spPr>
        <a:xfrm>
          <a:off x="3269049" y="488131"/>
          <a:ext cx="2334253" cy="140055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Create Line, Polyline, Arc, Circle, Rectangle, Slot, Polygon &amp; etc.</a:t>
          </a:r>
          <a:endParaRPr lang="en-MY" sz="2000" kern="1200" dirty="0"/>
        </a:p>
      </dsp:txBody>
      <dsp:txXfrm>
        <a:off x="3310070" y="529152"/>
        <a:ext cx="2252211" cy="1318510"/>
      </dsp:txXfrm>
    </dsp:sp>
    <dsp:sp modelId="{9B80ADB9-23B9-45E2-8CF8-2F7DEB3FAF1B}">
      <dsp:nvSpPr>
        <dsp:cNvPr id="0" name=""/>
        <dsp:cNvSpPr/>
      </dsp:nvSpPr>
      <dsp:spPr>
        <a:xfrm rot="5400000">
          <a:off x="4188745" y="2052081"/>
          <a:ext cx="494861" cy="578894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1600" kern="1200"/>
        </a:p>
      </dsp:txBody>
      <dsp:txXfrm rot="-5400000">
        <a:off x="4262508" y="2094097"/>
        <a:ext cx="347336" cy="346403"/>
      </dsp:txXfrm>
    </dsp:sp>
    <dsp:sp modelId="{F71C0DFA-26B5-4033-9971-924C3560928F}">
      <dsp:nvSpPr>
        <dsp:cNvPr id="0" name=""/>
        <dsp:cNvSpPr/>
      </dsp:nvSpPr>
      <dsp:spPr>
        <a:xfrm>
          <a:off x="3269049" y="2822385"/>
          <a:ext cx="2334253" cy="140055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Constraint</a:t>
          </a:r>
          <a:endParaRPr lang="en-MY" sz="2000" kern="1200" dirty="0"/>
        </a:p>
      </dsp:txBody>
      <dsp:txXfrm>
        <a:off x="3310070" y="2863406"/>
        <a:ext cx="2252211" cy="13185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BD0566-1956-4A49-874E-087E6F3E2BDC}" type="datetimeFigureOut">
              <a:rPr lang="en-MY" smtClean="0"/>
              <a:t>22/12/2023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4605A2-9535-43B5-8E42-226D59E1FAE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6477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4605A2-9535-43B5-8E42-226D59E1FAE4}" type="slidenum">
              <a:rPr lang="en-MY" smtClean="0"/>
              <a:t>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703480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4605A2-9535-43B5-8E42-226D59E1FAE4}" type="slidenum">
              <a:rPr lang="en-MY" smtClean="0"/>
              <a:t>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5303174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4605A2-9535-43B5-8E42-226D59E1FAE4}" type="slidenum">
              <a:rPr lang="en-MY" smtClean="0"/>
              <a:t>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48513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00AA7-EE96-467D-99BB-16286CD70132}" type="datetimeFigureOut">
              <a:rPr lang="en-MY" smtClean="0"/>
              <a:t>22/12/2023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2C15C-FD66-4327-9840-8B41C45F292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3806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00AA7-EE96-467D-99BB-16286CD70132}" type="datetimeFigureOut">
              <a:rPr lang="en-MY" smtClean="0"/>
              <a:t>22/12/2023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2C15C-FD66-4327-9840-8B41C45F292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14586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00AA7-EE96-467D-99BB-16286CD70132}" type="datetimeFigureOut">
              <a:rPr lang="en-MY" smtClean="0"/>
              <a:t>22/12/2023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2C15C-FD66-4327-9840-8B41C45F292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96799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00AA7-EE96-467D-99BB-16286CD70132}" type="datetimeFigureOut">
              <a:rPr lang="en-MY" smtClean="0"/>
              <a:t>22/12/2023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2C15C-FD66-4327-9840-8B41C45F292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7665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00AA7-EE96-467D-99BB-16286CD70132}" type="datetimeFigureOut">
              <a:rPr lang="en-MY" smtClean="0"/>
              <a:t>22/12/2023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2C15C-FD66-4327-9840-8B41C45F292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823068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00AA7-EE96-467D-99BB-16286CD70132}" type="datetimeFigureOut">
              <a:rPr lang="en-MY" smtClean="0"/>
              <a:t>22/12/2023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2C15C-FD66-4327-9840-8B41C45F292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17925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00AA7-EE96-467D-99BB-16286CD70132}" type="datetimeFigureOut">
              <a:rPr lang="en-MY" smtClean="0"/>
              <a:t>22/12/2023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2C15C-FD66-4327-9840-8B41C45F292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54307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00AA7-EE96-467D-99BB-16286CD70132}" type="datetimeFigureOut">
              <a:rPr lang="en-MY" smtClean="0"/>
              <a:t>22/12/2023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2C15C-FD66-4327-9840-8B41C45F292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330737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00AA7-EE96-467D-99BB-16286CD70132}" type="datetimeFigureOut">
              <a:rPr lang="en-MY" smtClean="0"/>
              <a:t>22/12/2023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2C15C-FD66-4327-9840-8B41C45F292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6098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00AA7-EE96-467D-99BB-16286CD70132}" type="datetimeFigureOut">
              <a:rPr lang="en-MY" smtClean="0"/>
              <a:t>22/12/2023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2C15C-FD66-4327-9840-8B41C45F292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82033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00AA7-EE96-467D-99BB-16286CD70132}" type="datetimeFigureOut">
              <a:rPr lang="en-MY" smtClean="0"/>
              <a:t>22/12/2023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2C15C-FD66-4327-9840-8B41C45F292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33883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100AA7-EE96-467D-99BB-16286CD70132}" type="datetimeFigureOut">
              <a:rPr lang="en-MY" smtClean="0"/>
              <a:t>22/12/2023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72C15C-FD66-4327-9840-8B41C45F292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99963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notesSlide" Target="../notesSlides/notesSlide1.xml"/><Relationship Id="rId7" Type="http://schemas.openxmlformats.org/officeDocument/2006/relationships/diagramQuickStyle" Target="../diagrams/quickStyle1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10" Type="http://schemas.openxmlformats.org/officeDocument/2006/relationships/image" Target="../media/image2.png"/><Relationship Id="rId4" Type="http://schemas.openxmlformats.org/officeDocument/2006/relationships/image" Target="../media/image1.png"/><Relationship Id="rId9" Type="http://schemas.microsoft.com/office/2007/relationships/diagramDrawing" Target="../diagrams/drawing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4.png"/><Relationship Id="rId1" Type="http://schemas.openxmlformats.org/officeDocument/2006/relationships/tags" Target="../tags/tag3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slide" Target="slide2.xml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18" Type="http://schemas.openxmlformats.org/officeDocument/2006/relationships/image" Target="../media/image25.png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3.png"/><Relationship Id="rId12" Type="http://schemas.openxmlformats.org/officeDocument/2006/relationships/image" Target="../media/image19.png"/><Relationship Id="rId17" Type="http://schemas.openxmlformats.org/officeDocument/2006/relationships/image" Target="../media/image24.png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3.png"/><Relationship Id="rId1" Type="http://schemas.openxmlformats.org/officeDocument/2006/relationships/tags" Target="../tags/tag4.xml"/><Relationship Id="rId6" Type="http://schemas.openxmlformats.org/officeDocument/2006/relationships/image" Target="../media/image5.png"/><Relationship Id="rId11" Type="http://schemas.openxmlformats.org/officeDocument/2006/relationships/image" Target="../media/image18.png"/><Relationship Id="rId5" Type="http://schemas.openxmlformats.org/officeDocument/2006/relationships/image" Target="../media/image4.png"/><Relationship Id="rId15" Type="http://schemas.openxmlformats.org/officeDocument/2006/relationships/image" Target="../media/image22.png"/><Relationship Id="rId10" Type="http://schemas.openxmlformats.org/officeDocument/2006/relationships/image" Target="../media/image17.png"/><Relationship Id="rId4" Type="http://schemas.openxmlformats.org/officeDocument/2006/relationships/slide" Target="slide2.xml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3FC45AF-C2A0-8051-C24B-DB9CAB4F2BE5}"/>
              </a:ext>
            </a:extLst>
          </p:cNvPr>
          <p:cNvSpPr/>
          <p:nvPr/>
        </p:nvSpPr>
        <p:spPr>
          <a:xfrm>
            <a:off x="35497" y="44624"/>
            <a:ext cx="3240359" cy="6768752"/>
          </a:xfrm>
          <a:prstGeom prst="rect">
            <a:avLst/>
          </a:prstGeom>
          <a:ln w="762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764704"/>
            <a:ext cx="1694115" cy="720080"/>
          </a:xfrm>
        </p:spPr>
        <p:txBody>
          <a:bodyPr>
            <a:noAutofit/>
          </a:bodyPr>
          <a:lstStyle/>
          <a:p>
            <a:pPr algn="l"/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Let’s Learn FreeCAD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4558976-05F8-4AE3-B4E8-E6D8ED817EE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1440160" cy="1440160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107504" y="2060848"/>
            <a:ext cx="3043804" cy="31683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Topic 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en-US" sz="36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endParaRPr lang="en-US" sz="36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2D Sketch &amp; Constraint</a:t>
            </a:r>
            <a:endParaRPr lang="en-MY" sz="36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CDBD0B9B-78EC-A28B-C775-E1444AF9F09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51570215"/>
              </p:ext>
            </p:extLst>
          </p:nvPr>
        </p:nvGraphicFramePr>
        <p:xfrm>
          <a:off x="3432098" y="836712"/>
          <a:ext cx="5604398" cy="47110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pic>
        <p:nvPicPr>
          <p:cNvPr id="11" name="Picture 10" descr="A red and black logo&#10;&#10;Description automatically generated">
            <a:extLst>
              <a:ext uri="{FF2B5EF4-FFF2-40B4-BE49-F238E27FC236}">
                <a16:creationId xmlns:a16="http://schemas.microsoft.com/office/drawing/2014/main" id="{DFDDF3D4-E3EE-FC3C-5FA1-3FEF39AB0A2D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76723"/>
            <a:ext cx="1407910" cy="54396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AA46000A-9AD7-96E9-57D0-6740A0C4CC2F}"/>
              </a:ext>
            </a:extLst>
          </p:cNvPr>
          <p:cNvSpPr txBox="1"/>
          <p:nvPr/>
        </p:nvSpPr>
        <p:spPr>
          <a:xfrm>
            <a:off x="5220072" y="5805264"/>
            <a:ext cx="2377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2D Sketch &amp; Constraint</a:t>
            </a:r>
            <a:endParaRPr lang="en-MY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92209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395536" y="260648"/>
            <a:ext cx="8568952" cy="633670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MY" dirty="0"/>
          </a:p>
        </p:txBody>
      </p:sp>
      <p:sp>
        <p:nvSpPr>
          <p:cNvPr id="29" name="Rectangle 28"/>
          <p:cNvSpPr/>
          <p:nvPr/>
        </p:nvSpPr>
        <p:spPr>
          <a:xfrm>
            <a:off x="539552" y="404664"/>
            <a:ext cx="8352928" cy="604867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1900" b="1" dirty="0"/>
          </a:p>
          <a:p>
            <a:endParaRPr lang="en-US" sz="1900" b="1" dirty="0"/>
          </a:p>
        </p:txBody>
      </p:sp>
      <p:sp>
        <p:nvSpPr>
          <p:cNvPr id="9" name="Rectangle 8">
            <a:hlinkClick r:id="rId4" action="ppaction://hlinksldjump"/>
            <a:extLst>
              <a:ext uri="{FF2B5EF4-FFF2-40B4-BE49-F238E27FC236}">
                <a16:creationId xmlns:a16="http://schemas.microsoft.com/office/drawing/2014/main" id="{4B17FA32-6064-3ABE-5A54-A027D8C22E52}"/>
              </a:ext>
            </a:extLst>
          </p:cNvPr>
          <p:cNvSpPr/>
          <p:nvPr/>
        </p:nvSpPr>
        <p:spPr>
          <a:xfrm>
            <a:off x="63231" y="83960"/>
            <a:ext cx="1700457" cy="464720"/>
          </a:xfrm>
          <a:prstGeom prst="rect">
            <a:avLst/>
          </a:prstGeom>
          <a:ln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/>
          </a:p>
          <a:p>
            <a:pPr algn="ctr"/>
            <a:r>
              <a:rPr lang="en-US" b="1" dirty="0"/>
              <a:t>Topic </a:t>
            </a:r>
            <a:r>
              <a:rPr lang="en-US" b="1" dirty="0" smtClean="0"/>
              <a:t>2</a:t>
            </a:r>
            <a:endParaRPr lang="en-US" b="1" dirty="0"/>
          </a:p>
          <a:p>
            <a:pPr algn="ctr"/>
            <a:endParaRPr lang="en-MY" sz="1200" b="1" dirty="0"/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71293457-70CC-1FBE-CA63-81B0DB407D12}"/>
              </a:ext>
            </a:extLst>
          </p:cNvPr>
          <p:cNvSpPr/>
          <p:nvPr/>
        </p:nvSpPr>
        <p:spPr>
          <a:xfrm>
            <a:off x="1331640" y="695940"/>
            <a:ext cx="7488832" cy="1796956"/>
          </a:xfrm>
          <a:prstGeom prst="roundRect">
            <a:avLst/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5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23687" y="866709"/>
            <a:ext cx="2060681" cy="145541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84368" y="836712"/>
            <a:ext cx="864096" cy="310771"/>
          </a:xfrm>
          <a:prstGeom prst="rect">
            <a:avLst/>
          </a:prstGeom>
        </p:spPr>
      </p:pic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3ED74F48-C36E-FAB6-0EF6-9AFD09AF5308}"/>
              </a:ext>
            </a:extLst>
          </p:cNvPr>
          <p:cNvSpPr/>
          <p:nvPr/>
        </p:nvSpPr>
        <p:spPr>
          <a:xfrm>
            <a:off x="151776" y="838231"/>
            <a:ext cx="1395888" cy="792088"/>
          </a:xfrm>
          <a:prstGeom prst="roundRect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Line</a:t>
            </a:r>
            <a:endParaRPr lang="en-MY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7" name="Rectangle: Rounded Corners 26">
            <a:extLst>
              <a:ext uri="{FF2B5EF4-FFF2-40B4-BE49-F238E27FC236}">
                <a16:creationId xmlns:a16="http://schemas.microsoft.com/office/drawing/2014/main" id="{71293457-70CC-1FBE-CA63-81B0DB407D12}"/>
              </a:ext>
            </a:extLst>
          </p:cNvPr>
          <p:cNvSpPr/>
          <p:nvPr/>
        </p:nvSpPr>
        <p:spPr>
          <a:xfrm>
            <a:off x="1331640" y="2636912"/>
            <a:ext cx="7488832" cy="1796956"/>
          </a:xfrm>
          <a:prstGeom prst="roundRect">
            <a:avLst/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500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619672" y="2693992"/>
            <a:ext cx="1972604" cy="1517926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616459" y="2718925"/>
            <a:ext cx="2197573" cy="159316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924920" y="2800103"/>
            <a:ext cx="1887440" cy="1492993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755584" y="2743946"/>
            <a:ext cx="920872" cy="325014"/>
          </a:xfrm>
          <a:prstGeom prst="rect">
            <a:avLst/>
          </a:prstGeom>
        </p:spPr>
      </p:pic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E3A69089-2C0A-5A73-1905-3DF3FF945FE9}"/>
              </a:ext>
            </a:extLst>
          </p:cNvPr>
          <p:cNvSpPr/>
          <p:nvPr/>
        </p:nvSpPr>
        <p:spPr>
          <a:xfrm>
            <a:off x="151776" y="2852936"/>
            <a:ext cx="1395888" cy="792088"/>
          </a:xfrm>
          <a:prstGeom prst="roundRect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Arc</a:t>
            </a:r>
            <a:endParaRPr lang="en-MY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Rectangle: Rounded Corners 26">
            <a:extLst>
              <a:ext uri="{FF2B5EF4-FFF2-40B4-BE49-F238E27FC236}">
                <a16:creationId xmlns:a16="http://schemas.microsoft.com/office/drawing/2014/main" id="{71293457-70CC-1FBE-CA63-81B0DB407D12}"/>
              </a:ext>
            </a:extLst>
          </p:cNvPr>
          <p:cNvSpPr/>
          <p:nvPr/>
        </p:nvSpPr>
        <p:spPr>
          <a:xfrm>
            <a:off x="1331640" y="4584372"/>
            <a:ext cx="7488832" cy="1796956"/>
          </a:xfrm>
          <a:prstGeom prst="roundRect">
            <a:avLst/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500" dirty="0"/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619672" y="4663141"/>
            <a:ext cx="1926320" cy="1574171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635896" y="4653136"/>
            <a:ext cx="2106128" cy="1574171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814032" y="4653136"/>
            <a:ext cx="2070336" cy="1411267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12361" y="4653136"/>
            <a:ext cx="864096" cy="311641"/>
          </a:xfrm>
          <a:prstGeom prst="rect">
            <a:avLst/>
          </a:prstGeom>
        </p:spPr>
      </p:pic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329BFF17-EFC5-CABA-6541-3B319280C579}"/>
              </a:ext>
            </a:extLst>
          </p:cNvPr>
          <p:cNvSpPr/>
          <p:nvPr/>
        </p:nvSpPr>
        <p:spPr>
          <a:xfrm>
            <a:off x="151777" y="4919637"/>
            <a:ext cx="1395888" cy="792088"/>
          </a:xfrm>
          <a:prstGeom prst="roundRect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Circle</a:t>
            </a:r>
            <a:endParaRPr lang="en-MY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619672" y="764704"/>
            <a:ext cx="2088232" cy="160172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3635895" y="844566"/>
            <a:ext cx="2115783" cy="1504314"/>
          </a:xfrm>
          <a:prstGeom prst="rect">
            <a:avLst/>
          </a:prstGeom>
        </p:spPr>
      </p:pic>
      <p:sp>
        <p:nvSpPr>
          <p:cNvPr id="25" name="Rectangle 24">
            <a:hlinkClick r:id="rId4" action="ppaction://hlinksldjump"/>
            <a:extLst>
              <a:ext uri="{FF2B5EF4-FFF2-40B4-BE49-F238E27FC236}">
                <a16:creationId xmlns:a16="http://schemas.microsoft.com/office/drawing/2014/main" id="{4B17FA32-6064-3ABE-5A54-A027D8C22E52}"/>
              </a:ext>
            </a:extLst>
          </p:cNvPr>
          <p:cNvSpPr/>
          <p:nvPr/>
        </p:nvSpPr>
        <p:spPr>
          <a:xfrm>
            <a:off x="63231" y="83960"/>
            <a:ext cx="2060497" cy="464720"/>
          </a:xfrm>
          <a:prstGeom prst="rect">
            <a:avLst/>
          </a:prstGeom>
          <a:ln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/>
          </a:p>
          <a:p>
            <a:pPr algn="ctr"/>
            <a:r>
              <a:rPr lang="en-US" b="1" dirty="0"/>
              <a:t>Topic </a:t>
            </a:r>
            <a:r>
              <a:rPr lang="en-US" b="1" dirty="0" smtClean="0"/>
              <a:t>2: 2D Sketch</a:t>
            </a:r>
            <a:endParaRPr lang="en-US" b="1" dirty="0"/>
          </a:p>
          <a:p>
            <a:pPr algn="ctr"/>
            <a:endParaRPr lang="en-MY" sz="12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7329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395536" y="260648"/>
            <a:ext cx="8568952" cy="633670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MY" dirty="0"/>
          </a:p>
        </p:txBody>
      </p:sp>
      <p:sp>
        <p:nvSpPr>
          <p:cNvPr id="29" name="Rectangle 28"/>
          <p:cNvSpPr/>
          <p:nvPr/>
        </p:nvSpPr>
        <p:spPr>
          <a:xfrm>
            <a:off x="539552" y="404664"/>
            <a:ext cx="8352928" cy="604867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1900" b="1" dirty="0"/>
          </a:p>
          <a:p>
            <a:endParaRPr lang="en-US" sz="1900" b="1" dirty="0"/>
          </a:p>
        </p:txBody>
      </p:sp>
      <p:sp>
        <p:nvSpPr>
          <p:cNvPr id="9" name="Rectangle 8">
            <a:hlinkClick r:id="rId4" action="ppaction://hlinksldjump"/>
            <a:extLst>
              <a:ext uri="{FF2B5EF4-FFF2-40B4-BE49-F238E27FC236}">
                <a16:creationId xmlns:a16="http://schemas.microsoft.com/office/drawing/2014/main" id="{4B17FA32-6064-3ABE-5A54-A027D8C22E52}"/>
              </a:ext>
            </a:extLst>
          </p:cNvPr>
          <p:cNvSpPr/>
          <p:nvPr/>
        </p:nvSpPr>
        <p:spPr>
          <a:xfrm>
            <a:off x="63231" y="83960"/>
            <a:ext cx="2060497" cy="464720"/>
          </a:xfrm>
          <a:prstGeom prst="rect">
            <a:avLst/>
          </a:prstGeom>
          <a:ln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/>
          </a:p>
          <a:p>
            <a:pPr algn="ctr"/>
            <a:r>
              <a:rPr lang="en-US" b="1" dirty="0"/>
              <a:t>Topic </a:t>
            </a:r>
            <a:r>
              <a:rPr lang="en-US" b="1" dirty="0" smtClean="0"/>
              <a:t>2: 2D Sketch</a:t>
            </a:r>
            <a:endParaRPr lang="en-US" b="1" dirty="0"/>
          </a:p>
          <a:p>
            <a:pPr algn="ctr"/>
            <a:endParaRPr lang="en-MY" sz="1200" b="1" dirty="0"/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71293457-70CC-1FBE-CA63-81B0DB407D12}"/>
              </a:ext>
            </a:extLst>
          </p:cNvPr>
          <p:cNvSpPr/>
          <p:nvPr/>
        </p:nvSpPr>
        <p:spPr>
          <a:xfrm>
            <a:off x="1331640" y="695940"/>
            <a:ext cx="7488832" cy="1796956"/>
          </a:xfrm>
          <a:prstGeom prst="roundRect">
            <a:avLst/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50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84368" y="836712"/>
            <a:ext cx="864096" cy="310771"/>
          </a:xfrm>
          <a:prstGeom prst="rect">
            <a:avLst/>
          </a:prstGeom>
        </p:spPr>
      </p:pic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3ED74F48-C36E-FAB6-0EF6-9AFD09AF5308}"/>
              </a:ext>
            </a:extLst>
          </p:cNvPr>
          <p:cNvSpPr/>
          <p:nvPr/>
        </p:nvSpPr>
        <p:spPr>
          <a:xfrm>
            <a:off x="151776" y="838231"/>
            <a:ext cx="1395888" cy="792088"/>
          </a:xfrm>
          <a:prstGeom prst="roundRect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Rectangle</a:t>
            </a:r>
            <a:endParaRPr lang="en-MY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7" name="Rectangle: Rounded Corners 26">
            <a:extLst>
              <a:ext uri="{FF2B5EF4-FFF2-40B4-BE49-F238E27FC236}">
                <a16:creationId xmlns:a16="http://schemas.microsoft.com/office/drawing/2014/main" id="{71293457-70CC-1FBE-CA63-81B0DB407D12}"/>
              </a:ext>
            </a:extLst>
          </p:cNvPr>
          <p:cNvSpPr/>
          <p:nvPr/>
        </p:nvSpPr>
        <p:spPr>
          <a:xfrm>
            <a:off x="1331640" y="2636912"/>
            <a:ext cx="7488832" cy="1796956"/>
          </a:xfrm>
          <a:prstGeom prst="roundRect">
            <a:avLst/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500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19672" y="2693992"/>
            <a:ext cx="1972604" cy="1517926"/>
          </a:xfrm>
          <a:prstGeom prst="rect">
            <a:avLst/>
          </a:prstGeom>
        </p:spPr>
      </p:pic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E3A69089-2C0A-5A73-1905-3DF3FF945FE9}"/>
              </a:ext>
            </a:extLst>
          </p:cNvPr>
          <p:cNvSpPr/>
          <p:nvPr/>
        </p:nvSpPr>
        <p:spPr>
          <a:xfrm>
            <a:off x="151776" y="2852936"/>
            <a:ext cx="1395888" cy="792088"/>
          </a:xfrm>
          <a:prstGeom prst="roundRect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Slot</a:t>
            </a:r>
            <a:endParaRPr lang="en-MY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Rectangle: Rounded Corners 26">
            <a:extLst>
              <a:ext uri="{FF2B5EF4-FFF2-40B4-BE49-F238E27FC236}">
                <a16:creationId xmlns:a16="http://schemas.microsoft.com/office/drawing/2014/main" id="{71293457-70CC-1FBE-CA63-81B0DB407D12}"/>
              </a:ext>
            </a:extLst>
          </p:cNvPr>
          <p:cNvSpPr/>
          <p:nvPr/>
        </p:nvSpPr>
        <p:spPr>
          <a:xfrm>
            <a:off x="1331640" y="4584372"/>
            <a:ext cx="7488832" cy="1796956"/>
          </a:xfrm>
          <a:prstGeom prst="roundRect">
            <a:avLst/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500" dirty="0"/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329BFF17-EFC5-CABA-6541-3B319280C579}"/>
              </a:ext>
            </a:extLst>
          </p:cNvPr>
          <p:cNvSpPr/>
          <p:nvPr/>
        </p:nvSpPr>
        <p:spPr>
          <a:xfrm>
            <a:off x="151777" y="4919637"/>
            <a:ext cx="1395888" cy="792088"/>
          </a:xfrm>
          <a:prstGeom prst="roundRect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Polyline</a:t>
            </a:r>
            <a:endParaRPr lang="en-MY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619672" y="764704"/>
            <a:ext cx="2088232" cy="160172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600658" y="754128"/>
            <a:ext cx="2073570" cy="1568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707904" y="836712"/>
            <a:ext cx="2082107" cy="156528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796136" y="860603"/>
            <a:ext cx="2064211" cy="141626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855662" y="842868"/>
            <a:ext cx="866461" cy="30461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594260" y="2701874"/>
            <a:ext cx="1998016" cy="1510044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615543" y="2784172"/>
            <a:ext cx="2200945" cy="1648641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846420" y="2781913"/>
            <a:ext cx="2022349" cy="1461355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7855662" y="2781913"/>
            <a:ext cx="852371" cy="35141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593363" y="4716140"/>
            <a:ext cx="1945334" cy="152117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3584395" y="4716140"/>
            <a:ext cx="2041415" cy="1521172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5790011" y="4676518"/>
            <a:ext cx="2336665" cy="164931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963175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UID" val="{810087F0-CB2A-4D77-9AF5-9A20F89E6528}"/>
  <p:tag name="ISPRING_RESOURCE_FOLDER" val="C:\Users\user\Desktop\scorm\BRAKE SYSTEM_confirm\"/>
  <p:tag name="ISPRING_PRESENTATION_PATH" val="C:\Users\user\Desktop\scorm\BRAKE SYSTEM_confirm.pptx"/>
  <p:tag name="ISPRING_PROJECT_FOLDER_UPDATED" val="1"/>
  <p:tag name="ISPRING_RESOURCE_PATHS_HASH_PRESENTER" val="1a826eba7f64ba37d56644ff0da58675ee5e65a"/>
  <p:tag name="ISPRING_LMS_API_VERSION" val="SCORM 2004 (4th edition)"/>
  <p:tag name="ISPRING_ULTRA_SCORM_COURSE_ID" val="E54C69E3-84EB-4C8C-AE61-6168CD38BDAF"/>
  <p:tag name="ISPRING_CMI5_LAUNCH_METHOD" val="any window"/>
  <p:tag name="ISPRING_SCORM_ENDPOINT" val="&lt;endpoint&gt;&lt;enable&gt;0&lt;/enable&gt;&lt;lrs&gt;https://&lt;/lrs&gt;&lt;auth&gt;0&lt;/auth&gt;&lt;login&gt;&lt;/login&gt;&lt;password&gt;&lt;/password&gt;&lt;key&gt;&lt;/key&gt;&lt;name&gt;&lt;/name&gt;&lt;email&gt;&lt;/email&gt;&lt;/endpoint&gt;&#10;"/>
  <p:tag name="ISPRINGCLOUDFOLDERID" val="1"/>
  <p:tag name="ISPRINGONLINEFOLDERID" val="1"/>
  <p:tag name="ISPRING_OUTPUT_FOLDER" val="[[&quot;L\uFFFD\\\uFFFD{96255049-C89E-4E46-AD95-B40F811E7871}&quot;,&quot;D:\\FreeCAD&quot;]]"/>
  <p:tag name="ISPRING_PUBLISH_SETTINGS" val="{&quot;commonSettings&quot;:{&quot;webSettings&quot;:{&quot;useMobileViewer&quot;:&quot;T_FALSE&quot;},&quot;lmsSettings&quot;:{&quot;useMobileViewer&quot;:&quot;T_FALSE&quot;},&quot;cloudSettings&quot;:{&quot;useMobileViewer&quot;:&quot;T_FALSE&quot;},&quot;ispringLmsSettings&quot;:{&quot;useMobileViewer&quot;:&quot;T_FALSE&quot;},&quot;playerId&quot;:&quot;universal&quot;,&quot;studioSettings&quot;:{&quot;useMobileViewer&quot;:&quot;T_FALSE&quot;}},&quot;advancedSettings&quot;:{&quot;enableTextAllocation&quot;:&quot;T_TRUE&quot;,&quot;viewingFromLocalDrive&quot;:&quot;T_TRUE&quot;,&quot;contentScale&quot;:75,&quot;contentScaleMode&quot;:&quot;SCALE&quot;},&quot;accessibilitySettings&quot;:{&quot;enabled&quot;:&quot;T_FALSE&quot;},&quot;compressionSettings&quot;:{&quot;imageSettings&quot;:{&quot;jpegQuality&quot;:70,&quot;optimizeImageForResolution&quot;:&quot;T_FALSE&quot;},&quot;audioQuality&quot;:70,&quot;videoQuality&quot;:65},&quot;protectionSettings&quot;:{&quot;watermarkEnabled&quot;:&quot;T_FALSE&quot;,&quot;watermarkPosition&quot;:&quot;MIDDLE_CENTER&quot;,&quot;openWatermarkUrl&quot;:&quot;T_FALSE&quot;,&quot;openWatermarkWebPageInNewWindow&quot;:&quot;T_FALSE&quot;,&quot;displayAfterEnabled&quot;:&quot;T_FALSE&quot;,&quot;displayUntilEnabled&quot;:&quot;T_FALSE&quot;,&quot;domainRestrictionEnabled&quot;:&quot;T_FALSE&quot;,&quot;enablePassword&quot;:&quot;T_FALSE&quot;},&quot;videoSettings&quot;:{&quot;videoCompressionSettings&quot;:{&quot;audioQuality&quot;:70,&quot;videoQuality&quot;:75},&quot;secondsOnEachSlide&quot;:5,&quot;hostingSettings&quot;:{}},&quot;ispringOnlineSettings&quot;:{&quot;onlineDestinationFolderId&quot;:&quot;1&quot;},&quot;cloudSettings&quot;:{&quot;onlineDestinationFolderId&quot;:&quot;1&quot;},&quot;publishDestination&quot;:&quot;LMS&quot;,&quot;wordSettings&quot;:{&quot;printCopies&quot;:1},&quot;studioSettings&quot;:{&quot;onlineDestinationFolderId&quot;:&quot;1&quot;,&quot;uploadSources&quot;:true}}"/>
  <p:tag name="ISPRING_SCORM_RATE_SLIDES" val="0"/>
  <p:tag name="ISPRING_SCORM_RATE_QUIZZES" val="0"/>
  <p:tag name="ISPRING_SCORM_PASSING_SCORE" val="0.000000"/>
  <p:tag name="ISPRING_PRESENTATION_TITLE" val="Scorm FreeCAD_1"/>
  <p:tag name="ISPRING_FIRST_PUBLI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366416D2-5E79-43AD-BC8A-098297A17ADF}:31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1CBA2EC7-502E-4316-8BE1-0DF7655D1359}:33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1CBA2EC7-502E-4316-8BE1-0DF7655D1359}:33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757AF4ADDD0243BBD637CE2EF4F8D8" ma:contentTypeVersion="7" ma:contentTypeDescription="Create a new document." ma:contentTypeScope="" ma:versionID="b005abe7cd2a56e63484730ec3d0db8c">
  <xsd:schema xmlns:xsd="http://www.w3.org/2001/XMLSchema" xmlns:xs="http://www.w3.org/2001/XMLSchema" xmlns:p="http://schemas.microsoft.com/office/2006/metadata/properties" xmlns:ns2="df3136cb-81d0-43d9-93bd-519b97ee44fe" targetNamespace="http://schemas.microsoft.com/office/2006/metadata/properties" ma:root="true" ma:fieldsID="4afde8fbc3277083ee80ae5e92bd58a1" ns2:_="">
    <xsd:import namespace="df3136cb-81d0-43d9-93bd-519b97ee44f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3136cb-81d0-43d9-93bd-519b97ee44f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8AD1A1D-45D9-4B27-BFA0-6A10606EC097}"/>
</file>

<file path=customXml/itemProps2.xml><?xml version="1.0" encoding="utf-8"?>
<ds:datastoreItem xmlns:ds="http://schemas.openxmlformats.org/officeDocument/2006/customXml" ds:itemID="{A6C89274-6DF8-4257-BF42-13B626BDF71D}"/>
</file>

<file path=customXml/itemProps3.xml><?xml version="1.0" encoding="utf-8"?>
<ds:datastoreItem xmlns:ds="http://schemas.openxmlformats.org/officeDocument/2006/customXml" ds:itemID="{BC1E69F4-2228-4EB7-BE9E-313367E9D817}"/>
</file>

<file path=docProps/app.xml><?xml version="1.0" encoding="utf-8"?>
<Properties xmlns="http://schemas.openxmlformats.org/officeDocument/2006/extended-properties" xmlns:vt="http://schemas.openxmlformats.org/officeDocument/2006/docPropsVTypes">
  <TotalTime>1373</TotalTime>
  <Words>55</Words>
  <Application>Microsoft Office PowerPoint</Application>
  <PresentationFormat>On-screen Show (4:3)</PresentationFormat>
  <Paragraphs>24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Let’s Learn FreeCAD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Scorm FreeCAD_1</dc:title>
  <dc:creator>user</dc:creator>
  <cp:lastModifiedBy>Mohd Bukhari Md Jahi</cp:lastModifiedBy>
  <cp:revision>204</cp:revision>
  <dcterms:created xsi:type="dcterms:W3CDTF">2014-08-10T15:22:28Z</dcterms:created>
  <dcterms:modified xsi:type="dcterms:W3CDTF">2023-12-22T00:25:07Z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8270e64-7531-42d8-b49b-617f0a269e8e_Enabled">
    <vt:lpwstr>true</vt:lpwstr>
  </property>
  <property fmtid="{D5CDD505-2E9C-101B-9397-08002B2CF9AE}" pid="3" name="MSIP_Label_28270e64-7531-42d8-b49b-617f0a269e8e_SetDate">
    <vt:lpwstr>2022-08-08T09:56:47Z</vt:lpwstr>
  </property>
  <property fmtid="{D5CDD505-2E9C-101B-9397-08002B2CF9AE}" pid="4" name="MSIP_Label_28270e64-7531-42d8-b49b-617f0a269e8e_Method">
    <vt:lpwstr>Privileged</vt:lpwstr>
  </property>
  <property fmtid="{D5CDD505-2E9C-101B-9397-08002B2CF9AE}" pid="5" name="MSIP_Label_28270e64-7531-42d8-b49b-617f0a269e8e_Name">
    <vt:lpwstr>Public</vt:lpwstr>
  </property>
  <property fmtid="{D5CDD505-2E9C-101B-9397-08002B2CF9AE}" pid="6" name="MSIP_Label_28270e64-7531-42d8-b49b-617f0a269e8e_SiteId">
    <vt:lpwstr>116f8d99-b7ef-4f17-9577-4c1093a5a7ed</vt:lpwstr>
  </property>
  <property fmtid="{D5CDD505-2E9C-101B-9397-08002B2CF9AE}" pid="7" name="MSIP_Label_28270e64-7531-42d8-b49b-617f0a269e8e_ActionId">
    <vt:lpwstr>25c8b165-8b41-424f-a227-dcfd49a08f32</vt:lpwstr>
  </property>
  <property fmtid="{D5CDD505-2E9C-101B-9397-08002B2CF9AE}" pid="8" name="MSIP_Label_28270e64-7531-42d8-b49b-617f0a269e8e_ContentBits">
    <vt:lpwstr>0</vt:lpwstr>
  </property>
  <property fmtid="{D5CDD505-2E9C-101B-9397-08002B2CF9AE}" pid="9" name="ContentTypeId">
    <vt:lpwstr>0x010100CB757AF4ADDD0243BBD637CE2EF4F8D8</vt:lpwstr>
  </property>
</Properties>
</file>