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3" r:id="rId5"/>
    <p:sldMasterId id="214748372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12192000"/>
  <p:notesSz cx="6858000" cy="9144000"/>
  <p:embeddedFontLst>
    <p:embeddedFont>
      <p:font typeface="Libre Franklin"/>
      <p:regular r:id="rId20"/>
      <p:bold r:id="rId21"/>
      <p:italic r:id="rId22"/>
      <p:boldItalic r:id="rId23"/>
    </p:embeddedFont>
    <p:embeddedFont>
      <p:font typeface="Lato"/>
      <p:regular r:id="rId24"/>
      <p:bold r:id="rId25"/>
      <p:italic r:id="rId26"/>
      <p:boldItalic r:id="rId27"/>
    </p:embeddedFont>
    <p:embeddedFont>
      <p:font typeface="Lato Light"/>
      <p:regular r:id="rId28"/>
      <p:bold r:id="rId29"/>
      <p:italic r:id="rId30"/>
      <p:boldItalic r:id="rId31"/>
    </p:embeddedFont>
    <p:embeddedFont>
      <p:font typeface="Lato Black"/>
      <p:bold r:id="rId32"/>
      <p:boldItalic r:id="rId33"/>
    </p:embeddedFont>
    <p:embeddedFont>
      <p:font typeface="Open Sans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FB8BD5-4B75-4730-97B3-D1488BDFAAFF}">
  <a:tblStyle styleId="{E7FB8BD5-4B75-4730-97B3-D1488BDFAAFF}" styleName="Table_0">
    <a:wholeTbl>
      <a:tcTxStyle b="off" i="off">
        <a:font>
          <a:latin typeface="Lato Light"/>
          <a:ea typeface="Lato Light"/>
          <a:cs typeface="Lato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F4E7"/>
          </a:solidFill>
        </a:fill>
      </a:tcStyle>
    </a:wholeTbl>
    <a:band1H>
      <a:tcTxStyle/>
      <a:tcStyle>
        <a:fill>
          <a:solidFill>
            <a:srgbClr val="F8E7CD"/>
          </a:solidFill>
        </a:fill>
      </a:tcStyle>
    </a:band1H>
    <a:band2H>
      <a:tcTxStyle/>
    </a:band2H>
    <a:band1V>
      <a:tcTxStyle/>
      <a:tcStyle>
        <a:fill>
          <a:solidFill>
            <a:srgbClr val="F8E7CD"/>
          </a:solidFill>
        </a:fill>
      </a:tcStyle>
    </a:band1V>
    <a:band2V>
      <a:tcTxStyle/>
    </a:band2V>
    <a:lastCol>
      <a:tcTxStyle b="on" i="off">
        <a:font>
          <a:latin typeface="Lato Light"/>
          <a:ea typeface="Lato Light"/>
          <a:cs typeface="Lato Light"/>
        </a:font>
        <a:schemeClr val="lt1"/>
      </a:tcTxStyle>
      <a:tcStyle>
        <a:fill>
          <a:solidFill>
            <a:schemeClr val="accent3"/>
          </a:solidFill>
        </a:fill>
      </a:tcStyle>
    </a:lastCol>
    <a:firstCol>
      <a:tcTxStyle b="on" i="off">
        <a:font>
          <a:latin typeface="Lato Light"/>
          <a:ea typeface="Lato Light"/>
          <a:cs typeface="Lato Light"/>
        </a:font>
        <a:schemeClr val="lt1"/>
      </a:tcTxStyle>
      <a:tcStyle>
        <a:fill>
          <a:solidFill>
            <a:schemeClr val="accent3"/>
          </a:solidFill>
        </a:fill>
      </a:tcStyle>
    </a:firstCol>
    <a:lastRow>
      <a:tcTxStyle b="on" i="off">
        <a:font>
          <a:latin typeface="Lato Light"/>
          <a:ea typeface="Lato Light"/>
          <a:cs typeface="Lato Light"/>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Lato Light"/>
          <a:ea typeface="Lato Light"/>
          <a:cs typeface="Lato Light"/>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6E450D31-E455-4E18-996A-CA4C27A514E4}" styleName="Table_1">
    <a:wholeTbl>
      <a:tcTxStyle b="off" i="off">
        <a:font>
          <a:latin typeface="Lato Light"/>
          <a:ea typeface="Lato Light"/>
          <a:cs typeface="Lato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F0559757-7320-42FE-B220-6417BAC8090C}" styleName="Table_2">
    <a:wholeTbl>
      <a:tcTxStyle b="off" i="off">
        <a:font>
          <a:latin typeface="Lato Light"/>
          <a:ea typeface="Lato Light"/>
          <a:cs typeface="Lato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22" Type="http://schemas.openxmlformats.org/officeDocument/2006/relationships/font" Target="fonts/LibreFranklin-italic.fntdata"/><Relationship Id="rId21" Type="http://schemas.openxmlformats.org/officeDocument/2006/relationships/font" Target="fonts/LibreFranklin-bold.fntdata"/><Relationship Id="rId24" Type="http://schemas.openxmlformats.org/officeDocument/2006/relationships/font" Target="fonts/Lato-regular.fntdata"/><Relationship Id="rId23" Type="http://schemas.openxmlformats.org/officeDocument/2006/relationships/font" Target="fonts/LibreFrankl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Light-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Ligh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Light-boldItalic.fntdata"/><Relationship Id="rId30" Type="http://schemas.openxmlformats.org/officeDocument/2006/relationships/font" Target="fonts/LatoLight-italic.fntdata"/><Relationship Id="rId11" Type="http://schemas.openxmlformats.org/officeDocument/2006/relationships/slide" Target="slides/slide4.xml"/><Relationship Id="rId33" Type="http://schemas.openxmlformats.org/officeDocument/2006/relationships/font" Target="fonts/LatoBlack-boldItalic.fntdata"/><Relationship Id="rId10" Type="http://schemas.openxmlformats.org/officeDocument/2006/relationships/slide" Target="slides/slide3.xml"/><Relationship Id="rId32" Type="http://schemas.openxmlformats.org/officeDocument/2006/relationships/font" Target="fonts/LatoBlack-bold.fntdata"/><Relationship Id="rId13" Type="http://schemas.openxmlformats.org/officeDocument/2006/relationships/slide" Target="slides/slide6.xml"/><Relationship Id="rId35" Type="http://schemas.openxmlformats.org/officeDocument/2006/relationships/font" Target="fonts/OpenSansLight-bold.fntdata"/><Relationship Id="rId12" Type="http://schemas.openxmlformats.org/officeDocument/2006/relationships/slide" Target="slides/slide5.xml"/><Relationship Id="rId34" Type="http://schemas.openxmlformats.org/officeDocument/2006/relationships/font" Target="fonts/OpenSansLight-regular.fntdata"/><Relationship Id="rId15" Type="http://schemas.openxmlformats.org/officeDocument/2006/relationships/slide" Target="slides/slide8.xml"/><Relationship Id="rId37" Type="http://schemas.openxmlformats.org/officeDocument/2006/relationships/font" Target="fonts/OpenSansLight-boldItalic.fntdata"/><Relationship Id="rId14" Type="http://schemas.openxmlformats.org/officeDocument/2006/relationships/slide" Target="slides/slide7.xml"/><Relationship Id="rId36" Type="http://schemas.openxmlformats.org/officeDocument/2006/relationships/font" Target="fonts/OpenSansLight-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ms-MY"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ms-MY"/>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56"/>
            <a:ext cx="10515600" cy="1325659"/>
          </a:xfrm>
          <a:prstGeom prst="rect">
            <a:avLst/>
          </a:prstGeom>
          <a:noFill/>
          <a:ln>
            <a:noFill/>
          </a:ln>
        </p:spPr>
        <p:txBody>
          <a:bodyPr anchorCtr="0" anchor="ctr" bIns="91400" lIns="182825" spcFirstLastPara="1" rIns="182825" wrap="square" tIns="91400">
            <a:normAutofit/>
          </a:bodyPr>
          <a:lstStyle>
            <a:lvl1pPr lvl="0" algn="l">
              <a:lnSpc>
                <a:spcPct val="90000"/>
              </a:lnSpc>
              <a:spcBef>
                <a:spcPts val="0"/>
              </a:spcBef>
              <a:spcAft>
                <a:spcPts val="0"/>
              </a:spcAft>
              <a:buClr>
                <a:schemeClr val="dk1"/>
              </a:buClr>
              <a:buSzPts val="3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757"/>
            <a:ext cx="10515600" cy="4351652"/>
          </a:xfrm>
          <a:prstGeom prst="rect">
            <a:avLst/>
          </a:prstGeom>
          <a:noFill/>
          <a:ln>
            <a:noFill/>
          </a:ln>
        </p:spPr>
        <p:txBody>
          <a:bodyPr anchorCtr="0" anchor="t" bIns="91400" lIns="182825" spcFirstLastPara="1" rIns="182825" wrap="square" tIns="914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813"/>
            <a:ext cx="2743200" cy="365152"/>
          </a:xfrm>
          <a:prstGeom prst="rect">
            <a:avLst/>
          </a:prstGeom>
          <a:noFill/>
          <a:ln>
            <a:noFill/>
          </a:ln>
        </p:spPr>
        <p:txBody>
          <a:bodyPr anchorCtr="0" anchor="ctr" bIns="91400" lIns="182825" spcFirstLastPara="1" rIns="182825" wrap="square" tIns="914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813"/>
            <a:ext cx="4114800" cy="365152"/>
          </a:xfrm>
          <a:prstGeom prst="rect">
            <a:avLst/>
          </a:prstGeom>
          <a:noFill/>
          <a:ln>
            <a:noFill/>
          </a:ln>
        </p:spPr>
        <p:txBody>
          <a:bodyPr anchorCtr="0" anchor="ctr" bIns="91400" lIns="182825" spcFirstLastPara="1" rIns="182825" wrap="square" tIns="914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813"/>
            <a:ext cx="2743200" cy="365152"/>
          </a:xfrm>
          <a:prstGeom prst="rect">
            <a:avLst/>
          </a:prstGeom>
          <a:noFill/>
          <a:ln>
            <a:noFill/>
          </a:ln>
        </p:spPr>
        <p:txBody>
          <a:bodyPr anchorCtr="0" anchor="ctr" bIns="91400" lIns="182825" spcFirstLastPara="1" rIns="182825"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s-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lients">
  <p:cSld name="Our Clients">
    <p:spTree>
      <p:nvGrpSpPr>
        <p:cNvPr id="48" name="Shape 48"/>
        <p:cNvGrpSpPr/>
        <p:nvPr/>
      </p:nvGrpSpPr>
      <p:grpSpPr>
        <a:xfrm>
          <a:off x="0" y="0"/>
          <a:ext cx="0" cy="0"/>
          <a:chOff x="0" y="0"/>
          <a:chExt cx="0" cy="0"/>
        </a:xfrm>
      </p:grpSpPr>
      <p:sp>
        <p:nvSpPr>
          <p:cNvPr id="49" name="Google Shape;49;p11"/>
          <p:cNvSpPr/>
          <p:nvPr>
            <p:ph idx="2" type="pic"/>
          </p:nvPr>
        </p:nvSpPr>
        <p:spPr>
          <a:xfrm>
            <a:off x="11545" y="2195816"/>
            <a:ext cx="12192000" cy="212524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pp Design 04">
  <p:cSld name="2_App Design 04">
    <p:spTree>
      <p:nvGrpSpPr>
        <p:cNvPr id="50" name="Shape 50"/>
        <p:cNvGrpSpPr/>
        <p:nvPr/>
      </p:nvGrpSpPr>
      <p:grpSpPr>
        <a:xfrm>
          <a:off x="0" y="0"/>
          <a:ext cx="0" cy="0"/>
          <a:chOff x="0" y="0"/>
          <a:chExt cx="0" cy="0"/>
        </a:xfrm>
      </p:grpSpPr>
      <p:sp>
        <p:nvSpPr>
          <p:cNvPr id="51" name="Google Shape;51;p12"/>
          <p:cNvSpPr/>
          <p:nvPr>
            <p:ph idx="2" type="pic"/>
          </p:nvPr>
        </p:nvSpPr>
        <p:spPr>
          <a:xfrm>
            <a:off x="1733764" y="2716713"/>
            <a:ext cx="740857" cy="2122336"/>
          </a:xfrm>
          <a:prstGeom prst="rect">
            <a:avLst/>
          </a:prstGeom>
          <a:noFill/>
          <a:ln>
            <a:noFill/>
          </a:ln>
        </p:spPr>
      </p:sp>
      <p:sp>
        <p:nvSpPr>
          <p:cNvPr id="52" name="Google Shape;52;p12"/>
          <p:cNvSpPr/>
          <p:nvPr>
            <p:ph idx="3" type="pic"/>
          </p:nvPr>
        </p:nvSpPr>
        <p:spPr>
          <a:xfrm>
            <a:off x="4303918" y="2716713"/>
            <a:ext cx="783757" cy="2122336"/>
          </a:xfrm>
          <a:prstGeom prst="rect">
            <a:avLst/>
          </a:prstGeom>
          <a:noFill/>
          <a:ln>
            <a:noFill/>
          </a:ln>
        </p:spPr>
      </p:sp>
      <p:sp>
        <p:nvSpPr>
          <p:cNvPr id="53" name="Google Shape;53;p12"/>
          <p:cNvSpPr/>
          <p:nvPr>
            <p:ph idx="4" type="pic"/>
          </p:nvPr>
        </p:nvSpPr>
        <p:spPr>
          <a:xfrm>
            <a:off x="2645976" y="2485936"/>
            <a:ext cx="1512829" cy="274049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3_iPhones_vs">
  <p:cSld name="Devices_3_iPhones_vs">
    <p:spTree>
      <p:nvGrpSpPr>
        <p:cNvPr id="54" name="Shape 54"/>
        <p:cNvGrpSpPr/>
        <p:nvPr/>
      </p:nvGrpSpPr>
      <p:grpSpPr>
        <a:xfrm>
          <a:off x="0" y="0"/>
          <a:ext cx="0" cy="0"/>
          <a:chOff x="0" y="0"/>
          <a:chExt cx="0" cy="0"/>
        </a:xfrm>
      </p:grpSpPr>
      <p:sp>
        <p:nvSpPr>
          <p:cNvPr id="55" name="Google Shape;55;p13"/>
          <p:cNvSpPr/>
          <p:nvPr>
            <p:ph idx="2" type="pic"/>
          </p:nvPr>
        </p:nvSpPr>
        <p:spPr>
          <a:xfrm>
            <a:off x="1203461" y="2504529"/>
            <a:ext cx="1381750" cy="2453083"/>
          </a:xfrm>
          <a:prstGeom prst="rect">
            <a:avLst/>
          </a:prstGeom>
          <a:noFill/>
          <a:ln>
            <a:noFill/>
          </a:ln>
        </p:spPr>
      </p:sp>
      <p:sp>
        <p:nvSpPr>
          <p:cNvPr id="56" name="Google Shape;56;p13"/>
          <p:cNvSpPr/>
          <p:nvPr>
            <p:ph idx="3" type="pic"/>
          </p:nvPr>
        </p:nvSpPr>
        <p:spPr>
          <a:xfrm>
            <a:off x="4834346" y="2504529"/>
            <a:ext cx="1381750" cy="2453083"/>
          </a:xfrm>
          <a:prstGeom prst="rect">
            <a:avLst/>
          </a:prstGeom>
          <a:noFill/>
          <a:ln>
            <a:noFill/>
          </a:ln>
        </p:spPr>
      </p:sp>
      <p:sp>
        <p:nvSpPr>
          <p:cNvPr id="57" name="Google Shape;57;p13"/>
          <p:cNvSpPr/>
          <p:nvPr>
            <p:ph idx="4" type="pic"/>
          </p:nvPr>
        </p:nvSpPr>
        <p:spPr>
          <a:xfrm>
            <a:off x="8520947" y="2504529"/>
            <a:ext cx="1381750" cy="245308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_features">
  <p:cSld name="app_features">
    <p:spTree>
      <p:nvGrpSpPr>
        <p:cNvPr id="58" name="Shape 58"/>
        <p:cNvGrpSpPr/>
        <p:nvPr/>
      </p:nvGrpSpPr>
      <p:grpSpPr>
        <a:xfrm>
          <a:off x="0" y="0"/>
          <a:ext cx="0" cy="0"/>
          <a:chOff x="0" y="0"/>
          <a:chExt cx="0" cy="0"/>
        </a:xfrm>
      </p:grpSpPr>
      <p:sp>
        <p:nvSpPr>
          <p:cNvPr id="59" name="Google Shape;59;p14"/>
          <p:cNvSpPr/>
          <p:nvPr>
            <p:ph idx="2" type="pic"/>
          </p:nvPr>
        </p:nvSpPr>
        <p:spPr>
          <a:xfrm>
            <a:off x="-3" y="0"/>
            <a:ext cx="12192003" cy="3230451"/>
          </a:xfrm>
          <a:prstGeom prst="rect">
            <a:avLst/>
          </a:prstGeom>
          <a:noFill/>
          <a:ln>
            <a:noFill/>
          </a:ln>
        </p:spPr>
      </p:sp>
      <p:sp>
        <p:nvSpPr>
          <p:cNvPr id="60" name="Google Shape;60;p14"/>
          <p:cNvSpPr/>
          <p:nvPr>
            <p:ph idx="3" type="pic"/>
          </p:nvPr>
        </p:nvSpPr>
        <p:spPr>
          <a:xfrm>
            <a:off x="1535889" y="1233466"/>
            <a:ext cx="2360858" cy="4225477"/>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2">
  <p:cSld name="Portfolio-2">
    <p:spTree>
      <p:nvGrpSpPr>
        <p:cNvPr id="61" name="Shape 61"/>
        <p:cNvGrpSpPr/>
        <p:nvPr/>
      </p:nvGrpSpPr>
      <p:grpSpPr>
        <a:xfrm>
          <a:off x="0" y="0"/>
          <a:ext cx="0" cy="0"/>
          <a:chOff x="0" y="0"/>
          <a:chExt cx="0" cy="0"/>
        </a:xfrm>
      </p:grpSpPr>
      <p:sp>
        <p:nvSpPr>
          <p:cNvPr id="62" name="Google Shape;62;p15"/>
          <p:cNvSpPr/>
          <p:nvPr>
            <p:ph idx="2" type="pic"/>
          </p:nvPr>
        </p:nvSpPr>
        <p:spPr>
          <a:xfrm>
            <a:off x="3785657" y="1625516"/>
            <a:ext cx="2317411" cy="2315460"/>
          </a:xfrm>
          <a:prstGeom prst="rect">
            <a:avLst/>
          </a:prstGeom>
          <a:noFill/>
          <a:ln>
            <a:noFill/>
          </a:ln>
        </p:spPr>
      </p:sp>
      <p:sp>
        <p:nvSpPr>
          <p:cNvPr id="63" name="Google Shape;63;p15"/>
          <p:cNvSpPr/>
          <p:nvPr>
            <p:ph idx="3" type="pic"/>
          </p:nvPr>
        </p:nvSpPr>
        <p:spPr>
          <a:xfrm>
            <a:off x="6169719" y="1614376"/>
            <a:ext cx="4695167" cy="4634633"/>
          </a:xfrm>
          <a:prstGeom prst="rect">
            <a:avLst/>
          </a:prstGeom>
          <a:noFill/>
          <a:ln>
            <a:noFill/>
          </a:ln>
        </p:spPr>
      </p:sp>
      <p:sp>
        <p:nvSpPr>
          <p:cNvPr id="64" name="Google Shape;64;p15"/>
          <p:cNvSpPr/>
          <p:nvPr>
            <p:ph idx="4" type="pic"/>
          </p:nvPr>
        </p:nvSpPr>
        <p:spPr>
          <a:xfrm>
            <a:off x="1397693" y="3933550"/>
            <a:ext cx="2317411" cy="231546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7">
  <p:cSld name="portfolio-7">
    <p:spTree>
      <p:nvGrpSpPr>
        <p:cNvPr id="65" name="Shape 65"/>
        <p:cNvGrpSpPr/>
        <p:nvPr/>
      </p:nvGrpSpPr>
      <p:grpSpPr>
        <a:xfrm>
          <a:off x="0" y="0"/>
          <a:ext cx="0" cy="0"/>
          <a:chOff x="0" y="0"/>
          <a:chExt cx="0" cy="0"/>
        </a:xfrm>
      </p:grpSpPr>
      <p:sp>
        <p:nvSpPr>
          <p:cNvPr id="66" name="Google Shape;66;p16"/>
          <p:cNvSpPr/>
          <p:nvPr>
            <p:ph idx="2" type="pic"/>
          </p:nvPr>
        </p:nvSpPr>
        <p:spPr>
          <a:xfrm>
            <a:off x="837774" y="2440871"/>
            <a:ext cx="4064678" cy="3824912"/>
          </a:xfrm>
          <a:prstGeom prst="rect">
            <a:avLst/>
          </a:prstGeom>
          <a:noFill/>
          <a:ln>
            <a:noFill/>
          </a:ln>
        </p:spPr>
      </p:sp>
      <p:sp>
        <p:nvSpPr>
          <p:cNvPr id="67" name="Google Shape;67;p16"/>
          <p:cNvSpPr/>
          <p:nvPr>
            <p:ph idx="3" type="pic"/>
          </p:nvPr>
        </p:nvSpPr>
        <p:spPr>
          <a:xfrm>
            <a:off x="4898177" y="4353327"/>
            <a:ext cx="2144481" cy="1912457"/>
          </a:xfrm>
          <a:prstGeom prst="rect">
            <a:avLst/>
          </a:prstGeom>
          <a:noFill/>
          <a:ln>
            <a:noFill/>
          </a:ln>
        </p:spPr>
      </p:sp>
      <p:sp>
        <p:nvSpPr>
          <p:cNvPr id="68" name="Google Shape;68;p16"/>
          <p:cNvSpPr/>
          <p:nvPr>
            <p:ph idx="4" type="pic"/>
          </p:nvPr>
        </p:nvSpPr>
        <p:spPr>
          <a:xfrm>
            <a:off x="7033110" y="4353327"/>
            <a:ext cx="2144481" cy="1912457"/>
          </a:xfrm>
          <a:prstGeom prst="rect">
            <a:avLst/>
          </a:prstGeom>
          <a:noFill/>
          <a:ln>
            <a:noFill/>
          </a:ln>
        </p:spPr>
      </p:sp>
      <p:sp>
        <p:nvSpPr>
          <p:cNvPr id="69" name="Google Shape;69;p16"/>
          <p:cNvSpPr/>
          <p:nvPr>
            <p:ph idx="5" type="pic"/>
          </p:nvPr>
        </p:nvSpPr>
        <p:spPr>
          <a:xfrm>
            <a:off x="9161771" y="4353327"/>
            <a:ext cx="2144481" cy="1912457"/>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ission_2">
  <p:cSld name="3_Mission_2">
    <p:spTree>
      <p:nvGrpSpPr>
        <p:cNvPr id="70" name="Shape 70"/>
        <p:cNvGrpSpPr/>
        <p:nvPr/>
      </p:nvGrpSpPr>
      <p:grpSpPr>
        <a:xfrm>
          <a:off x="0" y="0"/>
          <a:ext cx="0" cy="0"/>
          <a:chOff x="0" y="0"/>
          <a:chExt cx="0" cy="0"/>
        </a:xfrm>
      </p:grpSpPr>
      <p:sp>
        <p:nvSpPr>
          <p:cNvPr id="71" name="Google Shape;71;p17"/>
          <p:cNvSpPr/>
          <p:nvPr>
            <p:ph idx="2" type="pic"/>
          </p:nvPr>
        </p:nvSpPr>
        <p:spPr>
          <a:xfrm>
            <a:off x="1" y="1993390"/>
            <a:ext cx="4058337" cy="2635506"/>
          </a:xfrm>
          <a:prstGeom prst="rect">
            <a:avLst/>
          </a:prstGeom>
          <a:noFill/>
          <a:ln>
            <a:noFill/>
          </a:ln>
        </p:spPr>
      </p:sp>
      <p:sp>
        <p:nvSpPr>
          <p:cNvPr id="72" name="Google Shape;72;p17"/>
          <p:cNvSpPr/>
          <p:nvPr>
            <p:ph idx="3" type="pic"/>
          </p:nvPr>
        </p:nvSpPr>
        <p:spPr>
          <a:xfrm>
            <a:off x="8116673" y="1993390"/>
            <a:ext cx="4059266" cy="263550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s">
  <p:cSld name="Closing Slides">
    <p:bg>
      <p:bgPr>
        <a:solidFill>
          <a:srgbClr val="19232E"/>
        </a:solidFill>
      </p:bgPr>
    </p:bg>
    <p:spTree>
      <p:nvGrpSpPr>
        <p:cNvPr id="73" name="Shape 7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_vs_app">
  <p:cSld name="phone_vs_app">
    <p:spTree>
      <p:nvGrpSpPr>
        <p:cNvPr id="74" name="Shape 74"/>
        <p:cNvGrpSpPr/>
        <p:nvPr/>
      </p:nvGrpSpPr>
      <p:grpSpPr>
        <a:xfrm>
          <a:off x="0" y="0"/>
          <a:ext cx="0" cy="0"/>
          <a:chOff x="0" y="0"/>
          <a:chExt cx="0" cy="0"/>
        </a:xfrm>
      </p:grpSpPr>
      <p:sp>
        <p:nvSpPr>
          <p:cNvPr id="75" name="Google Shape;75;p19"/>
          <p:cNvSpPr/>
          <p:nvPr>
            <p:ph idx="2" type="pic"/>
          </p:nvPr>
        </p:nvSpPr>
        <p:spPr>
          <a:xfrm>
            <a:off x="3998930" y="2029138"/>
            <a:ext cx="1405499" cy="2482846"/>
          </a:xfrm>
          <a:prstGeom prst="rect">
            <a:avLst/>
          </a:prstGeom>
          <a:noFill/>
          <a:ln>
            <a:noFill/>
          </a:ln>
        </p:spPr>
      </p:sp>
      <p:sp>
        <p:nvSpPr>
          <p:cNvPr id="76" name="Google Shape;76;p19"/>
          <p:cNvSpPr/>
          <p:nvPr>
            <p:ph idx="3" type="pic"/>
          </p:nvPr>
        </p:nvSpPr>
        <p:spPr>
          <a:xfrm>
            <a:off x="6818151" y="2051420"/>
            <a:ext cx="1405499" cy="2482846"/>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 Design">
  <p:cSld name="App Design">
    <p:spTree>
      <p:nvGrpSpPr>
        <p:cNvPr id="77" name="Shape 77"/>
        <p:cNvGrpSpPr/>
        <p:nvPr/>
      </p:nvGrpSpPr>
      <p:grpSpPr>
        <a:xfrm>
          <a:off x="0" y="0"/>
          <a:ext cx="0" cy="0"/>
          <a:chOff x="0" y="0"/>
          <a:chExt cx="0" cy="0"/>
        </a:xfrm>
      </p:grpSpPr>
      <p:sp>
        <p:nvSpPr>
          <p:cNvPr id="78" name="Google Shape;78;p20"/>
          <p:cNvSpPr/>
          <p:nvPr>
            <p:ph idx="2" type="pic"/>
          </p:nvPr>
        </p:nvSpPr>
        <p:spPr>
          <a:xfrm>
            <a:off x="5269249" y="2328407"/>
            <a:ext cx="1669402" cy="297456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_clients">
  <p:cSld name="Sta_clients">
    <p:spTree>
      <p:nvGrpSpPr>
        <p:cNvPr id="21" name="Shape 21"/>
        <p:cNvGrpSpPr/>
        <p:nvPr/>
      </p:nvGrpSpPr>
      <p:grpSpPr>
        <a:xfrm>
          <a:off x="0" y="0"/>
          <a:ext cx="0" cy="0"/>
          <a:chOff x="0" y="0"/>
          <a:chExt cx="0" cy="0"/>
        </a:xfrm>
      </p:grpSpPr>
      <p:sp>
        <p:nvSpPr>
          <p:cNvPr id="22" name="Google Shape;22;p3"/>
          <p:cNvSpPr/>
          <p:nvPr>
            <p:ph idx="2" type="pic"/>
          </p:nvPr>
        </p:nvSpPr>
        <p:spPr>
          <a:xfrm>
            <a:off x="-3" y="0"/>
            <a:ext cx="12192003" cy="4953357"/>
          </a:xfrm>
          <a:prstGeom prst="rect">
            <a:avLst/>
          </a:prstGeom>
          <a:noFill/>
          <a:ln>
            <a:noFill/>
          </a:ln>
        </p:spPr>
      </p:sp>
      <p:sp>
        <p:nvSpPr>
          <p:cNvPr id="23" name="Google Shape;23;p3"/>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4" name="Google Shape;24;p3"/>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5" name="Google Shape;25;p3"/>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6" name="Google Shape;26;p3"/>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27" name="Google Shape;27;p3"/>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Two">
  <p:cSld name="Portfolio Two">
    <p:spTree>
      <p:nvGrpSpPr>
        <p:cNvPr id="79" name="Shape 79"/>
        <p:cNvGrpSpPr/>
        <p:nvPr/>
      </p:nvGrpSpPr>
      <p:grpSpPr>
        <a:xfrm>
          <a:off x="0" y="0"/>
          <a:ext cx="0" cy="0"/>
          <a:chOff x="0" y="0"/>
          <a:chExt cx="0" cy="0"/>
        </a:xfrm>
      </p:grpSpPr>
      <p:sp>
        <p:nvSpPr>
          <p:cNvPr id="80" name="Google Shape;80;p21"/>
          <p:cNvSpPr/>
          <p:nvPr>
            <p:ph idx="2" type="pic"/>
          </p:nvPr>
        </p:nvSpPr>
        <p:spPr>
          <a:xfrm>
            <a:off x="1159821" y="1524110"/>
            <a:ext cx="1146153" cy="1145189"/>
          </a:xfrm>
          <a:prstGeom prst="rect">
            <a:avLst/>
          </a:prstGeom>
          <a:noFill/>
          <a:ln>
            <a:noFill/>
          </a:ln>
        </p:spPr>
      </p:sp>
      <p:sp>
        <p:nvSpPr>
          <p:cNvPr id="81" name="Google Shape;81;p21"/>
          <p:cNvSpPr/>
          <p:nvPr>
            <p:ph idx="3" type="pic"/>
          </p:nvPr>
        </p:nvSpPr>
        <p:spPr>
          <a:xfrm>
            <a:off x="2322101" y="1524110"/>
            <a:ext cx="1146153" cy="1145189"/>
          </a:xfrm>
          <a:prstGeom prst="rect">
            <a:avLst/>
          </a:prstGeom>
          <a:noFill/>
          <a:ln>
            <a:noFill/>
          </a:ln>
        </p:spPr>
      </p:sp>
      <p:sp>
        <p:nvSpPr>
          <p:cNvPr id="82" name="Google Shape;82;p21"/>
          <p:cNvSpPr/>
          <p:nvPr>
            <p:ph idx="4" type="pic"/>
          </p:nvPr>
        </p:nvSpPr>
        <p:spPr>
          <a:xfrm>
            <a:off x="1159821" y="2685428"/>
            <a:ext cx="1146153" cy="1145189"/>
          </a:xfrm>
          <a:prstGeom prst="rect">
            <a:avLst/>
          </a:prstGeom>
          <a:noFill/>
          <a:ln>
            <a:noFill/>
          </a:ln>
        </p:spPr>
      </p:sp>
      <p:sp>
        <p:nvSpPr>
          <p:cNvPr id="83" name="Google Shape;83;p21"/>
          <p:cNvSpPr/>
          <p:nvPr>
            <p:ph idx="5" type="pic"/>
          </p:nvPr>
        </p:nvSpPr>
        <p:spPr>
          <a:xfrm>
            <a:off x="2322101" y="2685428"/>
            <a:ext cx="1146153" cy="1145189"/>
          </a:xfrm>
          <a:prstGeom prst="rect">
            <a:avLst/>
          </a:prstGeom>
          <a:noFill/>
          <a:ln>
            <a:noFill/>
          </a:ln>
        </p:spPr>
      </p:sp>
      <p:sp>
        <p:nvSpPr>
          <p:cNvPr id="84" name="Google Shape;84;p21"/>
          <p:cNvSpPr/>
          <p:nvPr>
            <p:ph idx="6" type="pic"/>
          </p:nvPr>
        </p:nvSpPr>
        <p:spPr>
          <a:xfrm>
            <a:off x="1155467" y="3853598"/>
            <a:ext cx="1146153" cy="1145189"/>
          </a:xfrm>
          <a:prstGeom prst="rect">
            <a:avLst/>
          </a:prstGeom>
          <a:noFill/>
          <a:ln>
            <a:noFill/>
          </a:ln>
        </p:spPr>
      </p:sp>
      <p:sp>
        <p:nvSpPr>
          <p:cNvPr id="85" name="Google Shape;85;p21"/>
          <p:cNvSpPr/>
          <p:nvPr>
            <p:ph idx="7" type="pic"/>
          </p:nvPr>
        </p:nvSpPr>
        <p:spPr>
          <a:xfrm>
            <a:off x="2322101" y="3853598"/>
            <a:ext cx="1146153" cy="1145189"/>
          </a:xfrm>
          <a:prstGeom prst="rect">
            <a:avLst/>
          </a:prstGeom>
          <a:noFill/>
          <a:ln>
            <a:noFill/>
          </a:ln>
        </p:spPr>
      </p:sp>
      <p:sp>
        <p:nvSpPr>
          <p:cNvPr id="86" name="Google Shape;86;p21"/>
          <p:cNvSpPr/>
          <p:nvPr>
            <p:ph idx="8" type="pic"/>
          </p:nvPr>
        </p:nvSpPr>
        <p:spPr>
          <a:xfrm>
            <a:off x="3484381" y="3853598"/>
            <a:ext cx="1146153" cy="1145189"/>
          </a:xfrm>
          <a:prstGeom prst="rect">
            <a:avLst/>
          </a:prstGeom>
          <a:noFill/>
          <a:ln>
            <a:noFill/>
          </a:ln>
        </p:spPr>
      </p:sp>
      <p:sp>
        <p:nvSpPr>
          <p:cNvPr id="87" name="Google Shape;87;p21"/>
          <p:cNvSpPr/>
          <p:nvPr>
            <p:ph idx="9" type="pic"/>
          </p:nvPr>
        </p:nvSpPr>
        <p:spPr>
          <a:xfrm>
            <a:off x="1155467" y="5014916"/>
            <a:ext cx="1146153" cy="1145189"/>
          </a:xfrm>
          <a:prstGeom prst="rect">
            <a:avLst/>
          </a:prstGeom>
          <a:noFill/>
          <a:ln>
            <a:noFill/>
          </a:ln>
        </p:spPr>
      </p:sp>
      <p:sp>
        <p:nvSpPr>
          <p:cNvPr id="88" name="Google Shape;88;p21"/>
          <p:cNvSpPr/>
          <p:nvPr>
            <p:ph idx="13" type="pic"/>
          </p:nvPr>
        </p:nvSpPr>
        <p:spPr>
          <a:xfrm>
            <a:off x="2322101" y="5014916"/>
            <a:ext cx="1146153" cy="1145189"/>
          </a:xfrm>
          <a:prstGeom prst="rect">
            <a:avLst/>
          </a:prstGeom>
          <a:noFill/>
          <a:ln>
            <a:noFill/>
          </a:ln>
        </p:spPr>
      </p:sp>
      <p:sp>
        <p:nvSpPr>
          <p:cNvPr id="89" name="Google Shape;89;p21"/>
          <p:cNvSpPr/>
          <p:nvPr>
            <p:ph idx="14" type="pic"/>
          </p:nvPr>
        </p:nvSpPr>
        <p:spPr>
          <a:xfrm>
            <a:off x="3484381" y="5014916"/>
            <a:ext cx="1146153" cy="1145189"/>
          </a:xfrm>
          <a:prstGeom prst="rect">
            <a:avLst/>
          </a:prstGeom>
          <a:noFill/>
          <a:ln>
            <a:noFill/>
          </a:ln>
        </p:spPr>
      </p:sp>
      <p:sp>
        <p:nvSpPr>
          <p:cNvPr id="90" name="Google Shape;90;p21"/>
          <p:cNvSpPr/>
          <p:nvPr>
            <p:ph idx="15" type="pic"/>
          </p:nvPr>
        </p:nvSpPr>
        <p:spPr>
          <a:xfrm>
            <a:off x="3482768" y="1524110"/>
            <a:ext cx="1146153" cy="1145189"/>
          </a:xfrm>
          <a:prstGeom prst="rect">
            <a:avLst/>
          </a:prstGeom>
          <a:noFill/>
          <a:ln>
            <a:noFill/>
          </a:ln>
        </p:spPr>
      </p:sp>
      <p:sp>
        <p:nvSpPr>
          <p:cNvPr id="91" name="Google Shape;91;p21"/>
          <p:cNvSpPr/>
          <p:nvPr>
            <p:ph idx="16" type="pic"/>
          </p:nvPr>
        </p:nvSpPr>
        <p:spPr>
          <a:xfrm>
            <a:off x="4649402" y="1524110"/>
            <a:ext cx="1146153" cy="1145189"/>
          </a:xfrm>
          <a:prstGeom prst="rect">
            <a:avLst/>
          </a:prstGeom>
          <a:noFill/>
          <a:ln>
            <a:noFill/>
          </a:ln>
        </p:spPr>
      </p:sp>
      <p:sp>
        <p:nvSpPr>
          <p:cNvPr id="92" name="Google Shape;92;p21"/>
          <p:cNvSpPr/>
          <p:nvPr>
            <p:ph idx="17" type="pic"/>
          </p:nvPr>
        </p:nvSpPr>
        <p:spPr>
          <a:xfrm>
            <a:off x="3482768" y="2685428"/>
            <a:ext cx="1146153" cy="1145189"/>
          </a:xfrm>
          <a:prstGeom prst="rect">
            <a:avLst/>
          </a:prstGeom>
          <a:noFill/>
          <a:ln>
            <a:noFill/>
          </a:ln>
        </p:spPr>
      </p:sp>
      <p:sp>
        <p:nvSpPr>
          <p:cNvPr id="93" name="Google Shape;93;p21"/>
          <p:cNvSpPr/>
          <p:nvPr>
            <p:ph idx="18" type="pic"/>
          </p:nvPr>
        </p:nvSpPr>
        <p:spPr>
          <a:xfrm>
            <a:off x="4649402" y="2685428"/>
            <a:ext cx="1146153" cy="1145189"/>
          </a:xfrm>
          <a:prstGeom prst="rect">
            <a:avLst/>
          </a:prstGeom>
          <a:noFill/>
          <a:ln>
            <a:noFill/>
          </a:ln>
        </p:spPr>
      </p:sp>
      <p:sp>
        <p:nvSpPr>
          <p:cNvPr id="94" name="Google Shape;94;p21"/>
          <p:cNvSpPr/>
          <p:nvPr>
            <p:ph idx="19" type="pic"/>
          </p:nvPr>
        </p:nvSpPr>
        <p:spPr>
          <a:xfrm>
            <a:off x="4645048" y="3853598"/>
            <a:ext cx="1146153" cy="1145189"/>
          </a:xfrm>
          <a:prstGeom prst="rect">
            <a:avLst/>
          </a:prstGeom>
          <a:noFill/>
          <a:ln>
            <a:noFill/>
          </a:ln>
        </p:spPr>
      </p:sp>
      <p:sp>
        <p:nvSpPr>
          <p:cNvPr id="95" name="Google Shape;95;p21"/>
          <p:cNvSpPr/>
          <p:nvPr>
            <p:ph idx="20" type="pic"/>
          </p:nvPr>
        </p:nvSpPr>
        <p:spPr>
          <a:xfrm>
            <a:off x="4645048" y="5014916"/>
            <a:ext cx="1146153" cy="1145189"/>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ervice Sample">
  <p:cSld name="One Service Sample">
    <p:spTree>
      <p:nvGrpSpPr>
        <p:cNvPr id="96" name="Shape 96"/>
        <p:cNvGrpSpPr/>
        <p:nvPr/>
      </p:nvGrpSpPr>
      <p:grpSpPr>
        <a:xfrm>
          <a:off x="0" y="0"/>
          <a:ext cx="0" cy="0"/>
          <a:chOff x="0" y="0"/>
          <a:chExt cx="0" cy="0"/>
        </a:xfrm>
      </p:grpSpPr>
      <p:sp>
        <p:nvSpPr>
          <p:cNvPr id="97" name="Google Shape;97;p22"/>
          <p:cNvSpPr/>
          <p:nvPr>
            <p:ph idx="2" type="pic"/>
          </p:nvPr>
        </p:nvSpPr>
        <p:spPr>
          <a:xfrm>
            <a:off x="4779434" y="4165002"/>
            <a:ext cx="1693333" cy="1693455"/>
          </a:xfrm>
          <a:prstGeom prst="rect">
            <a:avLst/>
          </a:prstGeom>
          <a:noFill/>
          <a:ln>
            <a:noFill/>
          </a:ln>
        </p:spPr>
      </p:sp>
      <p:sp>
        <p:nvSpPr>
          <p:cNvPr id="98" name="Google Shape;98;p22"/>
          <p:cNvSpPr/>
          <p:nvPr>
            <p:ph idx="3" type="pic"/>
          </p:nvPr>
        </p:nvSpPr>
        <p:spPr>
          <a:xfrm>
            <a:off x="6622815" y="4165002"/>
            <a:ext cx="1693333" cy="1693455"/>
          </a:xfrm>
          <a:prstGeom prst="rect">
            <a:avLst/>
          </a:prstGeom>
          <a:noFill/>
          <a:ln>
            <a:noFill/>
          </a:ln>
        </p:spPr>
      </p:sp>
      <p:sp>
        <p:nvSpPr>
          <p:cNvPr id="99" name="Google Shape;99;p22"/>
          <p:cNvSpPr/>
          <p:nvPr>
            <p:ph idx="4" type="pic"/>
          </p:nvPr>
        </p:nvSpPr>
        <p:spPr>
          <a:xfrm>
            <a:off x="8458039" y="4165002"/>
            <a:ext cx="2680333" cy="169345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pp Design 01">
  <p:cSld name="1_App Design 01">
    <p:spTree>
      <p:nvGrpSpPr>
        <p:cNvPr id="100" name="Shape 100"/>
        <p:cNvGrpSpPr/>
        <p:nvPr/>
      </p:nvGrpSpPr>
      <p:grpSpPr>
        <a:xfrm>
          <a:off x="0" y="0"/>
          <a:ext cx="0" cy="0"/>
          <a:chOff x="0" y="0"/>
          <a:chExt cx="0" cy="0"/>
        </a:xfrm>
      </p:grpSpPr>
      <p:sp>
        <p:nvSpPr>
          <p:cNvPr id="101" name="Google Shape;101;p23"/>
          <p:cNvSpPr/>
          <p:nvPr>
            <p:ph idx="2" type="pic"/>
          </p:nvPr>
        </p:nvSpPr>
        <p:spPr>
          <a:xfrm>
            <a:off x="1813397" y="1961498"/>
            <a:ext cx="2681192" cy="360309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Tablet_H">
  <p:cSld name="Devices_Tablet_H">
    <p:spTree>
      <p:nvGrpSpPr>
        <p:cNvPr id="102" name="Shape 102"/>
        <p:cNvGrpSpPr/>
        <p:nvPr/>
      </p:nvGrpSpPr>
      <p:grpSpPr>
        <a:xfrm>
          <a:off x="0" y="0"/>
          <a:ext cx="0" cy="0"/>
          <a:chOff x="0" y="0"/>
          <a:chExt cx="0" cy="0"/>
        </a:xfrm>
      </p:grpSpPr>
      <p:sp>
        <p:nvSpPr>
          <p:cNvPr id="103" name="Google Shape;103;p24"/>
          <p:cNvSpPr/>
          <p:nvPr>
            <p:ph idx="2" type="pic"/>
          </p:nvPr>
        </p:nvSpPr>
        <p:spPr>
          <a:xfrm>
            <a:off x="3979370" y="2813714"/>
            <a:ext cx="4179945" cy="3114395"/>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laptop_project">
  <p:cSld name="Devices_laptop_project">
    <p:spTree>
      <p:nvGrpSpPr>
        <p:cNvPr id="104" name="Shape 104"/>
        <p:cNvGrpSpPr/>
        <p:nvPr/>
      </p:nvGrpSpPr>
      <p:grpSpPr>
        <a:xfrm>
          <a:off x="0" y="0"/>
          <a:ext cx="0" cy="0"/>
          <a:chOff x="0" y="0"/>
          <a:chExt cx="0" cy="0"/>
        </a:xfrm>
      </p:grpSpPr>
      <p:sp>
        <p:nvSpPr>
          <p:cNvPr id="105" name="Google Shape;105;p25"/>
          <p:cNvSpPr/>
          <p:nvPr>
            <p:ph idx="2" type="pic"/>
          </p:nvPr>
        </p:nvSpPr>
        <p:spPr>
          <a:xfrm>
            <a:off x="1093775" y="2490060"/>
            <a:ext cx="2996028" cy="1855138"/>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vices_laptop2_project">
  <p:cSld name="1_Devices_laptop2_project">
    <p:spTree>
      <p:nvGrpSpPr>
        <p:cNvPr id="106" name="Shape 106"/>
        <p:cNvGrpSpPr/>
        <p:nvPr/>
      </p:nvGrpSpPr>
      <p:grpSpPr>
        <a:xfrm>
          <a:off x="0" y="0"/>
          <a:ext cx="0" cy="0"/>
          <a:chOff x="0" y="0"/>
          <a:chExt cx="0" cy="0"/>
        </a:xfrm>
      </p:grpSpPr>
      <p:sp>
        <p:nvSpPr>
          <p:cNvPr id="107" name="Google Shape;107;p26"/>
          <p:cNvSpPr/>
          <p:nvPr>
            <p:ph idx="2" type="pic"/>
          </p:nvPr>
        </p:nvSpPr>
        <p:spPr>
          <a:xfrm>
            <a:off x="4548154" y="3103063"/>
            <a:ext cx="2996028" cy="1855138"/>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laceholder to table products">
  <p:cSld name="4_placeholder to table products">
    <p:spTree>
      <p:nvGrpSpPr>
        <p:cNvPr id="108" name="Shape 108"/>
        <p:cNvGrpSpPr/>
        <p:nvPr/>
      </p:nvGrpSpPr>
      <p:grpSpPr>
        <a:xfrm>
          <a:off x="0" y="0"/>
          <a:ext cx="0" cy="0"/>
          <a:chOff x="0" y="0"/>
          <a:chExt cx="0" cy="0"/>
        </a:xfrm>
      </p:grpSpPr>
      <p:sp>
        <p:nvSpPr>
          <p:cNvPr id="109" name="Google Shape;109;p27"/>
          <p:cNvSpPr/>
          <p:nvPr>
            <p:ph idx="2" type="pic"/>
          </p:nvPr>
        </p:nvSpPr>
        <p:spPr>
          <a:xfrm>
            <a:off x="3499716" y="1552076"/>
            <a:ext cx="631101" cy="630981"/>
          </a:xfrm>
          <a:prstGeom prst="rect">
            <a:avLst/>
          </a:prstGeom>
          <a:noFill/>
          <a:ln>
            <a:noFill/>
          </a:ln>
        </p:spPr>
      </p:sp>
      <p:sp>
        <p:nvSpPr>
          <p:cNvPr id="110" name="Google Shape;110;p27"/>
          <p:cNvSpPr/>
          <p:nvPr>
            <p:ph idx="3" type="pic"/>
          </p:nvPr>
        </p:nvSpPr>
        <p:spPr>
          <a:xfrm>
            <a:off x="5294137" y="1549772"/>
            <a:ext cx="631101" cy="630981"/>
          </a:xfrm>
          <a:prstGeom prst="rect">
            <a:avLst/>
          </a:prstGeom>
          <a:noFill/>
          <a:ln>
            <a:noFill/>
          </a:ln>
        </p:spPr>
      </p:sp>
      <p:sp>
        <p:nvSpPr>
          <p:cNvPr id="111" name="Google Shape;111;p27"/>
          <p:cNvSpPr/>
          <p:nvPr>
            <p:ph idx="4" type="pic"/>
          </p:nvPr>
        </p:nvSpPr>
        <p:spPr>
          <a:xfrm>
            <a:off x="6890926" y="1552076"/>
            <a:ext cx="631101" cy="630981"/>
          </a:xfrm>
          <a:prstGeom prst="rect">
            <a:avLst/>
          </a:prstGeom>
          <a:noFill/>
          <a:ln>
            <a:noFill/>
          </a:ln>
        </p:spPr>
      </p:sp>
      <p:sp>
        <p:nvSpPr>
          <p:cNvPr id="112" name="Google Shape;112;p27"/>
          <p:cNvSpPr/>
          <p:nvPr>
            <p:ph idx="5" type="pic"/>
          </p:nvPr>
        </p:nvSpPr>
        <p:spPr>
          <a:xfrm>
            <a:off x="8446508" y="1549772"/>
            <a:ext cx="631101" cy="630981"/>
          </a:xfrm>
          <a:prstGeom prst="rect">
            <a:avLst/>
          </a:prstGeom>
          <a:noFill/>
          <a:ln>
            <a:noFill/>
          </a:ln>
        </p:spPr>
      </p:sp>
      <p:sp>
        <p:nvSpPr>
          <p:cNvPr id="113" name="Google Shape;113;p27"/>
          <p:cNvSpPr/>
          <p:nvPr>
            <p:ph idx="6" type="pic"/>
          </p:nvPr>
        </p:nvSpPr>
        <p:spPr>
          <a:xfrm>
            <a:off x="9899558" y="1552076"/>
            <a:ext cx="631101" cy="630981"/>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aptop">
  <p:cSld name="4_laptop">
    <p:spTree>
      <p:nvGrpSpPr>
        <p:cNvPr id="114" name="Shape 114"/>
        <p:cNvGrpSpPr/>
        <p:nvPr/>
      </p:nvGrpSpPr>
      <p:grpSpPr>
        <a:xfrm>
          <a:off x="0" y="0"/>
          <a:ext cx="0" cy="0"/>
          <a:chOff x="0" y="0"/>
          <a:chExt cx="0" cy="0"/>
        </a:xfrm>
      </p:grpSpPr>
      <p:sp>
        <p:nvSpPr>
          <p:cNvPr id="115" name="Google Shape;115;p28"/>
          <p:cNvSpPr/>
          <p:nvPr>
            <p:ph idx="2" type="pic"/>
          </p:nvPr>
        </p:nvSpPr>
        <p:spPr>
          <a:xfrm>
            <a:off x="-3" y="-1"/>
            <a:ext cx="12192003" cy="3674534"/>
          </a:xfrm>
          <a:prstGeom prst="rect">
            <a:avLst/>
          </a:prstGeom>
          <a:noFill/>
          <a:ln>
            <a:noFill/>
          </a:ln>
        </p:spPr>
      </p:sp>
      <p:sp>
        <p:nvSpPr>
          <p:cNvPr id="116" name="Google Shape;116;p28"/>
          <p:cNvSpPr/>
          <p:nvPr>
            <p:ph idx="3" type="pic"/>
          </p:nvPr>
        </p:nvSpPr>
        <p:spPr>
          <a:xfrm>
            <a:off x="4192613" y="936515"/>
            <a:ext cx="3836073" cy="2391945"/>
          </a:xfrm>
          <a:prstGeom prst="rect">
            <a:avLst/>
          </a:prstGeom>
          <a:noFill/>
          <a:ln>
            <a:noFill/>
          </a:ln>
        </p:spPr>
      </p:sp>
      <p:sp>
        <p:nvSpPr>
          <p:cNvPr id="117" name="Google Shape;117;p28"/>
          <p:cNvSpPr/>
          <p:nvPr>
            <p:ph idx="4" type="pic"/>
          </p:nvPr>
        </p:nvSpPr>
        <p:spPr>
          <a:xfrm>
            <a:off x="2512991" y="1122002"/>
            <a:ext cx="1570387" cy="1882553"/>
          </a:xfrm>
          <a:prstGeom prst="rect">
            <a:avLst/>
          </a:prstGeom>
          <a:noFill/>
          <a:ln>
            <a:noFill/>
          </a:ln>
        </p:spPr>
      </p:sp>
      <p:sp>
        <p:nvSpPr>
          <p:cNvPr id="118" name="Google Shape;118;p28"/>
          <p:cNvSpPr/>
          <p:nvPr>
            <p:ph idx="5" type="pic"/>
          </p:nvPr>
        </p:nvSpPr>
        <p:spPr>
          <a:xfrm>
            <a:off x="8195316" y="1110661"/>
            <a:ext cx="1604415" cy="1882553"/>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with-picture">
  <p:cSld name="Text-with-picture">
    <p:spTree>
      <p:nvGrpSpPr>
        <p:cNvPr id="119" name="Shape 119"/>
        <p:cNvGrpSpPr/>
        <p:nvPr/>
      </p:nvGrpSpPr>
      <p:grpSpPr>
        <a:xfrm>
          <a:off x="0" y="0"/>
          <a:ext cx="0" cy="0"/>
          <a:chOff x="0" y="0"/>
          <a:chExt cx="0" cy="0"/>
        </a:xfrm>
      </p:grpSpPr>
      <p:sp>
        <p:nvSpPr>
          <p:cNvPr id="120" name="Google Shape;120;p29"/>
          <p:cNvSpPr/>
          <p:nvPr>
            <p:ph idx="2" type="pic"/>
          </p:nvPr>
        </p:nvSpPr>
        <p:spPr>
          <a:xfrm>
            <a:off x="864160" y="1968182"/>
            <a:ext cx="5050818" cy="3609775"/>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g_Picture_team-skills">
  <p:cSld name="2_Big_Picture_team-skills">
    <p:spTree>
      <p:nvGrpSpPr>
        <p:cNvPr id="121" name="Shape 121"/>
        <p:cNvGrpSpPr/>
        <p:nvPr/>
      </p:nvGrpSpPr>
      <p:grpSpPr>
        <a:xfrm>
          <a:off x="0" y="0"/>
          <a:ext cx="0" cy="0"/>
          <a:chOff x="0" y="0"/>
          <a:chExt cx="0" cy="0"/>
        </a:xfrm>
      </p:grpSpPr>
      <p:sp>
        <p:nvSpPr>
          <p:cNvPr id="122" name="Google Shape;122;p30"/>
          <p:cNvSpPr/>
          <p:nvPr>
            <p:ph idx="2" type="pic"/>
          </p:nvPr>
        </p:nvSpPr>
        <p:spPr>
          <a:xfrm>
            <a:off x="0" y="-1"/>
            <a:ext cx="12203143" cy="6858495"/>
          </a:xfrm>
          <a:prstGeom prst="rect">
            <a:avLst/>
          </a:prstGeom>
          <a:noFill/>
          <a:ln>
            <a:noFill/>
          </a:ln>
        </p:spPr>
      </p:sp>
      <p:sp>
        <p:nvSpPr>
          <p:cNvPr id="123" name="Google Shape;123;p30"/>
          <p:cNvSpPr/>
          <p:nvPr>
            <p:ph idx="3" type="pic"/>
          </p:nvPr>
        </p:nvSpPr>
        <p:spPr>
          <a:xfrm>
            <a:off x="1573819" y="2261563"/>
            <a:ext cx="1641347" cy="1775241"/>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lState Cat 1">
  <p:cSld name="RealState Cat 1">
    <p:spTree>
      <p:nvGrpSpPr>
        <p:cNvPr id="28" name="Shape 28"/>
        <p:cNvGrpSpPr/>
        <p:nvPr/>
      </p:nvGrpSpPr>
      <p:grpSpPr>
        <a:xfrm>
          <a:off x="0" y="0"/>
          <a:ext cx="0" cy="0"/>
          <a:chOff x="0" y="0"/>
          <a:chExt cx="0" cy="0"/>
        </a:xfrm>
      </p:grpSpPr>
      <p:sp>
        <p:nvSpPr>
          <p:cNvPr id="29" name="Google Shape;29;p4"/>
          <p:cNvSpPr/>
          <p:nvPr>
            <p:ph idx="2" type="pic"/>
          </p:nvPr>
        </p:nvSpPr>
        <p:spPr>
          <a:xfrm>
            <a:off x="1595339" y="4035332"/>
            <a:ext cx="2986294" cy="2065518"/>
          </a:xfrm>
          <a:prstGeom prst="rect">
            <a:avLst/>
          </a:prstGeom>
          <a:noFill/>
          <a:ln>
            <a:noFill/>
          </a:ln>
        </p:spPr>
      </p:sp>
      <p:sp>
        <p:nvSpPr>
          <p:cNvPr id="30" name="Google Shape;30;p4"/>
          <p:cNvSpPr/>
          <p:nvPr>
            <p:ph idx="3" type="pic"/>
          </p:nvPr>
        </p:nvSpPr>
        <p:spPr>
          <a:xfrm>
            <a:off x="4604300" y="1405667"/>
            <a:ext cx="2984501" cy="2065518"/>
          </a:xfrm>
          <a:prstGeom prst="rect">
            <a:avLst/>
          </a:prstGeom>
          <a:noFill/>
          <a:ln>
            <a:noFill/>
          </a:ln>
        </p:spPr>
      </p:sp>
      <p:sp>
        <p:nvSpPr>
          <p:cNvPr id="31" name="Google Shape;31;p4"/>
          <p:cNvSpPr/>
          <p:nvPr>
            <p:ph idx="4" type="pic"/>
          </p:nvPr>
        </p:nvSpPr>
        <p:spPr>
          <a:xfrm>
            <a:off x="7601740" y="4035332"/>
            <a:ext cx="2986294" cy="2065518"/>
          </a:xfrm>
          <a:prstGeom prst="rect">
            <a:avLst/>
          </a:prstGeom>
          <a:noFill/>
          <a:ln>
            <a:noFill/>
          </a:ln>
        </p:spPr>
      </p:sp>
      <p:sp>
        <p:nvSpPr>
          <p:cNvPr id="32" name="Google Shape;32;p4"/>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3" name="Google Shape;33;p4"/>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4" name="Google Shape;34;p4"/>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5" name="Google Shape;35;p4"/>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36" name="Google Shape;36;p4"/>
          <p:cNvSpPr/>
          <p:nvPr/>
        </p:nvSpPr>
        <p:spPr>
          <a:xfrm>
            <a:off x="11541411" y="405728"/>
            <a:ext cx="356581" cy="356503"/>
          </a:xfrm>
          <a:prstGeom prst="teardrop">
            <a:avLst>
              <a:gd fmla="val 10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Light"/>
              <a:buNone/>
            </a:pPr>
            <a:r>
              <a:t/>
            </a:r>
            <a:endParaRPr b="0" i="0" sz="1800" u="none" cap="none" strike="noStrike">
              <a:solidFill>
                <a:srgbClr val="FFFFFF"/>
              </a:solidFill>
              <a:latin typeface="Calibri"/>
              <a:ea typeface="Calibri"/>
              <a:cs typeface="Calibri"/>
              <a:sym typeface="Calibri"/>
            </a:endParaRPr>
          </a:p>
        </p:txBody>
      </p:sp>
      <p:sp>
        <p:nvSpPr>
          <p:cNvPr id="37" name="Google Shape;37;p4"/>
          <p:cNvSpPr txBox="1"/>
          <p:nvPr/>
        </p:nvSpPr>
        <p:spPr>
          <a:xfrm>
            <a:off x="11533693" y="409869"/>
            <a:ext cx="391419" cy="30776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FFFFFF"/>
              </a:buClr>
              <a:buSzPts val="1400"/>
              <a:buFont typeface="Calibri"/>
              <a:buNone/>
            </a:pPr>
            <a:fld id="{00000000-1234-1234-1234-123412341234}" type="slidenum">
              <a:rPr b="1" i="0" lang="ms-MY"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38" name="Google Shape;38;p4"/>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phones Mockup">
  <p:cSld name="3 Iphones Mockup">
    <p:spTree>
      <p:nvGrpSpPr>
        <p:cNvPr id="124" name="Shape 124"/>
        <p:cNvGrpSpPr/>
        <p:nvPr/>
      </p:nvGrpSpPr>
      <p:grpSpPr>
        <a:xfrm>
          <a:off x="0" y="0"/>
          <a:ext cx="0" cy="0"/>
          <a:chOff x="0" y="0"/>
          <a:chExt cx="0" cy="0"/>
        </a:xfrm>
      </p:grpSpPr>
      <p:sp>
        <p:nvSpPr>
          <p:cNvPr id="125" name="Google Shape;125;p31"/>
          <p:cNvSpPr/>
          <p:nvPr>
            <p:ph idx="2" type="pic"/>
          </p:nvPr>
        </p:nvSpPr>
        <p:spPr>
          <a:xfrm>
            <a:off x="-3" y="-1"/>
            <a:ext cx="12192003" cy="4248407"/>
          </a:xfrm>
          <a:prstGeom prst="rect">
            <a:avLst/>
          </a:prstGeom>
          <a:noFill/>
          <a:ln>
            <a:noFill/>
          </a:ln>
        </p:spPr>
      </p:sp>
      <p:sp>
        <p:nvSpPr>
          <p:cNvPr id="126" name="Google Shape;126;p31"/>
          <p:cNvSpPr/>
          <p:nvPr>
            <p:ph idx="3" type="pic"/>
          </p:nvPr>
        </p:nvSpPr>
        <p:spPr>
          <a:xfrm>
            <a:off x="744845" y="1784946"/>
            <a:ext cx="752671" cy="2140104"/>
          </a:xfrm>
          <a:prstGeom prst="rect">
            <a:avLst/>
          </a:prstGeom>
          <a:noFill/>
          <a:ln>
            <a:noFill/>
          </a:ln>
        </p:spPr>
      </p:sp>
      <p:sp>
        <p:nvSpPr>
          <p:cNvPr id="127" name="Google Shape;127;p31"/>
          <p:cNvSpPr/>
          <p:nvPr>
            <p:ph idx="4" type="pic"/>
          </p:nvPr>
        </p:nvSpPr>
        <p:spPr>
          <a:xfrm>
            <a:off x="3320754" y="1784946"/>
            <a:ext cx="751281" cy="2133754"/>
          </a:xfrm>
          <a:prstGeom prst="rect">
            <a:avLst/>
          </a:prstGeom>
          <a:noFill/>
          <a:ln>
            <a:noFill/>
          </a:ln>
        </p:spPr>
      </p:sp>
      <p:sp>
        <p:nvSpPr>
          <p:cNvPr id="128" name="Google Shape;128;p31"/>
          <p:cNvSpPr/>
          <p:nvPr>
            <p:ph idx="5" type="pic"/>
          </p:nvPr>
        </p:nvSpPr>
        <p:spPr>
          <a:xfrm>
            <a:off x="1651059" y="1553723"/>
            <a:ext cx="1524901" cy="2744284"/>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app">
  <p:cSld name="03_app">
    <p:spTree>
      <p:nvGrpSpPr>
        <p:cNvPr id="129" name="Shape 129"/>
        <p:cNvGrpSpPr/>
        <p:nvPr/>
      </p:nvGrpSpPr>
      <p:grpSpPr>
        <a:xfrm>
          <a:off x="0" y="0"/>
          <a:ext cx="0" cy="0"/>
          <a:chOff x="0" y="0"/>
          <a:chExt cx="0" cy="0"/>
        </a:xfrm>
      </p:grpSpPr>
      <p:sp>
        <p:nvSpPr>
          <p:cNvPr id="130" name="Google Shape;130;p32"/>
          <p:cNvSpPr/>
          <p:nvPr>
            <p:ph idx="2" type="pic"/>
          </p:nvPr>
        </p:nvSpPr>
        <p:spPr>
          <a:xfrm>
            <a:off x="-3" y="0"/>
            <a:ext cx="12192003" cy="3230451"/>
          </a:xfrm>
          <a:prstGeom prst="rect">
            <a:avLst/>
          </a:prstGeom>
          <a:noFill/>
          <a:ln>
            <a:noFill/>
          </a:ln>
        </p:spPr>
      </p:sp>
      <p:sp>
        <p:nvSpPr>
          <p:cNvPr id="131" name="Google Shape;131;p32"/>
          <p:cNvSpPr/>
          <p:nvPr>
            <p:ph idx="3" type="pic"/>
          </p:nvPr>
        </p:nvSpPr>
        <p:spPr>
          <a:xfrm>
            <a:off x="997399" y="1188356"/>
            <a:ext cx="752671" cy="2140104"/>
          </a:xfrm>
          <a:prstGeom prst="rect">
            <a:avLst/>
          </a:prstGeom>
          <a:noFill/>
          <a:ln>
            <a:noFill/>
          </a:ln>
        </p:spPr>
      </p:sp>
      <p:sp>
        <p:nvSpPr>
          <p:cNvPr id="132" name="Google Shape;132;p32"/>
          <p:cNvSpPr/>
          <p:nvPr>
            <p:ph idx="4" type="pic"/>
          </p:nvPr>
        </p:nvSpPr>
        <p:spPr>
          <a:xfrm>
            <a:off x="3573307" y="1188356"/>
            <a:ext cx="803171" cy="2133754"/>
          </a:xfrm>
          <a:prstGeom prst="rect">
            <a:avLst/>
          </a:prstGeom>
          <a:noFill/>
          <a:ln>
            <a:noFill/>
          </a:ln>
        </p:spPr>
      </p:sp>
      <p:sp>
        <p:nvSpPr>
          <p:cNvPr id="133" name="Google Shape;133;p32"/>
          <p:cNvSpPr/>
          <p:nvPr>
            <p:ph idx="5" type="pic"/>
          </p:nvPr>
        </p:nvSpPr>
        <p:spPr>
          <a:xfrm>
            <a:off x="1903613" y="966089"/>
            <a:ext cx="1558227" cy="2756099"/>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Support">
  <p:cSld name="Team-Support">
    <p:spTree>
      <p:nvGrpSpPr>
        <p:cNvPr id="134" name="Shape 134"/>
        <p:cNvGrpSpPr/>
        <p:nvPr/>
      </p:nvGrpSpPr>
      <p:grpSpPr>
        <a:xfrm>
          <a:off x="0" y="0"/>
          <a:ext cx="0" cy="0"/>
          <a:chOff x="0" y="0"/>
          <a:chExt cx="0" cy="0"/>
        </a:xfrm>
      </p:grpSpPr>
      <p:sp>
        <p:nvSpPr>
          <p:cNvPr id="135" name="Google Shape;135;p33"/>
          <p:cNvSpPr/>
          <p:nvPr>
            <p:ph idx="2" type="pic"/>
          </p:nvPr>
        </p:nvSpPr>
        <p:spPr>
          <a:xfrm>
            <a:off x="1368165" y="1603130"/>
            <a:ext cx="1259942" cy="1258902"/>
          </a:xfrm>
          <a:prstGeom prst="ellipse">
            <a:avLst/>
          </a:prstGeom>
          <a:noFill/>
          <a:ln>
            <a:noFill/>
          </a:ln>
        </p:spPr>
      </p:sp>
      <p:sp>
        <p:nvSpPr>
          <p:cNvPr id="136" name="Google Shape;136;p33"/>
          <p:cNvSpPr/>
          <p:nvPr>
            <p:ph idx="3" type="pic"/>
          </p:nvPr>
        </p:nvSpPr>
        <p:spPr>
          <a:xfrm>
            <a:off x="4134531" y="1592668"/>
            <a:ext cx="1259942" cy="1258902"/>
          </a:xfrm>
          <a:prstGeom prst="ellipse">
            <a:avLst/>
          </a:prstGeom>
          <a:noFill/>
          <a:ln>
            <a:noFill/>
          </a:ln>
        </p:spPr>
      </p:sp>
      <p:sp>
        <p:nvSpPr>
          <p:cNvPr id="137" name="Google Shape;137;p33"/>
          <p:cNvSpPr/>
          <p:nvPr>
            <p:ph idx="4" type="pic"/>
          </p:nvPr>
        </p:nvSpPr>
        <p:spPr>
          <a:xfrm>
            <a:off x="6839987" y="1609122"/>
            <a:ext cx="1259942" cy="1258902"/>
          </a:xfrm>
          <a:prstGeom prst="ellipse">
            <a:avLst/>
          </a:prstGeom>
          <a:noFill/>
          <a:ln>
            <a:noFill/>
          </a:ln>
        </p:spPr>
      </p:sp>
      <p:sp>
        <p:nvSpPr>
          <p:cNvPr id="138" name="Google Shape;138;p33"/>
          <p:cNvSpPr/>
          <p:nvPr>
            <p:ph idx="5" type="pic"/>
          </p:nvPr>
        </p:nvSpPr>
        <p:spPr>
          <a:xfrm>
            <a:off x="9564327" y="1609122"/>
            <a:ext cx="1259942" cy="1258902"/>
          </a:xfrm>
          <a:prstGeom prst="ellipse">
            <a:avLst/>
          </a:prstGeom>
          <a:noFill/>
          <a:ln>
            <a:noFill/>
          </a:ln>
        </p:spPr>
      </p:sp>
      <p:sp>
        <p:nvSpPr>
          <p:cNvPr id="139" name="Google Shape;139;p33"/>
          <p:cNvSpPr/>
          <p:nvPr>
            <p:ph idx="6" type="pic"/>
          </p:nvPr>
        </p:nvSpPr>
        <p:spPr>
          <a:xfrm>
            <a:off x="8214258" y="4054549"/>
            <a:ext cx="1259942" cy="1258902"/>
          </a:xfrm>
          <a:prstGeom prst="ellipse">
            <a:avLst/>
          </a:prstGeom>
          <a:noFill/>
          <a:ln>
            <a:noFill/>
          </a:ln>
        </p:spPr>
      </p:sp>
      <p:sp>
        <p:nvSpPr>
          <p:cNvPr id="140" name="Google Shape;140;p33"/>
          <p:cNvSpPr/>
          <p:nvPr>
            <p:ph idx="7" type="pic"/>
          </p:nvPr>
        </p:nvSpPr>
        <p:spPr>
          <a:xfrm>
            <a:off x="5499536" y="4054549"/>
            <a:ext cx="1259942" cy="1258902"/>
          </a:xfrm>
          <a:prstGeom prst="ellipse">
            <a:avLst/>
          </a:prstGeom>
          <a:noFill/>
          <a:ln>
            <a:noFill/>
          </a:ln>
        </p:spPr>
      </p:sp>
      <p:sp>
        <p:nvSpPr>
          <p:cNvPr id="141" name="Google Shape;141;p33"/>
          <p:cNvSpPr/>
          <p:nvPr>
            <p:ph idx="8" type="pic"/>
          </p:nvPr>
        </p:nvSpPr>
        <p:spPr>
          <a:xfrm>
            <a:off x="2756072" y="4040337"/>
            <a:ext cx="1259942" cy="1258902"/>
          </a:xfrm>
          <a:prstGeom prst="ellipse">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 Slide">
  <p:cSld name="1_Default Slide">
    <p:spTree>
      <p:nvGrpSpPr>
        <p:cNvPr id="142" name="Shape 142"/>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_layout">
  <p:cSld name="1_Default_layout">
    <p:spTree>
      <p:nvGrpSpPr>
        <p:cNvPr id="143" name="Shape 143"/>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Us">
  <p:cSld name="Contact-Us">
    <p:spTree>
      <p:nvGrpSpPr>
        <p:cNvPr id="144" name="Shape 144"/>
        <p:cNvGrpSpPr/>
        <p:nvPr/>
      </p:nvGrpSpPr>
      <p:grpSpPr>
        <a:xfrm>
          <a:off x="0" y="0"/>
          <a:ext cx="0" cy="0"/>
          <a:chOff x="0" y="0"/>
          <a:chExt cx="0" cy="0"/>
        </a:xfrm>
      </p:grpSpPr>
      <p:sp>
        <p:nvSpPr>
          <p:cNvPr id="145" name="Google Shape;145;p36"/>
          <p:cNvSpPr/>
          <p:nvPr>
            <p:ph idx="2" type="pic"/>
          </p:nvPr>
        </p:nvSpPr>
        <p:spPr>
          <a:xfrm>
            <a:off x="-1" y="1"/>
            <a:ext cx="12192001" cy="3910294"/>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ad_mockup">
  <p:cSld name="iPad_mockup">
    <p:spTree>
      <p:nvGrpSpPr>
        <p:cNvPr id="146" name="Shape 146"/>
        <p:cNvGrpSpPr/>
        <p:nvPr/>
      </p:nvGrpSpPr>
      <p:grpSpPr>
        <a:xfrm>
          <a:off x="0" y="0"/>
          <a:ext cx="0" cy="0"/>
          <a:chOff x="0" y="0"/>
          <a:chExt cx="0" cy="0"/>
        </a:xfrm>
      </p:grpSpPr>
      <p:sp>
        <p:nvSpPr>
          <p:cNvPr id="147" name="Google Shape;147;p37"/>
          <p:cNvSpPr/>
          <p:nvPr>
            <p:ph idx="2" type="pic"/>
          </p:nvPr>
        </p:nvSpPr>
        <p:spPr>
          <a:xfrm>
            <a:off x="-3" y="0"/>
            <a:ext cx="12192003" cy="3230451"/>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eet_the_team1">
  <p:cSld name="4_Meet_the_team1">
    <p:spTree>
      <p:nvGrpSpPr>
        <p:cNvPr id="148" name="Shape 148"/>
        <p:cNvGrpSpPr/>
        <p:nvPr/>
      </p:nvGrpSpPr>
      <p:grpSpPr>
        <a:xfrm>
          <a:off x="0" y="0"/>
          <a:ext cx="0" cy="0"/>
          <a:chOff x="0" y="0"/>
          <a:chExt cx="0" cy="0"/>
        </a:xfrm>
      </p:grpSpPr>
      <p:sp>
        <p:nvSpPr>
          <p:cNvPr id="149" name="Google Shape;149;p38"/>
          <p:cNvSpPr/>
          <p:nvPr>
            <p:ph idx="2" type="pic"/>
          </p:nvPr>
        </p:nvSpPr>
        <p:spPr>
          <a:xfrm>
            <a:off x="1290293" y="2133107"/>
            <a:ext cx="1822449" cy="1824698"/>
          </a:xfrm>
          <a:prstGeom prst="rect">
            <a:avLst/>
          </a:prstGeom>
          <a:noFill/>
          <a:ln>
            <a:noFill/>
          </a:ln>
        </p:spPr>
      </p:sp>
      <p:sp>
        <p:nvSpPr>
          <p:cNvPr id="150" name="Google Shape;150;p38"/>
          <p:cNvSpPr/>
          <p:nvPr>
            <p:ph idx="3" type="pic"/>
          </p:nvPr>
        </p:nvSpPr>
        <p:spPr>
          <a:xfrm>
            <a:off x="3896748" y="2133107"/>
            <a:ext cx="1822449" cy="1824698"/>
          </a:xfrm>
          <a:prstGeom prst="rect">
            <a:avLst/>
          </a:prstGeom>
          <a:noFill/>
          <a:ln>
            <a:noFill/>
          </a:ln>
        </p:spPr>
      </p:sp>
      <p:sp>
        <p:nvSpPr>
          <p:cNvPr id="151" name="Google Shape;151;p38"/>
          <p:cNvSpPr/>
          <p:nvPr>
            <p:ph idx="4" type="pic"/>
          </p:nvPr>
        </p:nvSpPr>
        <p:spPr>
          <a:xfrm>
            <a:off x="6549860" y="2133107"/>
            <a:ext cx="1822449" cy="1824698"/>
          </a:xfrm>
          <a:prstGeom prst="rect">
            <a:avLst/>
          </a:prstGeom>
          <a:noFill/>
          <a:ln>
            <a:noFill/>
          </a:ln>
        </p:spPr>
      </p:sp>
      <p:sp>
        <p:nvSpPr>
          <p:cNvPr id="152" name="Google Shape;152;p38"/>
          <p:cNvSpPr/>
          <p:nvPr>
            <p:ph idx="5" type="pic"/>
          </p:nvPr>
        </p:nvSpPr>
        <p:spPr>
          <a:xfrm>
            <a:off x="9135072" y="2133107"/>
            <a:ext cx="1822449" cy="1824698"/>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 Slide">
  <p:cSld name="1_Default Slide">
    <p:spTree>
      <p:nvGrpSpPr>
        <p:cNvPr id="159" name="Shape 15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Slide 1">
  <p:cSld name="Master Slide 1">
    <p:spTree>
      <p:nvGrpSpPr>
        <p:cNvPr id="160" name="Shape 16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Slide 1">
  <p:cSld name="Master Slide 1">
    <p:spTree>
      <p:nvGrpSpPr>
        <p:cNvPr id="39" name="Shape 3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ส่วนหัวของส่วน">
  <p:cSld name="10_ส่วนหัวของส่วน">
    <p:spTree>
      <p:nvGrpSpPr>
        <p:cNvPr id="161" name="Shape 161"/>
        <p:cNvGrpSpPr/>
        <p:nvPr/>
      </p:nvGrpSpPr>
      <p:grpSpPr>
        <a:xfrm>
          <a:off x="0" y="0"/>
          <a:ext cx="0" cy="0"/>
          <a:chOff x="0" y="0"/>
          <a:chExt cx="0" cy="0"/>
        </a:xfrm>
      </p:grpSpPr>
      <p:sp>
        <p:nvSpPr>
          <p:cNvPr id="162" name="Google Shape;162;p42"/>
          <p:cNvSpPr/>
          <p:nvPr>
            <p:ph idx="2" type="pic"/>
          </p:nvPr>
        </p:nvSpPr>
        <p:spPr>
          <a:xfrm>
            <a:off x="3916216" y="0"/>
            <a:ext cx="8176318" cy="5724595"/>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_clients">
  <p:cSld name="Sta_clients">
    <p:spTree>
      <p:nvGrpSpPr>
        <p:cNvPr id="163" name="Shape 163"/>
        <p:cNvGrpSpPr/>
        <p:nvPr/>
      </p:nvGrpSpPr>
      <p:grpSpPr>
        <a:xfrm>
          <a:off x="0" y="0"/>
          <a:ext cx="0" cy="0"/>
          <a:chOff x="0" y="0"/>
          <a:chExt cx="0" cy="0"/>
        </a:xfrm>
      </p:grpSpPr>
      <p:sp>
        <p:nvSpPr>
          <p:cNvPr id="164" name="Google Shape;164;p43"/>
          <p:cNvSpPr/>
          <p:nvPr>
            <p:ph idx="2" type="pic"/>
          </p:nvPr>
        </p:nvSpPr>
        <p:spPr>
          <a:xfrm>
            <a:off x="-3" y="0"/>
            <a:ext cx="12192003" cy="4953357"/>
          </a:xfrm>
          <a:prstGeom prst="rect">
            <a:avLst/>
          </a:prstGeom>
          <a:noFill/>
          <a:ln>
            <a:noFill/>
          </a:ln>
        </p:spPr>
      </p:sp>
      <p:sp>
        <p:nvSpPr>
          <p:cNvPr id="165" name="Google Shape;165;p43"/>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66" name="Google Shape;166;p43"/>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67" name="Google Shape;167;p43"/>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68" name="Google Shape;168;p43"/>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69" name="Google Shape;169;p43"/>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lState Cat 1">
  <p:cSld name="RealState Cat 1">
    <p:spTree>
      <p:nvGrpSpPr>
        <p:cNvPr id="170" name="Shape 170"/>
        <p:cNvGrpSpPr/>
        <p:nvPr/>
      </p:nvGrpSpPr>
      <p:grpSpPr>
        <a:xfrm>
          <a:off x="0" y="0"/>
          <a:ext cx="0" cy="0"/>
          <a:chOff x="0" y="0"/>
          <a:chExt cx="0" cy="0"/>
        </a:xfrm>
      </p:grpSpPr>
      <p:sp>
        <p:nvSpPr>
          <p:cNvPr id="171" name="Google Shape;171;p44"/>
          <p:cNvSpPr/>
          <p:nvPr>
            <p:ph idx="2" type="pic"/>
          </p:nvPr>
        </p:nvSpPr>
        <p:spPr>
          <a:xfrm>
            <a:off x="1595339" y="4035332"/>
            <a:ext cx="2986294" cy="2065518"/>
          </a:xfrm>
          <a:prstGeom prst="rect">
            <a:avLst/>
          </a:prstGeom>
          <a:noFill/>
          <a:ln>
            <a:noFill/>
          </a:ln>
        </p:spPr>
      </p:sp>
      <p:sp>
        <p:nvSpPr>
          <p:cNvPr id="172" name="Google Shape;172;p44"/>
          <p:cNvSpPr/>
          <p:nvPr>
            <p:ph idx="3" type="pic"/>
          </p:nvPr>
        </p:nvSpPr>
        <p:spPr>
          <a:xfrm>
            <a:off x="4604300" y="1405667"/>
            <a:ext cx="2984501" cy="2065518"/>
          </a:xfrm>
          <a:prstGeom prst="rect">
            <a:avLst/>
          </a:prstGeom>
          <a:noFill/>
          <a:ln>
            <a:noFill/>
          </a:ln>
        </p:spPr>
      </p:sp>
      <p:sp>
        <p:nvSpPr>
          <p:cNvPr id="173" name="Google Shape;173;p44"/>
          <p:cNvSpPr/>
          <p:nvPr>
            <p:ph idx="4" type="pic"/>
          </p:nvPr>
        </p:nvSpPr>
        <p:spPr>
          <a:xfrm>
            <a:off x="7601740" y="4035332"/>
            <a:ext cx="2986294" cy="2065518"/>
          </a:xfrm>
          <a:prstGeom prst="rect">
            <a:avLst/>
          </a:prstGeom>
          <a:noFill/>
          <a:ln>
            <a:noFill/>
          </a:ln>
        </p:spPr>
      </p:sp>
      <p:sp>
        <p:nvSpPr>
          <p:cNvPr id="174" name="Google Shape;174;p44"/>
          <p:cNvSpPr/>
          <p:nvPr/>
        </p:nvSpPr>
        <p:spPr>
          <a:xfrm>
            <a:off x="10931083" y="6481801"/>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5" name="Google Shape;175;p44"/>
          <p:cNvSpPr/>
          <p:nvPr/>
        </p:nvSpPr>
        <p:spPr>
          <a:xfrm>
            <a:off x="10981568" y="6519903"/>
            <a:ext cx="62548"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6" name="Google Shape;176;p44"/>
          <p:cNvSpPr/>
          <p:nvPr/>
        </p:nvSpPr>
        <p:spPr>
          <a:xfrm>
            <a:off x="11139160" y="6481582"/>
            <a:ext cx="175251" cy="178688"/>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7" name="Google Shape;177;p44"/>
          <p:cNvSpPr/>
          <p:nvPr/>
        </p:nvSpPr>
        <p:spPr>
          <a:xfrm flipH="1">
            <a:off x="11185500" y="6519684"/>
            <a:ext cx="62219" cy="108395"/>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ato Light"/>
              <a:buNone/>
            </a:pPr>
            <a:r>
              <a:t/>
            </a:r>
            <a:endParaRPr b="0" i="0" sz="1800" u="none" cap="none" strike="noStrike">
              <a:solidFill>
                <a:srgbClr val="445469"/>
              </a:solidFill>
              <a:latin typeface="Calibri"/>
              <a:ea typeface="Calibri"/>
              <a:cs typeface="Calibri"/>
              <a:sym typeface="Calibri"/>
            </a:endParaRPr>
          </a:p>
        </p:txBody>
      </p:sp>
      <p:sp>
        <p:nvSpPr>
          <p:cNvPr id="178" name="Google Shape;178;p44"/>
          <p:cNvSpPr/>
          <p:nvPr/>
        </p:nvSpPr>
        <p:spPr>
          <a:xfrm>
            <a:off x="11541411" y="405728"/>
            <a:ext cx="356581" cy="356503"/>
          </a:xfrm>
          <a:prstGeom prst="teardrop">
            <a:avLst>
              <a:gd fmla="val 10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Light"/>
              <a:buNone/>
            </a:pPr>
            <a:r>
              <a:t/>
            </a:r>
            <a:endParaRPr b="0" i="0" sz="1800" u="none" cap="none" strike="noStrike">
              <a:solidFill>
                <a:srgbClr val="FFFFFF"/>
              </a:solidFill>
              <a:latin typeface="Calibri"/>
              <a:ea typeface="Calibri"/>
              <a:cs typeface="Calibri"/>
              <a:sym typeface="Calibri"/>
            </a:endParaRPr>
          </a:p>
        </p:txBody>
      </p:sp>
      <p:sp>
        <p:nvSpPr>
          <p:cNvPr id="179" name="Google Shape;179;p44"/>
          <p:cNvSpPr txBox="1"/>
          <p:nvPr/>
        </p:nvSpPr>
        <p:spPr>
          <a:xfrm>
            <a:off x="11533693" y="409869"/>
            <a:ext cx="391419" cy="30776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FFFFFF"/>
              </a:buClr>
              <a:buSzPts val="1400"/>
              <a:buFont typeface="Calibri"/>
              <a:buNone/>
            </a:pPr>
            <a:fld id="{00000000-1234-1234-1234-123412341234}" type="slidenum">
              <a:rPr b="1" i="0" lang="ms-MY"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180" name="Google Shape;180;p44"/>
          <p:cNvSpPr txBox="1"/>
          <p:nvPr/>
        </p:nvSpPr>
        <p:spPr>
          <a:xfrm>
            <a:off x="812902" y="6417673"/>
            <a:ext cx="18280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9"/>
              </a:buClr>
              <a:buSzPts val="1200"/>
              <a:buFont typeface="Lato"/>
              <a:buNone/>
            </a:pPr>
            <a:r>
              <a:rPr b="1" i="0" lang="ms-MY" sz="1200" u="none" cap="none" strike="noStrike">
                <a:solidFill>
                  <a:srgbClr val="445469"/>
                </a:solidFill>
                <a:latin typeface="Lato"/>
                <a:ea typeface="Lato"/>
                <a:cs typeface="Lato"/>
                <a:sym typeface="Lato"/>
              </a:rPr>
              <a:t>Capitalist </a:t>
            </a:r>
            <a:r>
              <a:rPr b="0" i="0" lang="ms-MY" sz="1200" u="none" cap="none" strike="noStrike">
                <a:solidFill>
                  <a:srgbClr val="445469"/>
                </a:solidFill>
                <a:latin typeface="Calibri"/>
                <a:ea typeface="Calibri"/>
                <a:cs typeface="Calibri"/>
                <a:sym typeface="Calibri"/>
              </a:rPr>
              <a:t>Slides</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Company">
  <p:cSld name="Start-Company">
    <p:spTree>
      <p:nvGrpSpPr>
        <p:cNvPr id="181" name="Shape 181"/>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82" name="Shape 182"/>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overview">
  <p:cSld name="schedule overview">
    <p:spTree>
      <p:nvGrpSpPr>
        <p:cNvPr id="183" name="Shape 183"/>
        <p:cNvGrpSpPr/>
        <p:nvPr/>
      </p:nvGrpSpPr>
      <p:grpSpPr>
        <a:xfrm>
          <a:off x="0" y="0"/>
          <a:ext cx="0" cy="0"/>
          <a:chOff x="0" y="0"/>
          <a:chExt cx="0" cy="0"/>
        </a:xfrm>
      </p:grpSpPr>
      <p:sp>
        <p:nvSpPr>
          <p:cNvPr id="184" name="Google Shape;184;p47"/>
          <p:cNvSpPr/>
          <p:nvPr>
            <p:ph idx="2" type="pic"/>
          </p:nvPr>
        </p:nvSpPr>
        <p:spPr>
          <a:xfrm>
            <a:off x="-1589" y="1704529"/>
            <a:ext cx="12192001" cy="4021792"/>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laceholder">
  <p:cSld name="Big Image Placeholder">
    <p:spTree>
      <p:nvGrpSpPr>
        <p:cNvPr id="185" name="Shape 185"/>
        <p:cNvGrpSpPr/>
        <p:nvPr/>
      </p:nvGrpSpPr>
      <p:grpSpPr>
        <a:xfrm>
          <a:off x="0" y="0"/>
          <a:ext cx="0" cy="0"/>
          <a:chOff x="0" y="0"/>
          <a:chExt cx="0" cy="0"/>
        </a:xfrm>
      </p:grpSpPr>
      <p:sp>
        <p:nvSpPr>
          <p:cNvPr id="186" name="Google Shape;186;p48"/>
          <p:cNvSpPr/>
          <p:nvPr>
            <p:ph idx="2" type="pic"/>
          </p:nvPr>
        </p:nvSpPr>
        <p:spPr>
          <a:xfrm>
            <a:off x="-1589" y="0"/>
            <a:ext cx="12192001" cy="6858494"/>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ptop Project">
  <p:cSld name="1_Laptop Project">
    <p:spTree>
      <p:nvGrpSpPr>
        <p:cNvPr id="187" name="Shape 187"/>
        <p:cNvGrpSpPr/>
        <p:nvPr/>
      </p:nvGrpSpPr>
      <p:grpSpPr>
        <a:xfrm>
          <a:off x="0" y="0"/>
          <a:ext cx="0" cy="0"/>
          <a:chOff x="0" y="0"/>
          <a:chExt cx="0" cy="0"/>
        </a:xfrm>
      </p:grpSpPr>
      <p:sp>
        <p:nvSpPr>
          <p:cNvPr id="188" name="Google Shape;188;p49"/>
          <p:cNvSpPr/>
          <p:nvPr>
            <p:ph idx="2" type="pic"/>
          </p:nvPr>
        </p:nvSpPr>
        <p:spPr>
          <a:xfrm>
            <a:off x="7284557" y="2501404"/>
            <a:ext cx="3349748" cy="2085302"/>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lients">
  <p:cSld name="Our Clients">
    <p:spTree>
      <p:nvGrpSpPr>
        <p:cNvPr id="189" name="Shape 189"/>
        <p:cNvGrpSpPr/>
        <p:nvPr/>
      </p:nvGrpSpPr>
      <p:grpSpPr>
        <a:xfrm>
          <a:off x="0" y="0"/>
          <a:ext cx="0" cy="0"/>
          <a:chOff x="0" y="0"/>
          <a:chExt cx="0" cy="0"/>
        </a:xfrm>
      </p:grpSpPr>
      <p:sp>
        <p:nvSpPr>
          <p:cNvPr id="190" name="Google Shape;190;p50"/>
          <p:cNvSpPr/>
          <p:nvPr>
            <p:ph idx="2" type="pic"/>
          </p:nvPr>
        </p:nvSpPr>
        <p:spPr>
          <a:xfrm>
            <a:off x="11545" y="2195816"/>
            <a:ext cx="12192000" cy="212524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pp Design 04">
  <p:cSld name="2_App Design 04">
    <p:spTree>
      <p:nvGrpSpPr>
        <p:cNvPr id="191" name="Shape 191"/>
        <p:cNvGrpSpPr/>
        <p:nvPr/>
      </p:nvGrpSpPr>
      <p:grpSpPr>
        <a:xfrm>
          <a:off x="0" y="0"/>
          <a:ext cx="0" cy="0"/>
          <a:chOff x="0" y="0"/>
          <a:chExt cx="0" cy="0"/>
        </a:xfrm>
      </p:grpSpPr>
      <p:sp>
        <p:nvSpPr>
          <p:cNvPr id="192" name="Google Shape;192;p51"/>
          <p:cNvSpPr/>
          <p:nvPr>
            <p:ph idx="2" type="pic"/>
          </p:nvPr>
        </p:nvSpPr>
        <p:spPr>
          <a:xfrm>
            <a:off x="1733764" y="2716713"/>
            <a:ext cx="740857" cy="2122336"/>
          </a:xfrm>
          <a:prstGeom prst="rect">
            <a:avLst/>
          </a:prstGeom>
          <a:noFill/>
          <a:ln>
            <a:noFill/>
          </a:ln>
        </p:spPr>
      </p:sp>
      <p:sp>
        <p:nvSpPr>
          <p:cNvPr id="193" name="Google Shape;193;p51"/>
          <p:cNvSpPr/>
          <p:nvPr>
            <p:ph idx="3" type="pic"/>
          </p:nvPr>
        </p:nvSpPr>
        <p:spPr>
          <a:xfrm>
            <a:off x="4303918" y="2716713"/>
            <a:ext cx="783757" cy="2122336"/>
          </a:xfrm>
          <a:prstGeom prst="rect">
            <a:avLst/>
          </a:prstGeom>
          <a:noFill/>
          <a:ln>
            <a:noFill/>
          </a:ln>
        </p:spPr>
      </p:sp>
      <p:sp>
        <p:nvSpPr>
          <p:cNvPr id="194" name="Google Shape;194;p51"/>
          <p:cNvSpPr/>
          <p:nvPr>
            <p:ph idx="4" type="pic"/>
          </p:nvPr>
        </p:nvSpPr>
        <p:spPr>
          <a:xfrm>
            <a:off x="2645976" y="2485936"/>
            <a:ext cx="1512829" cy="27404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Company">
  <p:cSld name="Start-Company">
    <p:spTree>
      <p:nvGrpSpPr>
        <p:cNvPr id="40" name="Shape 4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3_iPhones_vs">
  <p:cSld name="Devices_3_iPhones_vs">
    <p:spTree>
      <p:nvGrpSpPr>
        <p:cNvPr id="195" name="Shape 195"/>
        <p:cNvGrpSpPr/>
        <p:nvPr/>
      </p:nvGrpSpPr>
      <p:grpSpPr>
        <a:xfrm>
          <a:off x="0" y="0"/>
          <a:ext cx="0" cy="0"/>
          <a:chOff x="0" y="0"/>
          <a:chExt cx="0" cy="0"/>
        </a:xfrm>
      </p:grpSpPr>
      <p:sp>
        <p:nvSpPr>
          <p:cNvPr id="196" name="Google Shape;196;p52"/>
          <p:cNvSpPr/>
          <p:nvPr>
            <p:ph idx="2" type="pic"/>
          </p:nvPr>
        </p:nvSpPr>
        <p:spPr>
          <a:xfrm>
            <a:off x="1203461" y="2504529"/>
            <a:ext cx="1381750" cy="2453083"/>
          </a:xfrm>
          <a:prstGeom prst="rect">
            <a:avLst/>
          </a:prstGeom>
          <a:noFill/>
          <a:ln>
            <a:noFill/>
          </a:ln>
        </p:spPr>
      </p:sp>
      <p:sp>
        <p:nvSpPr>
          <p:cNvPr id="197" name="Google Shape;197;p52"/>
          <p:cNvSpPr/>
          <p:nvPr>
            <p:ph idx="3" type="pic"/>
          </p:nvPr>
        </p:nvSpPr>
        <p:spPr>
          <a:xfrm>
            <a:off x="4834346" y="2504529"/>
            <a:ext cx="1381750" cy="2453083"/>
          </a:xfrm>
          <a:prstGeom prst="rect">
            <a:avLst/>
          </a:prstGeom>
          <a:noFill/>
          <a:ln>
            <a:noFill/>
          </a:ln>
        </p:spPr>
      </p:sp>
      <p:sp>
        <p:nvSpPr>
          <p:cNvPr id="198" name="Google Shape;198;p52"/>
          <p:cNvSpPr/>
          <p:nvPr>
            <p:ph idx="4" type="pic"/>
          </p:nvPr>
        </p:nvSpPr>
        <p:spPr>
          <a:xfrm>
            <a:off x="8520947" y="2504529"/>
            <a:ext cx="1381750" cy="2453083"/>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_Picture_place-holder">
  <p:cSld name="1_Big_Picture_place-holder">
    <p:spTree>
      <p:nvGrpSpPr>
        <p:cNvPr id="199" name="Shape 199"/>
        <p:cNvGrpSpPr/>
        <p:nvPr/>
      </p:nvGrpSpPr>
      <p:grpSpPr>
        <a:xfrm>
          <a:off x="0" y="0"/>
          <a:ext cx="0" cy="0"/>
          <a:chOff x="0" y="0"/>
          <a:chExt cx="0" cy="0"/>
        </a:xfrm>
      </p:grpSpPr>
      <p:sp>
        <p:nvSpPr>
          <p:cNvPr id="200" name="Google Shape;200;p53"/>
          <p:cNvSpPr/>
          <p:nvPr>
            <p:ph idx="2" type="pic"/>
          </p:nvPr>
        </p:nvSpPr>
        <p:spPr>
          <a:xfrm>
            <a:off x="0" y="-1"/>
            <a:ext cx="12203143" cy="6858495"/>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_features">
  <p:cSld name="app_features">
    <p:spTree>
      <p:nvGrpSpPr>
        <p:cNvPr id="201" name="Shape 201"/>
        <p:cNvGrpSpPr/>
        <p:nvPr/>
      </p:nvGrpSpPr>
      <p:grpSpPr>
        <a:xfrm>
          <a:off x="0" y="0"/>
          <a:ext cx="0" cy="0"/>
          <a:chOff x="0" y="0"/>
          <a:chExt cx="0" cy="0"/>
        </a:xfrm>
      </p:grpSpPr>
      <p:sp>
        <p:nvSpPr>
          <p:cNvPr id="202" name="Google Shape;202;p54"/>
          <p:cNvSpPr/>
          <p:nvPr>
            <p:ph idx="2" type="pic"/>
          </p:nvPr>
        </p:nvSpPr>
        <p:spPr>
          <a:xfrm>
            <a:off x="-3" y="0"/>
            <a:ext cx="12192003" cy="3230451"/>
          </a:xfrm>
          <a:prstGeom prst="rect">
            <a:avLst/>
          </a:prstGeom>
          <a:noFill/>
          <a:ln>
            <a:noFill/>
          </a:ln>
        </p:spPr>
      </p:sp>
      <p:sp>
        <p:nvSpPr>
          <p:cNvPr id="203" name="Google Shape;203;p54"/>
          <p:cNvSpPr/>
          <p:nvPr>
            <p:ph idx="3" type="pic"/>
          </p:nvPr>
        </p:nvSpPr>
        <p:spPr>
          <a:xfrm>
            <a:off x="1535889" y="1233466"/>
            <a:ext cx="2360858" cy="4225477"/>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2">
  <p:cSld name="Portfolio-2">
    <p:spTree>
      <p:nvGrpSpPr>
        <p:cNvPr id="204" name="Shape 204"/>
        <p:cNvGrpSpPr/>
        <p:nvPr/>
      </p:nvGrpSpPr>
      <p:grpSpPr>
        <a:xfrm>
          <a:off x="0" y="0"/>
          <a:ext cx="0" cy="0"/>
          <a:chOff x="0" y="0"/>
          <a:chExt cx="0" cy="0"/>
        </a:xfrm>
      </p:grpSpPr>
      <p:sp>
        <p:nvSpPr>
          <p:cNvPr id="205" name="Google Shape;205;p55"/>
          <p:cNvSpPr/>
          <p:nvPr>
            <p:ph idx="2" type="pic"/>
          </p:nvPr>
        </p:nvSpPr>
        <p:spPr>
          <a:xfrm>
            <a:off x="3785657" y="1625516"/>
            <a:ext cx="2317411" cy="2315460"/>
          </a:xfrm>
          <a:prstGeom prst="rect">
            <a:avLst/>
          </a:prstGeom>
          <a:noFill/>
          <a:ln>
            <a:noFill/>
          </a:ln>
        </p:spPr>
      </p:sp>
      <p:sp>
        <p:nvSpPr>
          <p:cNvPr id="206" name="Google Shape;206;p55"/>
          <p:cNvSpPr/>
          <p:nvPr>
            <p:ph idx="3" type="pic"/>
          </p:nvPr>
        </p:nvSpPr>
        <p:spPr>
          <a:xfrm>
            <a:off x="6169719" y="1614376"/>
            <a:ext cx="4695167" cy="4634633"/>
          </a:xfrm>
          <a:prstGeom prst="rect">
            <a:avLst/>
          </a:prstGeom>
          <a:noFill/>
          <a:ln>
            <a:noFill/>
          </a:ln>
        </p:spPr>
      </p:sp>
      <p:sp>
        <p:nvSpPr>
          <p:cNvPr id="207" name="Google Shape;207;p55"/>
          <p:cNvSpPr/>
          <p:nvPr>
            <p:ph idx="4" type="pic"/>
          </p:nvPr>
        </p:nvSpPr>
        <p:spPr>
          <a:xfrm>
            <a:off x="1397693" y="3933550"/>
            <a:ext cx="2317411" cy="2315462"/>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7">
  <p:cSld name="portfolio-7">
    <p:spTree>
      <p:nvGrpSpPr>
        <p:cNvPr id="208" name="Shape 208"/>
        <p:cNvGrpSpPr/>
        <p:nvPr/>
      </p:nvGrpSpPr>
      <p:grpSpPr>
        <a:xfrm>
          <a:off x="0" y="0"/>
          <a:ext cx="0" cy="0"/>
          <a:chOff x="0" y="0"/>
          <a:chExt cx="0" cy="0"/>
        </a:xfrm>
      </p:grpSpPr>
      <p:sp>
        <p:nvSpPr>
          <p:cNvPr id="209" name="Google Shape;209;p56"/>
          <p:cNvSpPr/>
          <p:nvPr>
            <p:ph idx="2" type="pic"/>
          </p:nvPr>
        </p:nvSpPr>
        <p:spPr>
          <a:xfrm>
            <a:off x="837774" y="2440871"/>
            <a:ext cx="4064678" cy="3824912"/>
          </a:xfrm>
          <a:prstGeom prst="rect">
            <a:avLst/>
          </a:prstGeom>
          <a:noFill/>
          <a:ln>
            <a:noFill/>
          </a:ln>
        </p:spPr>
      </p:sp>
      <p:sp>
        <p:nvSpPr>
          <p:cNvPr id="210" name="Google Shape;210;p56"/>
          <p:cNvSpPr/>
          <p:nvPr>
            <p:ph idx="3" type="pic"/>
          </p:nvPr>
        </p:nvSpPr>
        <p:spPr>
          <a:xfrm>
            <a:off x="4898177" y="4353327"/>
            <a:ext cx="2144481" cy="1912457"/>
          </a:xfrm>
          <a:prstGeom prst="rect">
            <a:avLst/>
          </a:prstGeom>
          <a:noFill/>
          <a:ln>
            <a:noFill/>
          </a:ln>
        </p:spPr>
      </p:sp>
      <p:sp>
        <p:nvSpPr>
          <p:cNvPr id="211" name="Google Shape;211;p56"/>
          <p:cNvSpPr/>
          <p:nvPr>
            <p:ph idx="4" type="pic"/>
          </p:nvPr>
        </p:nvSpPr>
        <p:spPr>
          <a:xfrm>
            <a:off x="7033110" y="4353327"/>
            <a:ext cx="2144481" cy="1912457"/>
          </a:xfrm>
          <a:prstGeom prst="rect">
            <a:avLst/>
          </a:prstGeom>
          <a:noFill/>
          <a:ln>
            <a:noFill/>
          </a:ln>
        </p:spPr>
      </p:sp>
      <p:sp>
        <p:nvSpPr>
          <p:cNvPr id="212" name="Google Shape;212;p56"/>
          <p:cNvSpPr/>
          <p:nvPr>
            <p:ph idx="5" type="pic"/>
          </p:nvPr>
        </p:nvSpPr>
        <p:spPr>
          <a:xfrm>
            <a:off x="9161771" y="4353327"/>
            <a:ext cx="2144481" cy="1912457"/>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ission_2">
  <p:cSld name="3_Mission_2">
    <p:spTree>
      <p:nvGrpSpPr>
        <p:cNvPr id="213" name="Shape 213"/>
        <p:cNvGrpSpPr/>
        <p:nvPr/>
      </p:nvGrpSpPr>
      <p:grpSpPr>
        <a:xfrm>
          <a:off x="0" y="0"/>
          <a:ext cx="0" cy="0"/>
          <a:chOff x="0" y="0"/>
          <a:chExt cx="0" cy="0"/>
        </a:xfrm>
      </p:grpSpPr>
      <p:sp>
        <p:nvSpPr>
          <p:cNvPr id="214" name="Google Shape;214;p57"/>
          <p:cNvSpPr/>
          <p:nvPr>
            <p:ph idx="2" type="pic"/>
          </p:nvPr>
        </p:nvSpPr>
        <p:spPr>
          <a:xfrm>
            <a:off x="1" y="1993390"/>
            <a:ext cx="4058337" cy="2635506"/>
          </a:xfrm>
          <a:prstGeom prst="rect">
            <a:avLst/>
          </a:prstGeom>
          <a:noFill/>
          <a:ln>
            <a:noFill/>
          </a:ln>
        </p:spPr>
      </p:sp>
      <p:sp>
        <p:nvSpPr>
          <p:cNvPr id="215" name="Google Shape;215;p57"/>
          <p:cNvSpPr/>
          <p:nvPr>
            <p:ph idx="3" type="pic"/>
          </p:nvPr>
        </p:nvSpPr>
        <p:spPr>
          <a:xfrm>
            <a:off x="8116673" y="1993390"/>
            <a:ext cx="4059266" cy="2635506"/>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s">
  <p:cSld name="Closing Slides">
    <p:bg>
      <p:bgPr>
        <a:solidFill>
          <a:srgbClr val="19232E"/>
        </a:solidFill>
      </p:bgPr>
    </p:bg>
    <p:spTree>
      <p:nvGrpSpPr>
        <p:cNvPr id="216" name="Shape 216"/>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_vs_app">
  <p:cSld name="phone_vs_app">
    <p:spTree>
      <p:nvGrpSpPr>
        <p:cNvPr id="217" name="Shape 217"/>
        <p:cNvGrpSpPr/>
        <p:nvPr/>
      </p:nvGrpSpPr>
      <p:grpSpPr>
        <a:xfrm>
          <a:off x="0" y="0"/>
          <a:ext cx="0" cy="0"/>
          <a:chOff x="0" y="0"/>
          <a:chExt cx="0" cy="0"/>
        </a:xfrm>
      </p:grpSpPr>
      <p:sp>
        <p:nvSpPr>
          <p:cNvPr id="218" name="Google Shape;218;p59"/>
          <p:cNvSpPr/>
          <p:nvPr>
            <p:ph idx="2" type="pic"/>
          </p:nvPr>
        </p:nvSpPr>
        <p:spPr>
          <a:xfrm>
            <a:off x="3998930" y="2029138"/>
            <a:ext cx="1405499" cy="2482846"/>
          </a:xfrm>
          <a:prstGeom prst="rect">
            <a:avLst/>
          </a:prstGeom>
          <a:noFill/>
          <a:ln>
            <a:noFill/>
          </a:ln>
        </p:spPr>
      </p:sp>
      <p:sp>
        <p:nvSpPr>
          <p:cNvPr id="219" name="Google Shape;219;p59"/>
          <p:cNvSpPr/>
          <p:nvPr>
            <p:ph idx="3" type="pic"/>
          </p:nvPr>
        </p:nvSpPr>
        <p:spPr>
          <a:xfrm>
            <a:off x="6818151" y="2051420"/>
            <a:ext cx="1405499" cy="2482846"/>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 Design">
  <p:cSld name="App Design">
    <p:spTree>
      <p:nvGrpSpPr>
        <p:cNvPr id="220" name="Shape 220"/>
        <p:cNvGrpSpPr/>
        <p:nvPr/>
      </p:nvGrpSpPr>
      <p:grpSpPr>
        <a:xfrm>
          <a:off x="0" y="0"/>
          <a:ext cx="0" cy="0"/>
          <a:chOff x="0" y="0"/>
          <a:chExt cx="0" cy="0"/>
        </a:xfrm>
      </p:grpSpPr>
      <p:sp>
        <p:nvSpPr>
          <p:cNvPr id="221" name="Google Shape;221;p60"/>
          <p:cNvSpPr/>
          <p:nvPr>
            <p:ph idx="2" type="pic"/>
          </p:nvPr>
        </p:nvSpPr>
        <p:spPr>
          <a:xfrm>
            <a:off x="5269249" y="2328407"/>
            <a:ext cx="1669402" cy="2974567"/>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Two">
  <p:cSld name="Portfolio Two">
    <p:spTree>
      <p:nvGrpSpPr>
        <p:cNvPr id="222" name="Shape 222"/>
        <p:cNvGrpSpPr/>
        <p:nvPr/>
      </p:nvGrpSpPr>
      <p:grpSpPr>
        <a:xfrm>
          <a:off x="0" y="0"/>
          <a:ext cx="0" cy="0"/>
          <a:chOff x="0" y="0"/>
          <a:chExt cx="0" cy="0"/>
        </a:xfrm>
      </p:grpSpPr>
      <p:sp>
        <p:nvSpPr>
          <p:cNvPr id="223" name="Google Shape;223;p61"/>
          <p:cNvSpPr/>
          <p:nvPr>
            <p:ph idx="2" type="pic"/>
          </p:nvPr>
        </p:nvSpPr>
        <p:spPr>
          <a:xfrm>
            <a:off x="1159821" y="1524110"/>
            <a:ext cx="1146153" cy="1145189"/>
          </a:xfrm>
          <a:prstGeom prst="rect">
            <a:avLst/>
          </a:prstGeom>
          <a:noFill/>
          <a:ln>
            <a:noFill/>
          </a:ln>
        </p:spPr>
      </p:sp>
      <p:sp>
        <p:nvSpPr>
          <p:cNvPr id="224" name="Google Shape;224;p61"/>
          <p:cNvSpPr/>
          <p:nvPr>
            <p:ph idx="3" type="pic"/>
          </p:nvPr>
        </p:nvSpPr>
        <p:spPr>
          <a:xfrm>
            <a:off x="2322101" y="1524110"/>
            <a:ext cx="1146153" cy="1145189"/>
          </a:xfrm>
          <a:prstGeom prst="rect">
            <a:avLst/>
          </a:prstGeom>
          <a:noFill/>
          <a:ln>
            <a:noFill/>
          </a:ln>
        </p:spPr>
      </p:sp>
      <p:sp>
        <p:nvSpPr>
          <p:cNvPr id="225" name="Google Shape;225;p61"/>
          <p:cNvSpPr/>
          <p:nvPr>
            <p:ph idx="4" type="pic"/>
          </p:nvPr>
        </p:nvSpPr>
        <p:spPr>
          <a:xfrm>
            <a:off x="1159821" y="2685428"/>
            <a:ext cx="1146153" cy="1145189"/>
          </a:xfrm>
          <a:prstGeom prst="rect">
            <a:avLst/>
          </a:prstGeom>
          <a:noFill/>
          <a:ln>
            <a:noFill/>
          </a:ln>
        </p:spPr>
      </p:sp>
      <p:sp>
        <p:nvSpPr>
          <p:cNvPr id="226" name="Google Shape;226;p61"/>
          <p:cNvSpPr/>
          <p:nvPr>
            <p:ph idx="5" type="pic"/>
          </p:nvPr>
        </p:nvSpPr>
        <p:spPr>
          <a:xfrm>
            <a:off x="2322101" y="2685428"/>
            <a:ext cx="1146153" cy="1145189"/>
          </a:xfrm>
          <a:prstGeom prst="rect">
            <a:avLst/>
          </a:prstGeom>
          <a:noFill/>
          <a:ln>
            <a:noFill/>
          </a:ln>
        </p:spPr>
      </p:sp>
      <p:sp>
        <p:nvSpPr>
          <p:cNvPr id="227" name="Google Shape;227;p61"/>
          <p:cNvSpPr/>
          <p:nvPr>
            <p:ph idx="6" type="pic"/>
          </p:nvPr>
        </p:nvSpPr>
        <p:spPr>
          <a:xfrm>
            <a:off x="1155467" y="3853598"/>
            <a:ext cx="1146153" cy="1145189"/>
          </a:xfrm>
          <a:prstGeom prst="rect">
            <a:avLst/>
          </a:prstGeom>
          <a:noFill/>
          <a:ln>
            <a:noFill/>
          </a:ln>
        </p:spPr>
      </p:sp>
      <p:sp>
        <p:nvSpPr>
          <p:cNvPr id="228" name="Google Shape;228;p61"/>
          <p:cNvSpPr/>
          <p:nvPr>
            <p:ph idx="7" type="pic"/>
          </p:nvPr>
        </p:nvSpPr>
        <p:spPr>
          <a:xfrm>
            <a:off x="2322101" y="3853598"/>
            <a:ext cx="1146153" cy="1145189"/>
          </a:xfrm>
          <a:prstGeom prst="rect">
            <a:avLst/>
          </a:prstGeom>
          <a:noFill/>
          <a:ln>
            <a:noFill/>
          </a:ln>
        </p:spPr>
      </p:sp>
      <p:sp>
        <p:nvSpPr>
          <p:cNvPr id="229" name="Google Shape;229;p61"/>
          <p:cNvSpPr/>
          <p:nvPr>
            <p:ph idx="8" type="pic"/>
          </p:nvPr>
        </p:nvSpPr>
        <p:spPr>
          <a:xfrm>
            <a:off x="3484381" y="3853598"/>
            <a:ext cx="1146153" cy="1145189"/>
          </a:xfrm>
          <a:prstGeom prst="rect">
            <a:avLst/>
          </a:prstGeom>
          <a:noFill/>
          <a:ln>
            <a:noFill/>
          </a:ln>
        </p:spPr>
      </p:sp>
      <p:sp>
        <p:nvSpPr>
          <p:cNvPr id="230" name="Google Shape;230;p61"/>
          <p:cNvSpPr/>
          <p:nvPr>
            <p:ph idx="9" type="pic"/>
          </p:nvPr>
        </p:nvSpPr>
        <p:spPr>
          <a:xfrm>
            <a:off x="1155467" y="5014916"/>
            <a:ext cx="1146153" cy="1145189"/>
          </a:xfrm>
          <a:prstGeom prst="rect">
            <a:avLst/>
          </a:prstGeom>
          <a:noFill/>
          <a:ln>
            <a:noFill/>
          </a:ln>
        </p:spPr>
      </p:sp>
      <p:sp>
        <p:nvSpPr>
          <p:cNvPr id="231" name="Google Shape;231;p61"/>
          <p:cNvSpPr/>
          <p:nvPr>
            <p:ph idx="13" type="pic"/>
          </p:nvPr>
        </p:nvSpPr>
        <p:spPr>
          <a:xfrm>
            <a:off x="2322101" y="5014916"/>
            <a:ext cx="1146153" cy="1145189"/>
          </a:xfrm>
          <a:prstGeom prst="rect">
            <a:avLst/>
          </a:prstGeom>
          <a:noFill/>
          <a:ln>
            <a:noFill/>
          </a:ln>
        </p:spPr>
      </p:sp>
      <p:sp>
        <p:nvSpPr>
          <p:cNvPr id="232" name="Google Shape;232;p61"/>
          <p:cNvSpPr/>
          <p:nvPr>
            <p:ph idx="14" type="pic"/>
          </p:nvPr>
        </p:nvSpPr>
        <p:spPr>
          <a:xfrm>
            <a:off x="3484381" y="5014916"/>
            <a:ext cx="1146153" cy="1145189"/>
          </a:xfrm>
          <a:prstGeom prst="rect">
            <a:avLst/>
          </a:prstGeom>
          <a:noFill/>
          <a:ln>
            <a:noFill/>
          </a:ln>
        </p:spPr>
      </p:sp>
      <p:sp>
        <p:nvSpPr>
          <p:cNvPr id="233" name="Google Shape;233;p61"/>
          <p:cNvSpPr/>
          <p:nvPr>
            <p:ph idx="15" type="pic"/>
          </p:nvPr>
        </p:nvSpPr>
        <p:spPr>
          <a:xfrm>
            <a:off x="3482768" y="1524110"/>
            <a:ext cx="1146153" cy="1145189"/>
          </a:xfrm>
          <a:prstGeom prst="rect">
            <a:avLst/>
          </a:prstGeom>
          <a:noFill/>
          <a:ln>
            <a:noFill/>
          </a:ln>
        </p:spPr>
      </p:sp>
      <p:sp>
        <p:nvSpPr>
          <p:cNvPr id="234" name="Google Shape;234;p61"/>
          <p:cNvSpPr/>
          <p:nvPr>
            <p:ph idx="16" type="pic"/>
          </p:nvPr>
        </p:nvSpPr>
        <p:spPr>
          <a:xfrm>
            <a:off x="4649402" y="1524110"/>
            <a:ext cx="1146153" cy="1145189"/>
          </a:xfrm>
          <a:prstGeom prst="rect">
            <a:avLst/>
          </a:prstGeom>
          <a:noFill/>
          <a:ln>
            <a:noFill/>
          </a:ln>
        </p:spPr>
      </p:sp>
      <p:sp>
        <p:nvSpPr>
          <p:cNvPr id="235" name="Google Shape;235;p61"/>
          <p:cNvSpPr/>
          <p:nvPr>
            <p:ph idx="17" type="pic"/>
          </p:nvPr>
        </p:nvSpPr>
        <p:spPr>
          <a:xfrm>
            <a:off x="3482768" y="2685428"/>
            <a:ext cx="1146153" cy="1145189"/>
          </a:xfrm>
          <a:prstGeom prst="rect">
            <a:avLst/>
          </a:prstGeom>
          <a:noFill/>
          <a:ln>
            <a:noFill/>
          </a:ln>
        </p:spPr>
      </p:sp>
      <p:sp>
        <p:nvSpPr>
          <p:cNvPr id="236" name="Google Shape;236;p61"/>
          <p:cNvSpPr/>
          <p:nvPr>
            <p:ph idx="18" type="pic"/>
          </p:nvPr>
        </p:nvSpPr>
        <p:spPr>
          <a:xfrm>
            <a:off x="4649402" y="2685428"/>
            <a:ext cx="1146153" cy="1145189"/>
          </a:xfrm>
          <a:prstGeom prst="rect">
            <a:avLst/>
          </a:prstGeom>
          <a:noFill/>
          <a:ln>
            <a:noFill/>
          </a:ln>
        </p:spPr>
      </p:sp>
      <p:sp>
        <p:nvSpPr>
          <p:cNvPr id="237" name="Google Shape;237;p61"/>
          <p:cNvSpPr/>
          <p:nvPr>
            <p:ph idx="19" type="pic"/>
          </p:nvPr>
        </p:nvSpPr>
        <p:spPr>
          <a:xfrm>
            <a:off x="4645048" y="3853598"/>
            <a:ext cx="1146153" cy="1145189"/>
          </a:xfrm>
          <a:prstGeom prst="rect">
            <a:avLst/>
          </a:prstGeom>
          <a:noFill/>
          <a:ln>
            <a:noFill/>
          </a:ln>
        </p:spPr>
      </p:sp>
      <p:sp>
        <p:nvSpPr>
          <p:cNvPr id="238" name="Google Shape;238;p61"/>
          <p:cNvSpPr/>
          <p:nvPr>
            <p:ph idx="20" type="pic"/>
          </p:nvPr>
        </p:nvSpPr>
        <p:spPr>
          <a:xfrm>
            <a:off x="4645048" y="5014916"/>
            <a:ext cx="1146153" cy="1145189"/>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41" name="Shape 41"/>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ervice Sample">
  <p:cSld name="One Service Sample">
    <p:spTree>
      <p:nvGrpSpPr>
        <p:cNvPr id="239" name="Shape 239"/>
        <p:cNvGrpSpPr/>
        <p:nvPr/>
      </p:nvGrpSpPr>
      <p:grpSpPr>
        <a:xfrm>
          <a:off x="0" y="0"/>
          <a:ext cx="0" cy="0"/>
          <a:chOff x="0" y="0"/>
          <a:chExt cx="0" cy="0"/>
        </a:xfrm>
      </p:grpSpPr>
      <p:sp>
        <p:nvSpPr>
          <p:cNvPr id="240" name="Google Shape;240;p62"/>
          <p:cNvSpPr/>
          <p:nvPr>
            <p:ph idx="2" type="pic"/>
          </p:nvPr>
        </p:nvSpPr>
        <p:spPr>
          <a:xfrm>
            <a:off x="4779434" y="4165002"/>
            <a:ext cx="1693333" cy="1693455"/>
          </a:xfrm>
          <a:prstGeom prst="rect">
            <a:avLst/>
          </a:prstGeom>
          <a:noFill/>
          <a:ln>
            <a:noFill/>
          </a:ln>
        </p:spPr>
      </p:sp>
      <p:sp>
        <p:nvSpPr>
          <p:cNvPr id="241" name="Google Shape;241;p62"/>
          <p:cNvSpPr/>
          <p:nvPr>
            <p:ph idx="3" type="pic"/>
          </p:nvPr>
        </p:nvSpPr>
        <p:spPr>
          <a:xfrm>
            <a:off x="6622815" y="4165002"/>
            <a:ext cx="1693333" cy="1693455"/>
          </a:xfrm>
          <a:prstGeom prst="rect">
            <a:avLst/>
          </a:prstGeom>
          <a:noFill/>
          <a:ln>
            <a:noFill/>
          </a:ln>
        </p:spPr>
      </p:sp>
      <p:sp>
        <p:nvSpPr>
          <p:cNvPr id="242" name="Google Shape;242;p62"/>
          <p:cNvSpPr/>
          <p:nvPr>
            <p:ph idx="4" type="pic"/>
          </p:nvPr>
        </p:nvSpPr>
        <p:spPr>
          <a:xfrm>
            <a:off x="8458039" y="4165002"/>
            <a:ext cx="2680333" cy="1693455"/>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pp Design 01">
  <p:cSld name="1_App Design 01">
    <p:spTree>
      <p:nvGrpSpPr>
        <p:cNvPr id="243" name="Shape 243"/>
        <p:cNvGrpSpPr/>
        <p:nvPr/>
      </p:nvGrpSpPr>
      <p:grpSpPr>
        <a:xfrm>
          <a:off x="0" y="0"/>
          <a:ext cx="0" cy="0"/>
          <a:chOff x="0" y="0"/>
          <a:chExt cx="0" cy="0"/>
        </a:xfrm>
      </p:grpSpPr>
      <p:sp>
        <p:nvSpPr>
          <p:cNvPr id="244" name="Google Shape;244;p63"/>
          <p:cNvSpPr/>
          <p:nvPr>
            <p:ph idx="2" type="pic"/>
          </p:nvPr>
        </p:nvSpPr>
        <p:spPr>
          <a:xfrm>
            <a:off x="1813397" y="1961498"/>
            <a:ext cx="2681192" cy="360309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Tablet_H">
  <p:cSld name="Devices_Tablet_H">
    <p:spTree>
      <p:nvGrpSpPr>
        <p:cNvPr id="245" name="Shape 245"/>
        <p:cNvGrpSpPr/>
        <p:nvPr/>
      </p:nvGrpSpPr>
      <p:grpSpPr>
        <a:xfrm>
          <a:off x="0" y="0"/>
          <a:ext cx="0" cy="0"/>
          <a:chOff x="0" y="0"/>
          <a:chExt cx="0" cy="0"/>
        </a:xfrm>
      </p:grpSpPr>
      <p:sp>
        <p:nvSpPr>
          <p:cNvPr id="246" name="Google Shape;246;p64"/>
          <p:cNvSpPr/>
          <p:nvPr>
            <p:ph idx="2" type="pic"/>
          </p:nvPr>
        </p:nvSpPr>
        <p:spPr>
          <a:xfrm>
            <a:off x="3979370" y="2813714"/>
            <a:ext cx="4179945" cy="3114395"/>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s_laptop_project">
  <p:cSld name="Devices_laptop_project">
    <p:spTree>
      <p:nvGrpSpPr>
        <p:cNvPr id="247" name="Shape 247"/>
        <p:cNvGrpSpPr/>
        <p:nvPr/>
      </p:nvGrpSpPr>
      <p:grpSpPr>
        <a:xfrm>
          <a:off x="0" y="0"/>
          <a:ext cx="0" cy="0"/>
          <a:chOff x="0" y="0"/>
          <a:chExt cx="0" cy="0"/>
        </a:xfrm>
      </p:grpSpPr>
      <p:sp>
        <p:nvSpPr>
          <p:cNvPr id="248" name="Google Shape;248;p65"/>
          <p:cNvSpPr/>
          <p:nvPr>
            <p:ph idx="2" type="pic"/>
          </p:nvPr>
        </p:nvSpPr>
        <p:spPr>
          <a:xfrm>
            <a:off x="1093775" y="2490060"/>
            <a:ext cx="2996028" cy="1855138"/>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vices_laptop2_project">
  <p:cSld name="1_Devices_laptop2_project">
    <p:spTree>
      <p:nvGrpSpPr>
        <p:cNvPr id="249" name="Shape 249"/>
        <p:cNvGrpSpPr/>
        <p:nvPr/>
      </p:nvGrpSpPr>
      <p:grpSpPr>
        <a:xfrm>
          <a:off x="0" y="0"/>
          <a:ext cx="0" cy="0"/>
          <a:chOff x="0" y="0"/>
          <a:chExt cx="0" cy="0"/>
        </a:xfrm>
      </p:grpSpPr>
      <p:sp>
        <p:nvSpPr>
          <p:cNvPr id="250" name="Google Shape;250;p66"/>
          <p:cNvSpPr/>
          <p:nvPr>
            <p:ph idx="2" type="pic"/>
          </p:nvPr>
        </p:nvSpPr>
        <p:spPr>
          <a:xfrm>
            <a:off x="4548154" y="3103063"/>
            <a:ext cx="2996028" cy="1855138"/>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laceholder to table products">
  <p:cSld name="4_placeholder to table products">
    <p:spTree>
      <p:nvGrpSpPr>
        <p:cNvPr id="251" name="Shape 251"/>
        <p:cNvGrpSpPr/>
        <p:nvPr/>
      </p:nvGrpSpPr>
      <p:grpSpPr>
        <a:xfrm>
          <a:off x="0" y="0"/>
          <a:ext cx="0" cy="0"/>
          <a:chOff x="0" y="0"/>
          <a:chExt cx="0" cy="0"/>
        </a:xfrm>
      </p:grpSpPr>
      <p:sp>
        <p:nvSpPr>
          <p:cNvPr id="252" name="Google Shape;252;p67"/>
          <p:cNvSpPr/>
          <p:nvPr>
            <p:ph idx="2" type="pic"/>
          </p:nvPr>
        </p:nvSpPr>
        <p:spPr>
          <a:xfrm>
            <a:off x="3499716" y="1552076"/>
            <a:ext cx="631101" cy="630981"/>
          </a:xfrm>
          <a:prstGeom prst="rect">
            <a:avLst/>
          </a:prstGeom>
          <a:noFill/>
          <a:ln>
            <a:noFill/>
          </a:ln>
        </p:spPr>
      </p:sp>
      <p:sp>
        <p:nvSpPr>
          <p:cNvPr id="253" name="Google Shape;253;p67"/>
          <p:cNvSpPr/>
          <p:nvPr>
            <p:ph idx="3" type="pic"/>
          </p:nvPr>
        </p:nvSpPr>
        <p:spPr>
          <a:xfrm>
            <a:off x="5294137" y="1549772"/>
            <a:ext cx="631101" cy="630981"/>
          </a:xfrm>
          <a:prstGeom prst="rect">
            <a:avLst/>
          </a:prstGeom>
          <a:noFill/>
          <a:ln>
            <a:noFill/>
          </a:ln>
        </p:spPr>
      </p:sp>
      <p:sp>
        <p:nvSpPr>
          <p:cNvPr id="254" name="Google Shape;254;p67"/>
          <p:cNvSpPr/>
          <p:nvPr>
            <p:ph idx="4" type="pic"/>
          </p:nvPr>
        </p:nvSpPr>
        <p:spPr>
          <a:xfrm>
            <a:off x="6890926" y="1552076"/>
            <a:ext cx="631101" cy="630981"/>
          </a:xfrm>
          <a:prstGeom prst="rect">
            <a:avLst/>
          </a:prstGeom>
          <a:noFill/>
          <a:ln>
            <a:noFill/>
          </a:ln>
        </p:spPr>
      </p:sp>
      <p:sp>
        <p:nvSpPr>
          <p:cNvPr id="255" name="Google Shape;255;p67"/>
          <p:cNvSpPr/>
          <p:nvPr>
            <p:ph idx="5" type="pic"/>
          </p:nvPr>
        </p:nvSpPr>
        <p:spPr>
          <a:xfrm>
            <a:off x="8446508" y="1549772"/>
            <a:ext cx="631101" cy="630981"/>
          </a:xfrm>
          <a:prstGeom prst="rect">
            <a:avLst/>
          </a:prstGeom>
          <a:noFill/>
          <a:ln>
            <a:noFill/>
          </a:ln>
        </p:spPr>
      </p:sp>
      <p:sp>
        <p:nvSpPr>
          <p:cNvPr id="256" name="Google Shape;256;p67"/>
          <p:cNvSpPr/>
          <p:nvPr>
            <p:ph idx="6" type="pic"/>
          </p:nvPr>
        </p:nvSpPr>
        <p:spPr>
          <a:xfrm>
            <a:off x="9899558" y="1552076"/>
            <a:ext cx="631101" cy="630981"/>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aptop">
  <p:cSld name="4_laptop">
    <p:spTree>
      <p:nvGrpSpPr>
        <p:cNvPr id="257" name="Shape 257"/>
        <p:cNvGrpSpPr/>
        <p:nvPr/>
      </p:nvGrpSpPr>
      <p:grpSpPr>
        <a:xfrm>
          <a:off x="0" y="0"/>
          <a:ext cx="0" cy="0"/>
          <a:chOff x="0" y="0"/>
          <a:chExt cx="0" cy="0"/>
        </a:xfrm>
      </p:grpSpPr>
      <p:sp>
        <p:nvSpPr>
          <p:cNvPr id="258" name="Google Shape;258;p68"/>
          <p:cNvSpPr/>
          <p:nvPr>
            <p:ph idx="2" type="pic"/>
          </p:nvPr>
        </p:nvSpPr>
        <p:spPr>
          <a:xfrm>
            <a:off x="-3" y="-1"/>
            <a:ext cx="12192003" cy="3674534"/>
          </a:xfrm>
          <a:prstGeom prst="rect">
            <a:avLst/>
          </a:prstGeom>
          <a:noFill/>
          <a:ln>
            <a:noFill/>
          </a:ln>
        </p:spPr>
      </p:sp>
      <p:sp>
        <p:nvSpPr>
          <p:cNvPr id="259" name="Google Shape;259;p68"/>
          <p:cNvSpPr/>
          <p:nvPr>
            <p:ph idx="3" type="pic"/>
          </p:nvPr>
        </p:nvSpPr>
        <p:spPr>
          <a:xfrm>
            <a:off x="4192613" y="936515"/>
            <a:ext cx="3836073" cy="2391945"/>
          </a:xfrm>
          <a:prstGeom prst="rect">
            <a:avLst/>
          </a:prstGeom>
          <a:noFill/>
          <a:ln>
            <a:noFill/>
          </a:ln>
        </p:spPr>
      </p:sp>
      <p:sp>
        <p:nvSpPr>
          <p:cNvPr id="260" name="Google Shape;260;p68"/>
          <p:cNvSpPr/>
          <p:nvPr>
            <p:ph idx="4" type="pic"/>
          </p:nvPr>
        </p:nvSpPr>
        <p:spPr>
          <a:xfrm>
            <a:off x="2512991" y="1122002"/>
            <a:ext cx="1570387" cy="1882553"/>
          </a:xfrm>
          <a:prstGeom prst="rect">
            <a:avLst/>
          </a:prstGeom>
          <a:noFill/>
          <a:ln>
            <a:noFill/>
          </a:ln>
        </p:spPr>
      </p:sp>
      <p:sp>
        <p:nvSpPr>
          <p:cNvPr id="261" name="Google Shape;261;p68"/>
          <p:cNvSpPr/>
          <p:nvPr>
            <p:ph idx="5" type="pic"/>
          </p:nvPr>
        </p:nvSpPr>
        <p:spPr>
          <a:xfrm>
            <a:off x="8195316" y="1110661"/>
            <a:ext cx="1604415" cy="1882553"/>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with-picture">
  <p:cSld name="Text-with-picture">
    <p:spTree>
      <p:nvGrpSpPr>
        <p:cNvPr id="262" name="Shape 262"/>
        <p:cNvGrpSpPr/>
        <p:nvPr/>
      </p:nvGrpSpPr>
      <p:grpSpPr>
        <a:xfrm>
          <a:off x="0" y="0"/>
          <a:ext cx="0" cy="0"/>
          <a:chOff x="0" y="0"/>
          <a:chExt cx="0" cy="0"/>
        </a:xfrm>
      </p:grpSpPr>
      <p:sp>
        <p:nvSpPr>
          <p:cNvPr id="263" name="Google Shape;263;p69"/>
          <p:cNvSpPr/>
          <p:nvPr>
            <p:ph idx="2" type="pic"/>
          </p:nvPr>
        </p:nvSpPr>
        <p:spPr>
          <a:xfrm>
            <a:off x="864160" y="1968182"/>
            <a:ext cx="5050818" cy="3609775"/>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g_Picture_team-skills">
  <p:cSld name="2_Big_Picture_team-skills">
    <p:spTree>
      <p:nvGrpSpPr>
        <p:cNvPr id="264" name="Shape 264"/>
        <p:cNvGrpSpPr/>
        <p:nvPr/>
      </p:nvGrpSpPr>
      <p:grpSpPr>
        <a:xfrm>
          <a:off x="0" y="0"/>
          <a:ext cx="0" cy="0"/>
          <a:chOff x="0" y="0"/>
          <a:chExt cx="0" cy="0"/>
        </a:xfrm>
      </p:grpSpPr>
      <p:sp>
        <p:nvSpPr>
          <p:cNvPr id="265" name="Google Shape;265;p70"/>
          <p:cNvSpPr/>
          <p:nvPr>
            <p:ph idx="2" type="pic"/>
          </p:nvPr>
        </p:nvSpPr>
        <p:spPr>
          <a:xfrm>
            <a:off x="0" y="-1"/>
            <a:ext cx="12203143" cy="6858495"/>
          </a:xfrm>
          <a:prstGeom prst="rect">
            <a:avLst/>
          </a:prstGeom>
          <a:noFill/>
          <a:ln>
            <a:noFill/>
          </a:ln>
        </p:spPr>
      </p:sp>
      <p:sp>
        <p:nvSpPr>
          <p:cNvPr id="266" name="Google Shape;266;p70"/>
          <p:cNvSpPr/>
          <p:nvPr>
            <p:ph idx="3" type="pic"/>
          </p:nvPr>
        </p:nvSpPr>
        <p:spPr>
          <a:xfrm>
            <a:off x="1573819" y="2261563"/>
            <a:ext cx="1641347" cy="1775241"/>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phones Mockup">
  <p:cSld name="3 Iphones Mockup">
    <p:spTree>
      <p:nvGrpSpPr>
        <p:cNvPr id="267" name="Shape 267"/>
        <p:cNvGrpSpPr/>
        <p:nvPr/>
      </p:nvGrpSpPr>
      <p:grpSpPr>
        <a:xfrm>
          <a:off x="0" y="0"/>
          <a:ext cx="0" cy="0"/>
          <a:chOff x="0" y="0"/>
          <a:chExt cx="0" cy="0"/>
        </a:xfrm>
      </p:grpSpPr>
      <p:sp>
        <p:nvSpPr>
          <p:cNvPr id="268" name="Google Shape;268;p71"/>
          <p:cNvSpPr/>
          <p:nvPr>
            <p:ph idx="2" type="pic"/>
          </p:nvPr>
        </p:nvSpPr>
        <p:spPr>
          <a:xfrm>
            <a:off x="-3" y="-1"/>
            <a:ext cx="12192003" cy="4248407"/>
          </a:xfrm>
          <a:prstGeom prst="rect">
            <a:avLst/>
          </a:prstGeom>
          <a:noFill/>
          <a:ln>
            <a:noFill/>
          </a:ln>
        </p:spPr>
      </p:sp>
      <p:sp>
        <p:nvSpPr>
          <p:cNvPr id="269" name="Google Shape;269;p71"/>
          <p:cNvSpPr/>
          <p:nvPr>
            <p:ph idx="3" type="pic"/>
          </p:nvPr>
        </p:nvSpPr>
        <p:spPr>
          <a:xfrm>
            <a:off x="744845" y="1784946"/>
            <a:ext cx="752671" cy="2140104"/>
          </a:xfrm>
          <a:prstGeom prst="rect">
            <a:avLst/>
          </a:prstGeom>
          <a:noFill/>
          <a:ln>
            <a:noFill/>
          </a:ln>
        </p:spPr>
      </p:sp>
      <p:sp>
        <p:nvSpPr>
          <p:cNvPr id="270" name="Google Shape;270;p71"/>
          <p:cNvSpPr/>
          <p:nvPr>
            <p:ph idx="4" type="pic"/>
          </p:nvPr>
        </p:nvSpPr>
        <p:spPr>
          <a:xfrm>
            <a:off x="3320754" y="1784946"/>
            <a:ext cx="751281" cy="2133754"/>
          </a:xfrm>
          <a:prstGeom prst="rect">
            <a:avLst/>
          </a:prstGeom>
          <a:noFill/>
          <a:ln>
            <a:noFill/>
          </a:ln>
        </p:spPr>
      </p:sp>
      <p:sp>
        <p:nvSpPr>
          <p:cNvPr id="271" name="Google Shape;271;p71"/>
          <p:cNvSpPr/>
          <p:nvPr>
            <p:ph idx="5" type="pic"/>
          </p:nvPr>
        </p:nvSpPr>
        <p:spPr>
          <a:xfrm>
            <a:off x="1651059" y="1553723"/>
            <a:ext cx="1524901" cy="2744284"/>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overview">
  <p:cSld name="schedule overview">
    <p:spTree>
      <p:nvGrpSpPr>
        <p:cNvPr id="42" name="Shape 42"/>
        <p:cNvGrpSpPr/>
        <p:nvPr/>
      </p:nvGrpSpPr>
      <p:grpSpPr>
        <a:xfrm>
          <a:off x="0" y="0"/>
          <a:ext cx="0" cy="0"/>
          <a:chOff x="0" y="0"/>
          <a:chExt cx="0" cy="0"/>
        </a:xfrm>
      </p:grpSpPr>
      <p:sp>
        <p:nvSpPr>
          <p:cNvPr id="43" name="Google Shape;43;p8"/>
          <p:cNvSpPr/>
          <p:nvPr>
            <p:ph idx="2" type="pic"/>
          </p:nvPr>
        </p:nvSpPr>
        <p:spPr>
          <a:xfrm>
            <a:off x="-1589" y="1704529"/>
            <a:ext cx="12192001" cy="4021792"/>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app">
  <p:cSld name="03_app">
    <p:spTree>
      <p:nvGrpSpPr>
        <p:cNvPr id="272" name="Shape 272"/>
        <p:cNvGrpSpPr/>
        <p:nvPr/>
      </p:nvGrpSpPr>
      <p:grpSpPr>
        <a:xfrm>
          <a:off x="0" y="0"/>
          <a:ext cx="0" cy="0"/>
          <a:chOff x="0" y="0"/>
          <a:chExt cx="0" cy="0"/>
        </a:xfrm>
      </p:grpSpPr>
      <p:sp>
        <p:nvSpPr>
          <p:cNvPr id="273" name="Google Shape;273;p72"/>
          <p:cNvSpPr/>
          <p:nvPr>
            <p:ph idx="2" type="pic"/>
          </p:nvPr>
        </p:nvSpPr>
        <p:spPr>
          <a:xfrm>
            <a:off x="-3" y="0"/>
            <a:ext cx="12192003" cy="3230451"/>
          </a:xfrm>
          <a:prstGeom prst="rect">
            <a:avLst/>
          </a:prstGeom>
          <a:noFill/>
          <a:ln>
            <a:noFill/>
          </a:ln>
        </p:spPr>
      </p:sp>
      <p:sp>
        <p:nvSpPr>
          <p:cNvPr id="274" name="Google Shape;274;p72"/>
          <p:cNvSpPr/>
          <p:nvPr>
            <p:ph idx="3" type="pic"/>
          </p:nvPr>
        </p:nvSpPr>
        <p:spPr>
          <a:xfrm>
            <a:off x="997399" y="1188356"/>
            <a:ext cx="752671" cy="2140104"/>
          </a:xfrm>
          <a:prstGeom prst="rect">
            <a:avLst/>
          </a:prstGeom>
          <a:noFill/>
          <a:ln>
            <a:noFill/>
          </a:ln>
        </p:spPr>
      </p:sp>
      <p:sp>
        <p:nvSpPr>
          <p:cNvPr id="275" name="Google Shape;275;p72"/>
          <p:cNvSpPr/>
          <p:nvPr>
            <p:ph idx="4" type="pic"/>
          </p:nvPr>
        </p:nvSpPr>
        <p:spPr>
          <a:xfrm>
            <a:off x="3573307" y="1188356"/>
            <a:ext cx="803171" cy="2133754"/>
          </a:xfrm>
          <a:prstGeom prst="rect">
            <a:avLst/>
          </a:prstGeom>
          <a:noFill/>
          <a:ln>
            <a:noFill/>
          </a:ln>
        </p:spPr>
      </p:sp>
      <p:sp>
        <p:nvSpPr>
          <p:cNvPr id="276" name="Google Shape;276;p72"/>
          <p:cNvSpPr/>
          <p:nvPr>
            <p:ph idx="5" type="pic"/>
          </p:nvPr>
        </p:nvSpPr>
        <p:spPr>
          <a:xfrm>
            <a:off x="1903613" y="966089"/>
            <a:ext cx="1558227" cy="2756099"/>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Support">
  <p:cSld name="Team-Support">
    <p:spTree>
      <p:nvGrpSpPr>
        <p:cNvPr id="277" name="Shape 277"/>
        <p:cNvGrpSpPr/>
        <p:nvPr/>
      </p:nvGrpSpPr>
      <p:grpSpPr>
        <a:xfrm>
          <a:off x="0" y="0"/>
          <a:ext cx="0" cy="0"/>
          <a:chOff x="0" y="0"/>
          <a:chExt cx="0" cy="0"/>
        </a:xfrm>
      </p:grpSpPr>
      <p:sp>
        <p:nvSpPr>
          <p:cNvPr id="278" name="Google Shape;278;p73"/>
          <p:cNvSpPr/>
          <p:nvPr>
            <p:ph idx="2" type="pic"/>
          </p:nvPr>
        </p:nvSpPr>
        <p:spPr>
          <a:xfrm>
            <a:off x="1368165" y="1603130"/>
            <a:ext cx="1259942" cy="1258902"/>
          </a:xfrm>
          <a:prstGeom prst="ellipse">
            <a:avLst/>
          </a:prstGeom>
          <a:noFill/>
          <a:ln>
            <a:noFill/>
          </a:ln>
        </p:spPr>
      </p:sp>
      <p:sp>
        <p:nvSpPr>
          <p:cNvPr id="279" name="Google Shape;279;p73"/>
          <p:cNvSpPr/>
          <p:nvPr>
            <p:ph idx="3" type="pic"/>
          </p:nvPr>
        </p:nvSpPr>
        <p:spPr>
          <a:xfrm>
            <a:off x="4134531" y="1592668"/>
            <a:ext cx="1259942" cy="1258902"/>
          </a:xfrm>
          <a:prstGeom prst="ellipse">
            <a:avLst/>
          </a:prstGeom>
          <a:noFill/>
          <a:ln>
            <a:noFill/>
          </a:ln>
        </p:spPr>
      </p:sp>
      <p:sp>
        <p:nvSpPr>
          <p:cNvPr id="280" name="Google Shape;280;p73"/>
          <p:cNvSpPr/>
          <p:nvPr>
            <p:ph idx="4" type="pic"/>
          </p:nvPr>
        </p:nvSpPr>
        <p:spPr>
          <a:xfrm>
            <a:off x="6839987" y="1609122"/>
            <a:ext cx="1259942" cy="1258902"/>
          </a:xfrm>
          <a:prstGeom prst="ellipse">
            <a:avLst/>
          </a:prstGeom>
          <a:noFill/>
          <a:ln>
            <a:noFill/>
          </a:ln>
        </p:spPr>
      </p:sp>
      <p:sp>
        <p:nvSpPr>
          <p:cNvPr id="281" name="Google Shape;281;p73"/>
          <p:cNvSpPr/>
          <p:nvPr>
            <p:ph idx="5" type="pic"/>
          </p:nvPr>
        </p:nvSpPr>
        <p:spPr>
          <a:xfrm>
            <a:off x="9564327" y="1609122"/>
            <a:ext cx="1259942" cy="1258902"/>
          </a:xfrm>
          <a:prstGeom prst="ellipse">
            <a:avLst/>
          </a:prstGeom>
          <a:noFill/>
          <a:ln>
            <a:noFill/>
          </a:ln>
        </p:spPr>
      </p:sp>
      <p:sp>
        <p:nvSpPr>
          <p:cNvPr id="282" name="Google Shape;282;p73"/>
          <p:cNvSpPr/>
          <p:nvPr>
            <p:ph idx="6" type="pic"/>
          </p:nvPr>
        </p:nvSpPr>
        <p:spPr>
          <a:xfrm>
            <a:off x="8214258" y="4054549"/>
            <a:ext cx="1259942" cy="1258902"/>
          </a:xfrm>
          <a:prstGeom prst="ellipse">
            <a:avLst/>
          </a:prstGeom>
          <a:noFill/>
          <a:ln>
            <a:noFill/>
          </a:ln>
        </p:spPr>
      </p:sp>
      <p:sp>
        <p:nvSpPr>
          <p:cNvPr id="283" name="Google Shape;283;p73"/>
          <p:cNvSpPr/>
          <p:nvPr>
            <p:ph idx="7" type="pic"/>
          </p:nvPr>
        </p:nvSpPr>
        <p:spPr>
          <a:xfrm>
            <a:off x="5499536" y="4054549"/>
            <a:ext cx="1259942" cy="1258902"/>
          </a:xfrm>
          <a:prstGeom prst="ellipse">
            <a:avLst/>
          </a:prstGeom>
          <a:noFill/>
          <a:ln>
            <a:noFill/>
          </a:ln>
        </p:spPr>
      </p:sp>
      <p:sp>
        <p:nvSpPr>
          <p:cNvPr id="284" name="Google Shape;284;p73"/>
          <p:cNvSpPr/>
          <p:nvPr>
            <p:ph idx="8" type="pic"/>
          </p:nvPr>
        </p:nvSpPr>
        <p:spPr>
          <a:xfrm>
            <a:off x="2756072" y="4040337"/>
            <a:ext cx="1259942" cy="1258902"/>
          </a:xfrm>
          <a:prstGeom prst="ellipse">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_layout">
  <p:cSld name="1_Default_layout">
    <p:spTree>
      <p:nvGrpSpPr>
        <p:cNvPr id="285" name="Shape 285"/>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Us">
  <p:cSld name="Contact-Us">
    <p:spTree>
      <p:nvGrpSpPr>
        <p:cNvPr id="286" name="Shape 286"/>
        <p:cNvGrpSpPr/>
        <p:nvPr/>
      </p:nvGrpSpPr>
      <p:grpSpPr>
        <a:xfrm>
          <a:off x="0" y="0"/>
          <a:ext cx="0" cy="0"/>
          <a:chOff x="0" y="0"/>
          <a:chExt cx="0" cy="0"/>
        </a:xfrm>
      </p:grpSpPr>
      <p:sp>
        <p:nvSpPr>
          <p:cNvPr id="287" name="Google Shape;287;p75"/>
          <p:cNvSpPr/>
          <p:nvPr>
            <p:ph idx="2" type="pic"/>
          </p:nvPr>
        </p:nvSpPr>
        <p:spPr>
          <a:xfrm>
            <a:off x="-1" y="1"/>
            <a:ext cx="12192001" cy="3910294"/>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ad_mockup">
  <p:cSld name="iPad_mockup">
    <p:spTree>
      <p:nvGrpSpPr>
        <p:cNvPr id="288" name="Shape 288"/>
        <p:cNvGrpSpPr/>
        <p:nvPr/>
      </p:nvGrpSpPr>
      <p:grpSpPr>
        <a:xfrm>
          <a:off x="0" y="0"/>
          <a:ext cx="0" cy="0"/>
          <a:chOff x="0" y="0"/>
          <a:chExt cx="0" cy="0"/>
        </a:xfrm>
      </p:grpSpPr>
      <p:sp>
        <p:nvSpPr>
          <p:cNvPr id="289" name="Google Shape;289;p76"/>
          <p:cNvSpPr/>
          <p:nvPr>
            <p:ph idx="2" type="pic"/>
          </p:nvPr>
        </p:nvSpPr>
        <p:spPr>
          <a:xfrm>
            <a:off x="-3" y="0"/>
            <a:ext cx="12192003" cy="3230451"/>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eet_the_team1">
  <p:cSld name="4_Meet_the_team1">
    <p:spTree>
      <p:nvGrpSpPr>
        <p:cNvPr id="290" name="Shape 290"/>
        <p:cNvGrpSpPr/>
        <p:nvPr/>
      </p:nvGrpSpPr>
      <p:grpSpPr>
        <a:xfrm>
          <a:off x="0" y="0"/>
          <a:ext cx="0" cy="0"/>
          <a:chOff x="0" y="0"/>
          <a:chExt cx="0" cy="0"/>
        </a:xfrm>
      </p:grpSpPr>
      <p:sp>
        <p:nvSpPr>
          <p:cNvPr id="291" name="Google Shape;291;p77"/>
          <p:cNvSpPr/>
          <p:nvPr>
            <p:ph idx="2" type="pic"/>
          </p:nvPr>
        </p:nvSpPr>
        <p:spPr>
          <a:xfrm>
            <a:off x="1290293" y="2133107"/>
            <a:ext cx="1822449" cy="1824698"/>
          </a:xfrm>
          <a:prstGeom prst="rect">
            <a:avLst/>
          </a:prstGeom>
          <a:noFill/>
          <a:ln>
            <a:noFill/>
          </a:ln>
        </p:spPr>
      </p:sp>
      <p:sp>
        <p:nvSpPr>
          <p:cNvPr id="292" name="Google Shape;292;p77"/>
          <p:cNvSpPr/>
          <p:nvPr>
            <p:ph idx="3" type="pic"/>
          </p:nvPr>
        </p:nvSpPr>
        <p:spPr>
          <a:xfrm>
            <a:off x="3896748" y="2133107"/>
            <a:ext cx="1822449" cy="1824698"/>
          </a:xfrm>
          <a:prstGeom prst="rect">
            <a:avLst/>
          </a:prstGeom>
          <a:noFill/>
          <a:ln>
            <a:noFill/>
          </a:ln>
        </p:spPr>
      </p:sp>
      <p:sp>
        <p:nvSpPr>
          <p:cNvPr id="293" name="Google Shape;293;p77"/>
          <p:cNvSpPr/>
          <p:nvPr>
            <p:ph idx="4" type="pic"/>
          </p:nvPr>
        </p:nvSpPr>
        <p:spPr>
          <a:xfrm>
            <a:off x="6549860" y="2133107"/>
            <a:ext cx="1822449" cy="1824698"/>
          </a:xfrm>
          <a:prstGeom prst="rect">
            <a:avLst/>
          </a:prstGeom>
          <a:noFill/>
          <a:ln>
            <a:noFill/>
          </a:ln>
        </p:spPr>
      </p:sp>
      <p:sp>
        <p:nvSpPr>
          <p:cNvPr id="294" name="Google Shape;294;p77"/>
          <p:cNvSpPr/>
          <p:nvPr>
            <p:ph idx="5" type="pic"/>
          </p:nvPr>
        </p:nvSpPr>
        <p:spPr>
          <a:xfrm>
            <a:off x="9135072" y="2133107"/>
            <a:ext cx="1822449" cy="182469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laceholder">
  <p:cSld name="Big Image Placeholder">
    <p:spTree>
      <p:nvGrpSpPr>
        <p:cNvPr id="44" name="Shape 44"/>
        <p:cNvGrpSpPr/>
        <p:nvPr/>
      </p:nvGrpSpPr>
      <p:grpSpPr>
        <a:xfrm>
          <a:off x="0" y="0"/>
          <a:ext cx="0" cy="0"/>
          <a:chOff x="0" y="0"/>
          <a:chExt cx="0" cy="0"/>
        </a:xfrm>
      </p:grpSpPr>
      <p:sp>
        <p:nvSpPr>
          <p:cNvPr id="45" name="Google Shape;45;p9"/>
          <p:cNvSpPr/>
          <p:nvPr>
            <p:ph idx="2" type="pic"/>
          </p:nvPr>
        </p:nvSpPr>
        <p:spPr>
          <a:xfrm>
            <a:off x="-1589" y="0"/>
            <a:ext cx="12192001" cy="6858494"/>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ptop Project">
  <p:cSld name="1_Laptop Project">
    <p:spTree>
      <p:nvGrpSpPr>
        <p:cNvPr id="46" name="Shape 46"/>
        <p:cNvGrpSpPr/>
        <p:nvPr/>
      </p:nvGrpSpPr>
      <p:grpSpPr>
        <a:xfrm>
          <a:off x="0" y="0"/>
          <a:ext cx="0" cy="0"/>
          <a:chOff x="0" y="0"/>
          <a:chExt cx="0" cy="0"/>
        </a:xfrm>
      </p:grpSpPr>
      <p:sp>
        <p:nvSpPr>
          <p:cNvPr id="47" name="Google Shape;47;p10"/>
          <p:cNvSpPr/>
          <p:nvPr>
            <p:ph idx="2" type="pic"/>
          </p:nvPr>
        </p:nvSpPr>
        <p:spPr>
          <a:xfrm>
            <a:off x="7284557" y="2501404"/>
            <a:ext cx="3349748" cy="2085302"/>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7.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theme" Target="../theme/theme3.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56"/>
            <a:ext cx="10515600" cy="1325659"/>
          </a:xfrm>
          <a:prstGeom prst="rect">
            <a:avLst/>
          </a:prstGeom>
          <a:noFill/>
          <a:ln>
            <a:noFill/>
          </a:ln>
        </p:spPr>
        <p:txBody>
          <a:bodyPr anchorCtr="0" anchor="ctr" bIns="91400" lIns="182825" spcFirstLastPara="1" rIns="182825" wrap="square" tIns="91400">
            <a:normAutofit/>
          </a:bodyPr>
          <a:lstStyle>
            <a:lvl1pPr lvl="0" marR="0" rtl="0" algn="l">
              <a:lnSpc>
                <a:spcPct val="90000"/>
              </a:lnSpc>
              <a:spcBef>
                <a:spcPts val="0"/>
              </a:spcBef>
              <a:spcAft>
                <a:spcPts val="0"/>
              </a:spcAft>
              <a:buClr>
                <a:schemeClr val="dk1"/>
              </a:buClr>
              <a:buSzPts val="3000"/>
              <a:buFont typeface="Lato"/>
              <a:buNone/>
              <a:defRPr b="0" i="0" sz="30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757"/>
            <a:ext cx="10515600" cy="4351652"/>
          </a:xfrm>
          <a:prstGeom prst="rect">
            <a:avLst/>
          </a:prstGeom>
          <a:noFill/>
          <a:ln>
            <a:noFill/>
          </a:ln>
        </p:spPr>
        <p:txBody>
          <a:bodyPr anchorCtr="0" anchor="t" bIns="91400" lIns="182825" spcFirstLastPara="1" rIns="182825" wrap="square" tIns="914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2" name="Google Shape;12;p1"/>
          <p:cNvSpPr txBox="1"/>
          <p:nvPr>
            <p:ph idx="10" type="dt"/>
          </p:nvPr>
        </p:nvSpPr>
        <p:spPr>
          <a:xfrm>
            <a:off x="838200" y="6356813"/>
            <a:ext cx="2743200" cy="365152"/>
          </a:xfrm>
          <a:prstGeom prst="rect">
            <a:avLst/>
          </a:prstGeom>
          <a:noFill/>
          <a:ln>
            <a:noFill/>
          </a:ln>
        </p:spPr>
        <p:txBody>
          <a:bodyPr anchorCtr="0" anchor="ctr" bIns="91400" lIns="182825" spcFirstLastPara="1" rIns="182825" wrap="square" tIns="91400">
            <a:noAutofit/>
          </a:bodyPr>
          <a:lstStyle>
            <a:lvl1pPr lvl="0" marR="0" rtl="0" algn="l">
              <a:spcBef>
                <a:spcPts val="0"/>
              </a:spcBef>
              <a:spcAft>
                <a:spcPts val="0"/>
              </a:spcAft>
              <a:buSzPts val="1400"/>
              <a:buNone/>
              <a:defRPr b="0" i="0" sz="1200" u="none" cap="none" strike="noStrike">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3" name="Google Shape;13;p1"/>
          <p:cNvSpPr txBox="1"/>
          <p:nvPr>
            <p:ph idx="11" type="ftr"/>
          </p:nvPr>
        </p:nvSpPr>
        <p:spPr>
          <a:xfrm>
            <a:off x="4038600" y="6356813"/>
            <a:ext cx="4114800" cy="365152"/>
          </a:xfrm>
          <a:prstGeom prst="rect">
            <a:avLst/>
          </a:prstGeom>
          <a:noFill/>
          <a:ln>
            <a:noFill/>
          </a:ln>
        </p:spPr>
        <p:txBody>
          <a:bodyPr anchorCtr="0" anchor="ctr" bIns="91400" lIns="182825" spcFirstLastPara="1" rIns="182825" wrap="square" tIns="91400">
            <a:noAutofit/>
          </a:bodyPr>
          <a:lstStyle>
            <a:lvl1pPr lvl="0" marR="0" rtl="0" algn="ctr">
              <a:spcBef>
                <a:spcPts val="0"/>
              </a:spcBef>
              <a:spcAft>
                <a:spcPts val="0"/>
              </a:spcAft>
              <a:buSzPts val="1400"/>
              <a:buNone/>
              <a:defRPr b="0" i="0" sz="1200" u="none" cap="none" strike="noStrike">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4" name="Google Shape;14;p1"/>
          <p:cNvSpPr txBox="1"/>
          <p:nvPr>
            <p:ph idx="12" type="sldNum"/>
          </p:nvPr>
        </p:nvSpPr>
        <p:spPr>
          <a:xfrm>
            <a:off x="8610600" y="6356813"/>
            <a:ext cx="2743200" cy="365152"/>
          </a:xfrm>
          <a:prstGeom prst="rect">
            <a:avLst/>
          </a:prstGeom>
          <a:noFill/>
          <a:ln>
            <a:noFill/>
          </a:ln>
        </p:spPr>
        <p:txBody>
          <a:bodyPr anchorCtr="0" anchor="ctr" bIns="91400" lIns="182825" spcFirstLastPara="1" rIns="182825" wrap="square" tIns="91400">
            <a:noAutofit/>
          </a:bodyPr>
          <a:lstStyle>
            <a:lvl1pPr indent="0" lvl="0" marL="0" marR="0" rtl="0" algn="r">
              <a:spcBef>
                <a:spcPts val="0"/>
              </a:spcBef>
              <a:buNone/>
              <a:defRPr b="0" i="0" sz="1200" u="none" cap="none" strike="noStrike">
                <a:solidFill>
                  <a:srgbClr val="9197A0"/>
                </a:solidFill>
                <a:latin typeface="Lato"/>
                <a:ea typeface="Lato"/>
                <a:cs typeface="Lato"/>
                <a:sym typeface="Lato"/>
              </a:defRPr>
            </a:lvl1pPr>
            <a:lvl2pPr indent="0" lvl="1" marL="0" marR="0" rtl="0" algn="r">
              <a:spcBef>
                <a:spcPts val="0"/>
              </a:spcBef>
              <a:buNone/>
              <a:defRPr b="0" i="0" sz="1200" u="none" cap="none" strike="noStrike">
                <a:solidFill>
                  <a:srgbClr val="9197A0"/>
                </a:solidFill>
                <a:latin typeface="Lato"/>
                <a:ea typeface="Lato"/>
                <a:cs typeface="Lato"/>
                <a:sym typeface="Lato"/>
              </a:defRPr>
            </a:lvl2pPr>
            <a:lvl3pPr indent="0" lvl="2" marL="0" marR="0" rtl="0" algn="r">
              <a:spcBef>
                <a:spcPts val="0"/>
              </a:spcBef>
              <a:buNone/>
              <a:defRPr b="0" i="0" sz="1200" u="none" cap="none" strike="noStrike">
                <a:solidFill>
                  <a:srgbClr val="9197A0"/>
                </a:solidFill>
                <a:latin typeface="Lato"/>
                <a:ea typeface="Lato"/>
                <a:cs typeface="Lato"/>
                <a:sym typeface="Lato"/>
              </a:defRPr>
            </a:lvl3pPr>
            <a:lvl4pPr indent="0" lvl="3" marL="0" marR="0" rtl="0" algn="r">
              <a:spcBef>
                <a:spcPts val="0"/>
              </a:spcBef>
              <a:buNone/>
              <a:defRPr b="0" i="0" sz="1200" u="none" cap="none" strike="noStrike">
                <a:solidFill>
                  <a:srgbClr val="9197A0"/>
                </a:solidFill>
                <a:latin typeface="Lato"/>
                <a:ea typeface="Lato"/>
                <a:cs typeface="Lato"/>
                <a:sym typeface="Lato"/>
              </a:defRPr>
            </a:lvl4pPr>
            <a:lvl5pPr indent="0" lvl="4" marL="0" marR="0" rtl="0" algn="r">
              <a:spcBef>
                <a:spcPts val="0"/>
              </a:spcBef>
              <a:buNone/>
              <a:defRPr b="0" i="0" sz="1200" u="none" cap="none" strike="noStrike">
                <a:solidFill>
                  <a:srgbClr val="9197A0"/>
                </a:solidFill>
                <a:latin typeface="Lato"/>
                <a:ea typeface="Lato"/>
                <a:cs typeface="Lato"/>
                <a:sym typeface="Lato"/>
              </a:defRPr>
            </a:lvl5pPr>
            <a:lvl6pPr indent="0" lvl="5" marL="0" marR="0" rtl="0" algn="r">
              <a:spcBef>
                <a:spcPts val="0"/>
              </a:spcBef>
              <a:buNone/>
              <a:defRPr b="0" i="0" sz="1200" u="none" cap="none" strike="noStrike">
                <a:solidFill>
                  <a:srgbClr val="9197A0"/>
                </a:solidFill>
                <a:latin typeface="Lato"/>
                <a:ea typeface="Lato"/>
                <a:cs typeface="Lato"/>
                <a:sym typeface="Lato"/>
              </a:defRPr>
            </a:lvl6pPr>
            <a:lvl7pPr indent="0" lvl="6" marL="0" marR="0" rtl="0" algn="r">
              <a:spcBef>
                <a:spcPts val="0"/>
              </a:spcBef>
              <a:buNone/>
              <a:defRPr b="0" i="0" sz="1200" u="none" cap="none" strike="noStrike">
                <a:solidFill>
                  <a:srgbClr val="9197A0"/>
                </a:solidFill>
                <a:latin typeface="Lato"/>
                <a:ea typeface="Lato"/>
                <a:cs typeface="Lato"/>
                <a:sym typeface="Lato"/>
              </a:defRPr>
            </a:lvl7pPr>
            <a:lvl8pPr indent="0" lvl="7" marL="0" marR="0" rtl="0" algn="r">
              <a:spcBef>
                <a:spcPts val="0"/>
              </a:spcBef>
              <a:buNone/>
              <a:defRPr b="0" i="0" sz="1200" u="none" cap="none" strike="noStrike">
                <a:solidFill>
                  <a:srgbClr val="9197A0"/>
                </a:solidFill>
                <a:latin typeface="Lato"/>
                <a:ea typeface="Lato"/>
                <a:cs typeface="Lato"/>
                <a:sym typeface="Lato"/>
              </a:defRPr>
            </a:lvl8pPr>
            <a:lvl9pPr indent="0" lvl="8" marL="0" marR="0" rtl="0" algn="r">
              <a:spcBef>
                <a:spcPts val="0"/>
              </a:spcBef>
              <a:buNone/>
              <a:defRPr b="0" i="0" sz="1200" u="none" cap="none" strike="noStrike">
                <a:solidFill>
                  <a:srgbClr val="9197A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ms-MY"/>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3" name="Shape 153"/>
        <p:cNvGrpSpPr/>
        <p:nvPr/>
      </p:nvGrpSpPr>
      <p:grpSpPr>
        <a:xfrm>
          <a:off x="0" y="0"/>
          <a:ext cx="0" cy="0"/>
          <a:chOff x="0" y="0"/>
          <a:chExt cx="0" cy="0"/>
        </a:xfrm>
      </p:grpSpPr>
      <p:sp>
        <p:nvSpPr>
          <p:cNvPr id="154" name="Google Shape;154;p39"/>
          <p:cNvSpPr txBox="1"/>
          <p:nvPr>
            <p:ph type="title"/>
          </p:nvPr>
        </p:nvSpPr>
        <p:spPr>
          <a:xfrm>
            <a:off x="838200" y="365156"/>
            <a:ext cx="10515600" cy="1325659"/>
          </a:xfrm>
          <a:prstGeom prst="rect">
            <a:avLst/>
          </a:prstGeom>
          <a:noFill/>
          <a:ln>
            <a:noFill/>
          </a:ln>
        </p:spPr>
        <p:txBody>
          <a:bodyPr anchorCtr="0" anchor="ctr" bIns="91400" lIns="182825" spcFirstLastPara="1" rIns="182825" wrap="square" tIns="91400">
            <a:normAutofit/>
          </a:bodyPr>
          <a:lstStyle>
            <a:lvl1pPr lvl="0" marR="0" rtl="0" algn="l">
              <a:lnSpc>
                <a:spcPct val="90000"/>
              </a:lnSpc>
              <a:spcBef>
                <a:spcPts val="0"/>
              </a:spcBef>
              <a:spcAft>
                <a:spcPts val="0"/>
              </a:spcAft>
              <a:buClr>
                <a:schemeClr val="dk1"/>
              </a:buClr>
              <a:buSzPts val="3000"/>
              <a:buFont typeface="Lato"/>
              <a:buNone/>
              <a:defRPr b="0" i="0" sz="30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Google Shape;155;p39"/>
          <p:cNvSpPr txBox="1"/>
          <p:nvPr>
            <p:ph idx="1" type="body"/>
          </p:nvPr>
        </p:nvSpPr>
        <p:spPr>
          <a:xfrm>
            <a:off x="838200" y="1825757"/>
            <a:ext cx="10515600" cy="4351652"/>
          </a:xfrm>
          <a:prstGeom prst="rect">
            <a:avLst/>
          </a:prstGeom>
          <a:noFill/>
          <a:ln>
            <a:noFill/>
          </a:ln>
        </p:spPr>
        <p:txBody>
          <a:bodyPr anchorCtr="0" anchor="t" bIns="91400" lIns="182825" spcFirstLastPara="1" rIns="182825" wrap="square" tIns="914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56" name="Google Shape;156;p39"/>
          <p:cNvSpPr txBox="1"/>
          <p:nvPr>
            <p:ph idx="10" type="dt"/>
          </p:nvPr>
        </p:nvSpPr>
        <p:spPr>
          <a:xfrm>
            <a:off x="838200" y="6356813"/>
            <a:ext cx="2743200" cy="365152"/>
          </a:xfrm>
          <a:prstGeom prst="rect">
            <a:avLst/>
          </a:prstGeom>
          <a:noFill/>
          <a:ln>
            <a:noFill/>
          </a:ln>
        </p:spPr>
        <p:txBody>
          <a:bodyPr anchorCtr="0" anchor="ctr" bIns="91400" lIns="182825" spcFirstLastPara="1" rIns="182825" wrap="square" tIns="91400">
            <a:noAutofit/>
          </a:bodyPr>
          <a:lstStyle>
            <a:lvl1pPr lvl="0" marR="0" rtl="0" algn="l">
              <a:spcBef>
                <a:spcPts val="0"/>
              </a:spcBef>
              <a:spcAft>
                <a:spcPts val="0"/>
              </a:spcAft>
              <a:buSzPts val="1400"/>
              <a:buNone/>
              <a:defRPr sz="1200">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57" name="Google Shape;157;p39"/>
          <p:cNvSpPr txBox="1"/>
          <p:nvPr>
            <p:ph idx="11" type="ftr"/>
          </p:nvPr>
        </p:nvSpPr>
        <p:spPr>
          <a:xfrm>
            <a:off x="4038600" y="6356813"/>
            <a:ext cx="4114800" cy="365152"/>
          </a:xfrm>
          <a:prstGeom prst="rect">
            <a:avLst/>
          </a:prstGeom>
          <a:noFill/>
          <a:ln>
            <a:noFill/>
          </a:ln>
        </p:spPr>
        <p:txBody>
          <a:bodyPr anchorCtr="0" anchor="ctr" bIns="91400" lIns="182825" spcFirstLastPara="1" rIns="182825" wrap="square" tIns="91400">
            <a:noAutofit/>
          </a:bodyPr>
          <a:lstStyle>
            <a:lvl1pPr lvl="0" marR="0" rtl="0" algn="ctr">
              <a:spcBef>
                <a:spcPts val="0"/>
              </a:spcBef>
              <a:spcAft>
                <a:spcPts val="0"/>
              </a:spcAft>
              <a:buSzPts val="1400"/>
              <a:buNone/>
              <a:defRPr sz="1200">
                <a:solidFill>
                  <a:srgbClr val="9197A0"/>
                </a:solidFill>
                <a:latin typeface="Lato"/>
                <a:ea typeface="Lato"/>
                <a:cs typeface="Lato"/>
                <a:sym typeface="Lato"/>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58" name="Google Shape;158;p39"/>
          <p:cNvSpPr txBox="1"/>
          <p:nvPr>
            <p:ph idx="12" type="sldNum"/>
          </p:nvPr>
        </p:nvSpPr>
        <p:spPr>
          <a:xfrm>
            <a:off x="8610600" y="6356813"/>
            <a:ext cx="2743200" cy="365152"/>
          </a:xfrm>
          <a:prstGeom prst="rect">
            <a:avLst/>
          </a:prstGeom>
          <a:noFill/>
          <a:ln>
            <a:noFill/>
          </a:ln>
        </p:spPr>
        <p:txBody>
          <a:bodyPr anchorCtr="0" anchor="ctr" bIns="91400" lIns="182825" spcFirstLastPara="1" rIns="182825" wrap="square" tIns="91400">
            <a:noAutofit/>
          </a:bodyPr>
          <a:lstStyle>
            <a:lvl1pPr indent="0" lvl="0" marL="0" marR="0" rtl="0" algn="r">
              <a:spcBef>
                <a:spcPts val="0"/>
              </a:spcBef>
              <a:buNone/>
              <a:defRPr sz="1200">
                <a:solidFill>
                  <a:srgbClr val="9197A0"/>
                </a:solidFill>
                <a:latin typeface="Lato"/>
                <a:ea typeface="Lato"/>
                <a:cs typeface="Lato"/>
                <a:sym typeface="Lato"/>
              </a:defRPr>
            </a:lvl1pPr>
            <a:lvl2pPr indent="0" lvl="1" marL="0" marR="0" rtl="0" algn="r">
              <a:spcBef>
                <a:spcPts val="0"/>
              </a:spcBef>
              <a:buNone/>
              <a:defRPr sz="1200">
                <a:solidFill>
                  <a:srgbClr val="9197A0"/>
                </a:solidFill>
                <a:latin typeface="Lato"/>
                <a:ea typeface="Lato"/>
                <a:cs typeface="Lato"/>
                <a:sym typeface="Lato"/>
              </a:defRPr>
            </a:lvl2pPr>
            <a:lvl3pPr indent="0" lvl="2" marL="0" marR="0" rtl="0" algn="r">
              <a:spcBef>
                <a:spcPts val="0"/>
              </a:spcBef>
              <a:buNone/>
              <a:defRPr sz="1200">
                <a:solidFill>
                  <a:srgbClr val="9197A0"/>
                </a:solidFill>
                <a:latin typeface="Lato"/>
                <a:ea typeface="Lato"/>
                <a:cs typeface="Lato"/>
                <a:sym typeface="Lato"/>
              </a:defRPr>
            </a:lvl3pPr>
            <a:lvl4pPr indent="0" lvl="3" marL="0" marR="0" rtl="0" algn="r">
              <a:spcBef>
                <a:spcPts val="0"/>
              </a:spcBef>
              <a:buNone/>
              <a:defRPr sz="1200">
                <a:solidFill>
                  <a:srgbClr val="9197A0"/>
                </a:solidFill>
                <a:latin typeface="Lato"/>
                <a:ea typeface="Lato"/>
                <a:cs typeface="Lato"/>
                <a:sym typeface="Lato"/>
              </a:defRPr>
            </a:lvl4pPr>
            <a:lvl5pPr indent="0" lvl="4" marL="0" marR="0" rtl="0" algn="r">
              <a:spcBef>
                <a:spcPts val="0"/>
              </a:spcBef>
              <a:buNone/>
              <a:defRPr sz="1200">
                <a:solidFill>
                  <a:srgbClr val="9197A0"/>
                </a:solidFill>
                <a:latin typeface="Lato"/>
                <a:ea typeface="Lato"/>
                <a:cs typeface="Lato"/>
                <a:sym typeface="Lato"/>
              </a:defRPr>
            </a:lvl5pPr>
            <a:lvl6pPr indent="0" lvl="5" marL="0" marR="0" rtl="0" algn="r">
              <a:spcBef>
                <a:spcPts val="0"/>
              </a:spcBef>
              <a:buNone/>
              <a:defRPr sz="1200">
                <a:solidFill>
                  <a:srgbClr val="9197A0"/>
                </a:solidFill>
                <a:latin typeface="Lato"/>
                <a:ea typeface="Lato"/>
                <a:cs typeface="Lato"/>
                <a:sym typeface="Lato"/>
              </a:defRPr>
            </a:lvl6pPr>
            <a:lvl7pPr indent="0" lvl="6" marL="0" marR="0" rtl="0" algn="r">
              <a:spcBef>
                <a:spcPts val="0"/>
              </a:spcBef>
              <a:buNone/>
              <a:defRPr sz="1200">
                <a:solidFill>
                  <a:srgbClr val="9197A0"/>
                </a:solidFill>
                <a:latin typeface="Lato"/>
                <a:ea typeface="Lato"/>
                <a:cs typeface="Lato"/>
                <a:sym typeface="Lato"/>
              </a:defRPr>
            </a:lvl7pPr>
            <a:lvl8pPr indent="0" lvl="7" marL="0" marR="0" rtl="0" algn="r">
              <a:spcBef>
                <a:spcPts val="0"/>
              </a:spcBef>
              <a:buNone/>
              <a:defRPr sz="1200">
                <a:solidFill>
                  <a:srgbClr val="9197A0"/>
                </a:solidFill>
                <a:latin typeface="Lato"/>
                <a:ea typeface="Lato"/>
                <a:cs typeface="Lato"/>
                <a:sym typeface="Lato"/>
              </a:defRPr>
            </a:lvl8pPr>
            <a:lvl9pPr indent="0" lvl="8" marL="0" marR="0" rtl="0" algn="r">
              <a:spcBef>
                <a:spcPts val="0"/>
              </a:spcBef>
              <a:buNone/>
              <a:defRPr sz="1200">
                <a:solidFill>
                  <a:srgbClr val="9197A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ms-MY"/>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78"/>
          <p:cNvSpPr/>
          <p:nvPr/>
        </p:nvSpPr>
        <p:spPr>
          <a:xfrm>
            <a:off x="71718" y="6376722"/>
            <a:ext cx="12120282" cy="481278"/>
          </a:xfrm>
          <a:prstGeom prst="rect">
            <a:avLst/>
          </a:prstGeom>
          <a:solidFill>
            <a:schemeClr val="accent1"/>
          </a:solidFill>
          <a:ln cap="flat" cmpd="sng" w="12700">
            <a:solidFill>
              <a:srgbClr val="31907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Lato Light"/>
              <a:ea typeface="Lato Light"/>
              <a:cs typeface="Lato Light"/>
              <a:sym typeface="Lato Light"/>
            </a:endParaRPr>
          </a:p>
        </p:txBody>
      </p:sp>
      <p:sp>
        <p:nvSpPr>
          <p:cNvPr id="300" name="Google Shape;300;p78"/>
          <p:cNvSpPr/>
          <p:nvPr/>
        </p:nvSpPr>
        <p:spPr>
          <a:xfrm>
            <a:off x="5728448" y="790447"/>
            <a:ext cx="6078070" cy="140945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ms-MY" sz="3330" u="none" cap="none" strike="noStrike">
                <a:solidFill>
                  <a:srgbClr val="445469"/>
                </a:solidFill>
                <a:latin typeface="Lato"/>
                <a:ea typeface="Lato"/>
                <a:cs typeface="Lato"/>
                <a:sym typeface="Lato"/>
              </a:rPr>
              <a:t>ACCOUNTING FOR DISPOSAL OF NON CURRENT ASSETS</a:t>
            </a:r>
            <a:endParaRPr b="1" i="0" sz="3330" u="none" cap="none" strike="noStrike">
              <a:solidFill>
                <a:srgbClr val="445469"/>
              </a:solidFill>
              <a:latin typeface="Lato"/>
              <a:ea typeface="Lato"/>
              <a:cs typeface="Lato"/>
              <a:sym typeface="Lato"/>
            </a:endParaRPr>
          </a:p>
        </p:txBody>
      </p:sp>
      <p:pic>
        <p:nvPicPr>
          <p:cNvPr id="301" name="Google Shape;301;p78"/>
          <p:cNvPicPr preferRelativeResize="0"/>
          <p:nvPr/>
        </p:nvPicPr>
        <p:blipFill rotWithShape="1">
          <a:blip r:embed="rId3">
            <a:alphaModFix/>
          </a:blip>
          <a:srcRect b="0" l="7299" r="7299" t="0"/>
          <a:stretch/>
        </p:blipFill>
        <p:spPr>
          <a:xfrm>
            <a:off x="693397" y="680083"/>
            <a:ext cx="4443380" cy="5359329"/>
          </a:xfrm>
          <a:prstGeom prst="rect">
            <a:avLst/>
          </a:prstGeom>
          <a:solidFill>
            <a:srgbClr val="FFFFFF"/>
          </a:solidFill>
          <a:ln>
            <a:noFill/>
          </a:ln>
        </p:spPr>
      </p:pic>
      <p:cxnSp>
        <p:nvCxnSpPr>
          <p:cNvPr id="302" name="Google Shape;302;p78"/>
          <p:cNvCxnSpPr/>
          <p:nvPr/>
        </p:nvCxnSpPr>
        <p:spPr>
          <a:xfrm flipH="1" rot="10800000">
            <a:off x="618566" y="342773"/>
            <a:ext cx="5647763" cy="43768"/>
          </a:xfrm>
          <a:prstGeom prst="straightConnector1">
            <a:avLst/>
          </a:prstGeom>
          <a:noFill/>
          <a:ln cap="flat" cmpd="sng" w="9525">
            <a:solidFill>
              <a:schemeClr val="accent6"/>
            </a:solidFill>
            <a:prstDash val="solid"/>
            <a:miter lim="800000"/>
            <a:headEnd len="sm" w="sm" type="none"/>
            <a:tailEnd len="sm" w="sm" type="none"/>
          </a:ln>
        </p:spPr>
      </p:cxnSp>
      <p:grpSp>
        <p:nvGrpSpPr>
          <p:cNvPr id="303" name="Google Shape;303;p78"/>
          <p:cNvGrpSpPr/>
          <p:nvPr/>
        </p:nvGrpSpPr>
        <p:grpSpPr>
          <a:xfrm>
            <a:off x="5926973" y="2875924"/>
            <a:ext cx="5681019" cy="2724304"/>
            <a:chOff x="5886719" y="2293865"/>
            <a:chExt cx="5681019" cy="2724304"/>
          </a:xfrm>
        </p:grpSpPr>
        <p:grpSp>
          <p:nvGrpSpPr>
            <p:cNvPr id="304" name="Google Shape;304;p78"/>
            <p:cNvGrpSpPr/>
            <p:nvPr/>
          </p:nvGrpSpPr>
          <p:grpSpPr>
            <a:xfrm>
              <a:off x="5886719" y="3254504"/>
              <a:ext cx="5681019" cy="1763665"/>
              <a:chOff x="5886719" y="2340886"/>
              <a:chExt cx="5681019" cy="1763665"/>
            </a:xfrm>
          </p:grpSpPr>
          <p:sp>
            <p:nvSpPr>
              <p:cNvPr id="305" name="Google Shape;305;p78"/>
              <p:cNvSpPr/>
              <p:nvPr/>
            </p:nvSpPr>
            <p:spPr>
              <a:xfrm>
                <a:off x="6470711" y="2340886"/>
                <a:ext cx="5020392" cy="780004"/>
              </a:xfrm>
              <a:prstGeom prst="rect">
                <a:avLst/>
              </a:prstGeom>
              <a:solidFill>
                <a:srgbClr val="F4D6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Lato Light"/>
                  <a:ea typeface="Lato Light"/>
                  <a:cs typeface="Lato Light"/>
                  <a:sym typeface="Lato Light"/>
                </a:endParaRPr>
              </a:p>
            </p:txBody>
          </p:sp>
          <p:sp>
            <p:nvSpPr>
              <p:cNvPr id="306" name="Google Shape;306;p78"/>
              <p:cNvSpPr/>
              <p:nvPr/>
            </p:nvSpPr>
            <p:spPr>
              <a:xfrm>
                <a:off x="5886719" y="2340888"/>
                <a:ext cx="1228829" cy="788708"/>
              </a:xfrm>
              <a:prstGeom prst="homePlate">
                <a:avLst>
                  <a:gd fmla="val 47551"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Lato Light"/>
                  <a:ea typeface="Lato Light"/>
                  <a:cs typeface="Lato Light"/>
                  <a:sym typeface="Lato Light"/>
                </a:endParaRPr>
              </a:p>
            </p:txBody>
          </p:sp>
          <p:sp>
            <p:nvSpPr>
              <p:cNvPr id="307" name="Google Shape;307;p78"/>
              <p:cNvSpPr txBox="1"/>
              <p:nvPr/>
            </p:nvSpPr>
            <p:spPr>
              <a:xfrm>
                <a:off x="7128990" y="2469768"/>
                <a:ext cx="439394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i="0" lang="ms-MY" sz="1400" u="none" cap="none" strike="noStrike">
                    <a:solidFill>
                      <a:srgbClr val="002060"/>
                    </a:solidFill>
                    <a:latin typeface="Open Sans Light"/>
                    <a:ea typeface="Open Sans Light"/>
                    <a:cs typeface="Open Sans Light"/>
                    <a:sym typeface="Open Sans Light"/>
                  </a:rPr>
                  <a:t>Discuss the de-recognition of property, plant and equipment under MFRS 13 and MFRS 116</a:t>
                </a:r>
                <a:endParaRPr b="0" i="0" sz="1400" u="none" cap="none" strike="noStrike">
                  <a:solidFill>
                    <a:srgbClr val="002060"/>
                  </a:solidFill>
                  <a:latin typeface="Lato"/>
                  <a:ea typeface="Lato"/>
                  <a:cs typeface="Lato"/>
                  <a:sym typeface="Lato"/>
                </a:endParaRPr>
              </a:p>
            </p:txBody>
          </p:sp>
          <p:sp>
            <p:nvSpPr>
              <p:cNvPr id="308" name="Google Shape;308;p78"/>
              <p:cNvSpPr/>
              <p:nvPr/>
            </p:nvSpPr>
            <p:spPr>
              <a:xfrm>
                <a:off x="6579105" y="3312541"/>
                <a:ext cx="4911997" cy="792010"/>
              </a:xfrm>
              <a:prstGeom prst="rect">
                <a:avLst/>
              </a:prstGeom>
              <a:solidFill>
                <a:srgbClr val="EE8A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309" name="Google Shape;309;p78"/>
              <p:cNvSpPr/>
              <p:nvPr/>
            </p:nvSpPr>
            <p:spPr>
              <a:xfrm>
                <a:off x="5897084" y="3312540"/>
                <a:ext cx="1244887" cy="788706"/>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310" name="Google Shape;310;p78"/>
              <p:cNvSpPr txBox="1"/>
              <p:nvPr/>
            </p:nvSpPr>
            <p:spPr>
              <a:xfrm>
                <a:off x="7173798" y="3427872"/>
                <a:ext cx="439394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i="0" lang="ms-MY" sz="1400" u="none" cap="none" strike="noStrike">
                    <a:solidFill>
                      <a:srgbClr val="002060"/>
                    </a:solidFill>
                    <a:latin typeface="Open Sans Light"/>
                    <a:ea typeface="Open Sans Light"/>
                    <a:cs typeface="Open Sans Light"/>
                    <a:sym typeface="Open Sans Light"/>
                  </a:rPr>
                  <a:t>Show the presentation of property, plant and equipment in Financial Statements under MFRS 116 </a:t>
                </a:r>
                <a:endParaRPr b="0" i="0" sz="1400" u="none" cap="none" strike="noStrike">
                  <a:solidFill>
                    <a:srgbClr val="002060"/>
                  </a:solidFill>
                  <a:latin typeface="Lato"/>
                  <a:ea typeface="Lato"/>
                  <a:cs typeface="Lato"/>
                  <a:sym typeface="Lato"/>
                </a:endParaRPr>
              </a:p>
            </p:txBody>
          </p:sp>
        </p:grpSp>
        <p:sp>
          <p:nvSpPr>
            <p:cNvPr id="311" name="Google Shape;311;p78"/>
            <p:cNvSpPr/>
            <p:nvPr/>
          </p:nvSpPr>
          <p:spPr>
            <a:xfrm>
              <a:off x="6461243" y="2293865"/>
              <a:ext cx="5043960" cy="788708"/>
            </a:xfrm>
            <a:prstGeom prst="rect">
              <a:avLst/>
            </a:prstGeom>
            <a:solidFill>
              <a:srgbClr val="BDE09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312" name="Google Shape;312;p78"/>
            <p:cNvSpPr/>
            <p:nvPr/>
          </p:nvSpPr>
          <p:spPr>
            <a:xfrm>
              <a:off x="5886719" y="2293866"/>
              <a:ext cx="1269353" cy="788708"/>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Lato Light"/>
                <a:ea typeface="Lato Light"/>
                <a:cs typeface="Lato Light"/>
                <a:sym typeface="Lato Light"/>
              </a:endParaRPr>
            </a:p>
          </p:txBody>
        </p:sp>
        <p:sp>
          <p:nvSpPr>
            <p:cNvPr id="313" name="Google Shape;313;p78"/>
            <p:cNvSpPr txBox="1"/>
            <p:nvPr/>
          </p:nvSpPr>
          <p:spPr>
            <a:xfrm>
              <a:off x="7132944" y="2410757"/>
              <a:ext cx="421644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lang="ms-MY" sz="1400" u="none">
                  <a:solidFill>
                    <a:srgbClr val="002060"/>
                  </a:solidFill>
                  <a:latin typeface="Open Sans Light"/>
                  <a:ea typeface="Open Sans Light"/>
                  <a:cs typeface="Open Sans Light"/>
                  <a:sym typeface="Open Sans Light"/>
                </a:rPr>
                <a:t>Calculate depreciation of property, plant and equipment under MFRS 13 and MFRS 116 </a:t>
              </a:r>
              <a:endParaRPr b="0" sz="1400" u="none">
                <a:solidFill>
                  <a:srgbClr val="002060"/>
                </a:solidFill>
                <a:latin typeface="Lato Light"/>
                <a:ea typeface="Lato Light"/>
                <a:cs typeface="Lato Light"/>
                <a:sym typeface="Lato Ligh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graphicFrame>
        <p:nvGraphicFramePr>
          <p:cNvPr id="576" name="Google Shape;576;p87"/>
          <p:cNvGraphicFramePr/>
          <p:nvPr/>
        </p:nvGraphicFramePr>
        <p:xfrm>
          <a:off x="555820" y="3173505"/>
          <a:ext cx="3000000" cy="3000000"/>
        </p:xfrm>
        <a:graphic>
          <a:graphicData uri="http://schemas.openxmlformats.org/drawingml/2006/table">
            <a:tbl>
              <a:tblPr bandRow="1" firstCol="1" firstRow="1">
                <a:noFill/>
                <a:tableStyleId>{E7FB8BD5-4B75-4730-97B3-D1488BDFAAFF}</a:tableStyleId>
              </a:tblPr>
              <a:tblGrid>
                <a:gridCol w="568450"/>
                <a:gridCol w="2134550"/>
                <a:gridCol w="1267200"/>
                <a:gridCol w="1561025"/>
              </a:tblGrid>
              <a:tr h="845675">
                <a:tc>
                  <a:txBody>
                    <a:bodyPr/>
                    <a:lstStyle/>
                    <a:p>
                      <a:pPr indent="0" lvl="0" marL="0" marR="0" rtl="0" algn="ctr">
                        <a:spcBef>
                          <a:spcPts val="0"/>
                        </a:spcBef>
                        <a:spcAft>
                          <a:spcPts val="0"/>
                        </a:spcAft>
                        <a:buNone/>
                      </a:pPr>
                      <a:r>
                        <a:rPr lang="ms-MY" sz="1400" u="none" cap="none" strike="noStrike"/>
                        <a:t>Year</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Book Value x 20%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Depreciation Expenses (RM)</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Accumulated Depreciation (RM)</a:t>
                      </a:r>
                      <a:endParaRPr sz="1400" u="none" cap="none" strike="noStrike">
                        <a:latin typeface="Calibri"/>
                        <a:ea typeface="Calibri"/>
                        <a:cs typeface="Calibri"/>
                        <a:sym typeface="Calibri"/>
                      </a:endParaRPr>
                    </a:p>
                  </a:txBody>
                  <a:tcPr marT="0" marB="0" marR="68575" marL="68575" anchor="ctr"/>
                </a:tc>
              </a:tr>
              <a:tr h="422825">
                <a:tc>
                  <a:txBody>
                    <a:bodyPr/>
                    <a:lstStyle/>
                    <a:p>
                      <a:pPr indent="0" lvl="0" marL="0" marR="0" rtl="0" algn="ctr">
                        <a:spcBef>
                          <a:spcPts val="0"/>
                        </a:spcBef>
                        <a:spcAft>
                          <a:spcPts val="0"/>
                        </a:spcAft>
                        <a:buNone/>
                      </a:pPr>
                      <a:r>
                        <a:rPr lang="ms-MY" sz="1400" u="none" cap="none" strike="noStrike"/>
                        <a:t>1</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ms-MY" sz="1400" u="none" cap="none" strike="noStrike"/>
                        <a:t>(155,000 – 0) 20%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31,000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31,000</a:t>
                      </a:r>
                      <a:endParaRPr sz="1400" u="none" cap="none" strike="noStrike">
                        <a:latin typeface="Calibri"/>
                        <a:ea typeface="Calibri"/>
                        <a:cs typeface="Calibri"/>
                        <a:sym typeface="Calibri"/>
                      </a:endParaRPr>
                    </a:p>
                  </a:txBody>
                  <a:tcPr marT="0" marB="0" marR="68575" marL="68575" anchor="ctr"/>
                </a:tc>
              </a:tr>
              <a:tr h="422825">
                <a:tc>
                  <a:txBody>
                    <a:bodyPr/>
                    <a:lstStyle/>
                    <a:p>
                      <a:pPr indent="0" lvl="0" marL="0" marR="0" rtl="0" algn="ctr">
                        <a:spcBef>
                          <a:spcPts val="0"/>
                        </a:spcBef>
                        <a:spcAft>
                          <a:spcPts val="0"/>
                        </a:spcAft>
                        <a:buNone/>
                      </a:pPr>
                      <a:r>
                        <a:rPr lang="ms-MY" sz="1400" u="none" cap="none" strike="noStrike"/>
                        <a:t>2</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ms-MY" sz="1400" u="none" cap="none" strike="noStrike"/>
                        <a:t>(155,000 – 31,000) 20%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24,800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55,800</a:t>
                      </a:r>
                      <a:endParaRPr sz="1400" u="none" cap="none" strike="noStrike">
                        <a:latin typeface="Calibri"/>
                        <a:ea typeface="Calibri"/>
                        <a:cs typeface="Calibri"/>
                        <a:sym typeface="Calibri"/>
                      </a:endParaRPr>
                    </a:p>
                  </a:txBody>
                  <a:tcPr marT="0" marB="0" marR="68575" marL="68575" anchor="ctr"/>
                </a:tc>
              </a:tr>
              <a:tr h="422825">
                <a:tc>
                  <a:txBody>
                    <a:bodyPr/>
                    <a:lstStyle/>
                    <a:p>
                      <a:pPr indent="0" lvl="0" marL="0" marR="0" rtl="0" algn="ctr">
                        <a:spcBef>
                          <a:spcPts val="0"/>
                        </a:spcBef>
                        <a:spcAft>
                          <a:spcPts val="0"/>
                        </a:spcAft>
                        <a:buNone/>
                      </a:pPr>
                      <a:r>
                        <a:rPr lang="ms-MY" sz="1400" u="none" cap="none" strike="noStrike"/>
                        <a:t>3</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ms-MY" sz="1400" u="none" cap="none" strike="noStrike"/>
                        <a:t>(155,000 – 55,800) 20%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19,840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75,640</a:t>
                      </a:r>
                      <a:endParaRPr sz="1400" u="none" cap="none" strike="noStrike">
                        <a:latin typeface="Calibri"/>
                        <a:ea typeface="Calibri"/>
                        <a:cs typeface="Calibri"/>
                        <a:sym typeface="Calibri"/>
                      </a:endParaRPr>
                    </a:p>
                  </a:txBody>
                  <a:tcPr marT="0" marB="0" marR="68575" marL="68575" anchor="ctr"/>
                </a:tc>
              </a:tr>
              <a:tr h="422825">
                <a:tc>
                  <a:txBody>
                    <a:bodyPr/>
                    <a:lstStyle/>
                    <a:p>
                      <a:pPr indent="0" lvl="0" marL="0" marR="0" rtl="0" algn="ctr">
                        <a:spcBef>
                          <a:spcPts val="0"/>
                        </a:spcBef>
                        <a:spcAft>
                          <a:spcPts val="0"/>
                        </a:spcAft>
                        <a:buNone/>
                      </a:pPr>
                      <a:r>
                        <a:rPr lang="ms-MY" sz="1400" u="none" cap="none" strike="noStrike"/>
                        <a:t>4</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ms-MY" sz="1400" u="none" cap="none" strike="noStrike"/>
                        <a:t>(155,000 – 75,640) 20%</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15,872</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91,512</a:t>
                      </a:r>
                      <a:endParaRPr sz="1400" u="none" cap="none" strike="noStrike">
                        <a:latin typeface="Calibri"/>
                        <a:ea typeface="Calibri"/>
                        <a:cs typeface="Calibri"/>
                        <a:sym typeface="Calibri"/>
                      </a:endParaRPr>
                    </a:p>
                  </a:txBody>
                  <a:tcPr marT="0" marB="0" marR="68575" marL="68575" anchor="ctr"/>
                </a:tc>
              </a:tr>
            </a:tbl>
          </a:graphicData>
        </a:graphic>
      </p:graphicFrame>
      <p:graphicFrame>
        <p:nvGraphicFramePr>
          <p:cNvPr id="577" name="Google Shape;577;p87"/>
          <p:cNvGraphicFramePr/>
          <p:nvPr/>
        </p:nvGraphicFramePr>
        <p:xfrm>
          <a:off x="6385943" y="3173505"/>
          <a:ext cx="3000000" cy="3000000"/>
        </p:xfrm>
        <a:graphic>
          <a:graphicData uri="http://schemas.openxmlformats.org/drawingml/2006/table">
            <a:tbl>
              <a:tblPr bandRow="1" firstCol="1" firstRow="1">
                <a:noFill/>
                <a:tableStyleId>{F0559757-7320-42FE-B220-6417BAC8090C}</a:tableStyleId>
              </a:tblPr>
              <a:tblGrid>
                <a:gridCol w="432400"/>
                <a:gridCol w="1196100"/>
                <a:gridCol w="786500"/>
                <a:gridCol w="162550"/>
                <a:gridCol w="162550"/>
                <a:gridCol w="430300"/>
                <a:gridCol w="1317800"/>
                <a:gridCol w="770975"/>
              </a:tblGrid>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r">
                        <a:spcBef>
                          <a:spcPts val="0"/>
                        </a:spcBef>
                        <a:spcAft>
                          <a:spcPts val="0"/>
                        </a:spcAft>
                        <a:buNone/>
                      </a:pPr>
                      <a:r>
                        <a:rPr lang="ms-MY" sz="1400" u="none" cap="none" strike="noStrike">
                          <a:solidFill>
                            <a:srgbClr val="000000"/>
                          </a:solidFill>
                        </a:rPr>
                        <a:t>RM</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r">
                        <a:spcBef>
                          <a:spcPts val="0"/>
                        </a:spcBef>
                        <a:spcAft>
                          <a:spcPts val="0"/>
                        </a:spcAft>
                        <a:buNone/>
                      </a:pPr>
                      <a:r>
                        <a:rPr lang="ms-MY" sz="1400" u="none" cap="none" strike="noStrike">
                          <a:solidFill>
                            <a:srgbClr val="000000"/>
                          </a:solidFill>
                        </a:rPr>
                        <a:t>RM</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r>
              <a:tr h="216025">
                <a:tc>
                  <a:txBody>
                    <a:bodyPr/>
                    <a:lstStyle/>
                    <a:p>
                      <a:pPr indent="0" lvl="0" marL="0" marR="0" rtl="0" algn="just">
                        <a:spcBef>
                          <a:spcPts val="0"/>
                        </a:spcBef>
                        <a:spcAft>
                          <a:spcPts val="0"/>
                        </a:spcAft>
                        <a:buNone/>
                      </a:pPr>
                      <a:r>
                        <a:rPr lang="ms-MY" sz="1400" u="none" cap="none" strike="noStrike">
                          <a:solidFill>
                            <a:srgbClr val="000000"/>
                          </a:solidFill>
                        </a:rPr>
                        <a:t>Y1</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c/d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31,000</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Y1</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Depreciation</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31,000</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31,000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31,000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Y2</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c/d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55,800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Y2</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b/d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31,000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Depreciation</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24,800</a:t>
                      </a:r>
                      <a:endParaRPr sz="1400" u="none" cap="none" strike="noStrike">
                        <a:solidFill>
                          <a:srgbClr val="000000"/>
                        </a:solidFill>
                        <a:latin typeface="Calibri"/>
                        <a:ea typeface="Calibri"/>
                        <a:cs typeface="Calibri"/>
                        <a:sym typeface="Calibri"/>
                      </a:endParaRPr>
                    </a:p>
                  </a:txBody>
                  <a:tcPr marT="0" marB="0" marR="68575" marL="68575">
                    <a:lnB cap="flat" cmpd="sng" w="9525">
                      <a:solidFill>
                        <a:srgbClr val="000000">
                          <a:alpha val="0"/>
                        </a:srgbClr>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55,800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55,800</a:t>
                      </a:r>
                      <a:endParaRPr sz="1400" u="none" cap="none" strike="noStrike">
                        <a:solidFill>
                          <a:srgbClr val="000000"/>
                        </a:solidFill>
                        <a:latin typeface="Calibri"/>
                        <a:ea typeface="Calibri"/>
                        <a:cs typeface="Calibri"/>
                        <a:sym typeface="Calibri"/>
                      </a:endParaRPr>
                    </a:p>
                  </a:txBody>
                  <a:tcPr marT="0" marB="0" marR="68575" marL="68575">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Y3</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c/d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75,640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Y3</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b/d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55,800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Depreciation</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19,840</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75,640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75,640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Y4</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c/d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91,512</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Y4</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Balance b/d</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75,640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Depreciation</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15,872</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tcPr>
                </a:tc>
              </a:tr>
              <a:tr h="2160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91,512</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tcPr>
                </a:tc>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r">
                        <a:spcBef>
                          <a:spcPts val="0"/>
                        </a:spcBef>
                        <a:spcAft>
                          <a:spcPts val="0"/>
                        </a:spcAft>
                        <a:buNone/>
                      </a:pPr>
                      <a:r>
                        <a:rPr lang="ms-MY" sz="1400" u="none" cap="none" strike="noStrike">
                          <a:solidFill>
                            <a:srgbClr val="000000"/>
                          </a:solidFill>
                        </a:rPr>
                        <a:t>91,512</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78" name="Google Shape;578;p87"/>
          <p:cNvSpPr/>
          <p:nvPr/>
        </p:nvSpPr>
        <p:spPr>
          <a:xfrm>
            <a:off x="618564" y="1255971"/>
            <a:ext cx="5997389" cy="132343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ms-MY" sz="1600" u="none" cap="none" strike="noStrike">
                <a:solidFill>
                  <a:srgbClr val="000000"/>
                </a:solidFill>
                <a:latin typeface="Arial"/>
                <a:ea typeface="Arial"/>
                <a:cs typeface="Arial"/>
                <a:sym typeface="Arial"/>
              </a:rPr>
              <a:t>A company buy a van for RM155,000. It is depreciate at 20% of its value each year. Calculate the first four years of depreciation using the reducing balance method and accumulated depreciation account.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16328C"/>
              </a:solidFill>
              <a:latin typeface="Arial"/>
              <a:ea typeface="Arial"/>
              <a:cs typeface="Arial"/>
              <a:sym typeface="Arial"/>
            </a:endParaRPr>
          </a:p>
        </p:txBody>
      </p:sp>
      <p:sp>
        <p:nvSpPr>
          <p:cNvPr id="579" name="Google Shape;579;p87"/>
          <p:cNvSpPr/>
          <p:nvPr/>
        </p:nvSpPr>
        <p:spPr>
          <a:xfrm>
            <a:off x="699248" y="696446"/>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5:</a:t>
            </a:r>
            <a:endParaRPr/>
          </a:p>
        </p:txBody>
      </p:sp>
      <p:sp>
        <p:nvSpPr>
          <p:cNvPr id="580" name="Google Shape;580;p87"/>
          <p:cNvSpPr/>
          <p:nvPr/>
        </p:nvSpPr>
        <p:spPr>
          <a:xfrm>
            <a:off x="7218120" y="2755616"/>
            <a:ext cx="3281084"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Accumulated Depreciation Account</a:t>
            </a:r>
            <a:endParaRPr b="0" i="0" sz="1400" u="none" cap="none" strike="noStrike">
              <a:solidFill>
                <a:srgbClr val="000000"/>
              </a:solidFill>
              <a:latin typeface="Arial"/>
              <a:ea typeface="Arial"/>
              <a:cs typeface="Arial"/>
              <a:sym typeface="Arial"/>
            </a:endParaRPr>
          </a:p>
        </p:txBody>
      </p:sp>
      <p:sp>
        <p:nvSpPr>
          <p:cNvPr id="581" name="Google Shape;581;p87"/>
          <p:cNvSpPr/>
          <p:nvPr/>
        </p:nvSpPr>
        <p:spPr>
          <a:xfrm>
            <a:off x="516062" y="2738885"/>
            <a:ext cx="1074333" cy="33855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ms-MY" sz="1600">
                <a:solidFill>
                  <a:srgbClr val="16328C"/>
                </a:solidFill>
                <a:latin typeface="Arial"/>
                <a:ea typeface="Arial"/>
                <a:cs typeface="Arial"/>
                <a:sym typeface="Arial"/>
              </a:rPr>
              <a:t>Solution:</a:t>
            </a:r>
            <a:endParaRPr sz="1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graphicFrame>
        <p:nvGraphicFramePr>
          <p:cNvPr id="586" name="Google Shape;586;p88"/>
          <p:cNvGraphicFramePr/>
          <p:nvPr/>
        </p:nvGraphicFramePr>
        <p:xfrm>
          <a:off x="1672029" y="4829441"/>
          <a:ext cx="3000000" cy="3000000"/>
        </p:xfrm>
        <a:graphic>
          <a:graphicData uri="http://schemas.openxmlformats.org/drawingml/2006/table">
            <a:tbl>
              <a:tblPr bandRow="1" firstCol="1" firstRow="1">
                <a:noFill/>
                <a:tableStyleId>{6E450D31-E455-4E18-996A-CA4C27A514E4}</a:tableStyleId>
              </a:tblPr>
              <a:tblGrid>
                <a:gridCol w="557675"/>
                <a:gridCol w="1619775"/>
                <a:gridCol w="870175"/>
                <a:gridCol w="352700"/>
                <a:gridCol w="476275"/>
                <a:gridCol w="1712200"/>
                <a:gridCol w="870175"/>
              </a:tblGrid>
              <a:tr h="2539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RM</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RM</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507875">
                <a:tc>
                  <a:txBody>
                    <a:bodyPr/>
                    <a:lstStyle/>
                    <a:p>
                      <a:pPr indent="0" lvl="0" marL="0" marR="0" rtl="0" algn="just">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Balance c/d</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412,120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Balance b/d</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310,000</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r>
              <a:tr h="50787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Depreciation</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102,120</a:t>
                      </a:r>
                      <a:endParaRPr sz="1400" u="none" cap="none" strike="noStrike">
                        <a:solidFill>
                          <a:srgbClr val="00000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chemeClr val="lt1"/>
                    </a:solidFill>
                  </a:tcPr>
                </a:tc>
              </a:tr>
              <a:tr h="238925">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412,120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rPr>
                        <a:t> </a:t>
                      </a:r>
                      <a:endParaRPr sz="1400" u="none" cap="none" strike="noStrike">
                        <a:solidFill>
                          <a:srgbClr val="000000"/>
                        </a:solidFill>
                        <a:latin typeface="Calibri"/>
                        <a:ea typeface="Calibri"/>
                        <a:cs typeface="Calibri"/>
                        <a:sym typeface="Calibri"/>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rPr>
                        <a:t>412,120</a:t>
                      </a:r>
                      <a:endParaRPr sz="1400" u="none" cap="none" strike="noStrike">
                        <a:solidFill>
                          <a:srgbClr val="00000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587" name="Google Shape;587;p88"/>
          <p:cNvSpPr/>
          <p:nvPr/>
        </p:nvSpPr>
        <p:spPr>
          <a:xfrm>
            <a:off x="825299" y="1081187"/>
            <a:ext cx="8722113" cy="310854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The following information at Jovein Sdn. Bhd. on 1 January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Machinery				RM820,600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 Accumulated Depreciation	</a:t>
            </a:r>
            <a:r>
              <a:rPr b="0" i="0" lang="ms-MY" sz="1400" u="sng" cap="none" strike="noStrike">
                <a:solidFill>
                  <a:srgbClr val="000000"/>
                </a:solidFill>
                <a:latin typeface="Arial"/>
                <a:ea typeface="Arial"/>
                <a:cs typeface="Arial"/>
                <a:sym typeface="Arial"/>
              </a:rPr>
              <a:t>RM310,000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Book Value				</a:t>
            </a:r>
            <a:r>
              <a:rPr b="0" i="0" lang="ms-MY" sz="1400" u="sng" cap="none" strike="noStrike">
                <a:solidFill>
                  <a:srgbClr val="000000"/>
                </a:solidFill>
                <a:latin typeface="Arial"/>
                <a:ea typeface="Arial"/>
                <a:cs typeface="Arial"/>
                <a:sym typeface="Arial"/>
              </a:rPr>
              <a:t>RM510,600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All machine are depreciate at the rate 20% annually. Show the accumulated depreciation account for the year ended 31 December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sz="14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1400"/>
              <a:buFont typeface="Arial"/>
              <a:buNone/>
            </a:pPr>
            <a:r>
              <a:rPr b="1" i="0" lang="ms-MY" sz="1400" u="none" cap="none" strike="noStrike">
                <a:solidFill>
                  <a:srgbClr val="002060"/>
                </a:solidFill>
                <a:latin typeface="Arial"/>
                <a:ea typeface="Arial"/>
                <a:cs typeface="Arial"/>
                <a:sym typeface="Arial"/>
              </a:rPr>
              <a:t>Solution: </a:t>
            </a:r>
            <a:endParaRPr b="0" i="0" sz="14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Depreciation Expense	 =</a:t>
            </a:r>
            <a:r>
              <a:rPr b="0" i="0" lang="ms-MY" sz="1400" u="none" cap="none" strike="noStrike">
                <a:solidFill>
                  <a:srgbClr val="000000"/>
                </a:solidFill>
                <a:latin typeface="Arial"/>
                <a:ea typeface="Arial"/>
                <a:cs typeface="Arial"/>
                <a:sym typeface="Arial"/>
              </a:rPr>
              <a:t>  </a:t>
            </a:r>
            <a:r>
              <a:rPr b="0" i="0" lang="ms-MY" sz="1400" u="none" cap="none" strike="noStrike">
                <a:solidFill>
                  <a:srgbClr val="000000"/>
                </a:solidFill>
                <a:latin typeface="Arial"/>
                <a:ea typeface="Arial"/>
                <a:cs typeface="Arial"/>
                <a:sym typeface="Arial"/>
              </a:rPr>
              <a:t>(Cost – Accumulated Depreciation) x Rate of depreciation</a:t>
            </a:r>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			 =  510,600 x 20%</a:t>
            </a:r>
            <a:endParaRPr/>
          </a:p>
          <a:p>
            <a:pPr indent="0" lvl="0" marL="0" marR="0" rtl="0" algn="l">
              <a:lnSpc>
                <a:spcPct val="100000"/>
              </a:lnSpc>
              <a:spcBef>
                <a:spcPts val="0"/>
              </a:spcBef>
              <a:spcAft>
                <a:spcPts val="0"/>
              </a:spcAft>
              <a:buClr>
                <a:srgbClr val="000000"/>
              </a:buClr>
              <a:buSzPts val="1400"/>
              <a:buFont typeface="Arial"/>
              <a:buNone/>
            </a:pPr>
            <a:r>
              <a:rPr b="0" i="0" lang="ms-MY" sz="1400" u="none" cap="none" strike="noStrike">
                <a:solidFill>
                  <a:srgbClr val="000000"/>
                </a:solidFill>
                <a:latin typeface="Arial"/>
                <a:ea typeface="Arial"/>
                <a:cs typeface="Arial"/>
                <a:sym typeface="Arial"/>
              </a:rPr>
              <a:t>			 =  RM102,120</a:t>
            </a:r>
            <a:endParaRPr/>
          </a:p>
        </p:txBody>
      </p:sp>
      <p:sp>
        <p:nvSpPr>
          <p:cNvPr id="588" name="Google Shape;588;p88"/>
          <p:cNvSpPr/>
          <p:nvPr/>
        </p:nvSpPr>
        <p:spPr>
          <a:xfrm>
            <a:off x="3395437" y="4414087"/>
            <a:ext cx="3281084"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Accumulated Depreciation Account</a:t>
            </a:r>
            <a:endParaRPr b="0" i="0" sz="1400" u="none" cap="none" strike="noStrike">
              <a:solidFill>
                <a:srgbClr val="000000"/>
              </a:solidFill>
              <a:latin typeface="Arial"/>
              <a:ea typeface="Arial"/>
              <a:cs typeface="Arial"/>
              <a:sym typeface="Arial"/>
            </a:endParaRPr>
          </a:p>
        </p:txBody>
      </p:sp>
      <p:sp>
        <p:nvSpPr>
          <p:cNvPr id="589" name="Google Shape;589;p88"/>
          <p:cNvSpPr/>
          <p:nvPr/>
        </p:nvSpPr>
        <p:spPr>
          <a:xfrm>
            <a:off x="894360" y="648910"/>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3EB">
            <a:alpha val="27843"/>
          </a:srgbClr>
        </a:solidFill>
      </p:bgPr>
    </p:bg>
    <p:spTree>
      <p:nvGrpSpPr>
        <p:cNvPr id="594" name="Shape 594"/>
        <p:cNvGrpSpPr/>
        <p:nvPr/>
      </p:nvGrpSpPr>
      <p:grpSpPr>
        <a:xfrm>
          <a:off x="0" y="0"/>
          <a:ext cx="0" cy="0"/>
          <a:chOff x="0" y="0"/>
          <a:chExt cx="0" cy="0"/>
        </a:xfrm>
      </p:grpSpPr>
      <p:pic>
        <p:nvPicPr>
          <p:cNvPr id="595" name="Google Shape;595;p89"/>
          <p:cNvPicPr preferRelativeResize="0"/>
          <p:nvPr>
            <p:ph idx="2" type="pic"/>
          </p:nvPr>
        </p:nvPicPr>
        <p:blipFill rotWithShape="1">
          <a:blip r:embed="rId3">
            <a:alphaModFix/>
          </a:blip>
          <a:srcRect b="3437" l="0" r="0" t="3436"/>
          <a:stretch/>
        </p:blipFill>
        <p:spPr>
          <a:xfrm>
            <a:off x="2651293" y="0"/>
            <a:ext cx="9752746" cy="6828321"/>
          </a:xfrm>
          <a:prstGeom prst="rect">
            <a:avLst/>
          </a:prstGeom>
          <a:noFill/>
          <a:ln>
            <a:noFill/>
          </a:ln>
        </p:spPr>
      </p:pic>
      <p:grpSp>
        <p:nvGrpSpPr>
          <p:cNvPr id="596" name="Google Shape;596;p89"/>
          <p:cNvGrpSpPr/>
          <p:nvPr/>
        </p:nvGrpSpPr>
        <p:grpSpPr>
          <a:xfrm>
            <a:off x="1449366" y="4461329"/>
            <a:ext cx="6700895" cy="823302"/>
            <a:chOff x="2708769" y="4003000"/>
            <a:chExt cx="13401790" cy="1646603"/>
          </a:xfrm>
        </p:grpSpPr>
        <p:sp>
          <p:nvSpPr>
            <p:cNvPr id="597" name="Google Shape;597;p89"/>
            <p:cNvSpPr txBox="1"/>
            <p:nvPr/>
          </p:nvSpPr>
          <p:spPr>
            <a:xfrm>
              <a:off x="2708769" y="4003000"/>
              <a:ext cx="7486420" cy="16466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4750">
                  <a:solidFill>
                    <a:schemeClr val="accent4"/>
                  </a:solidFill>
                  <a:latin typeface="Lato Black"/>
                  <a:ea typeface="Lato Black"/>
                  <a:cs typeface="Lato Black"/>
                  <a:sym typeface="Lato Black"/>
                </a:rPr>
                <a:t>Thank</a:t>
              </a:r>
              <a:endParaRPr/>
            </a:p>
          </p:txBody>
        </p:sp>
        <p:sp>
          <p:nvSpPr>
            <p:cNvPr id="598" name="Google Shape;598;p89"/>
            <p:cNvSpPr txBox="1"/>
            <p:nvPr/>
          </p:nvSpPr>
          <p:spPr>
            <a:xfrm>
              <a:off x="6451979" y="4003000"/>
              <a:ext cx="9658580" cy="16466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4750">
                  <a:solidFill>
                    <a:schemeClr val="accent5"/>
                  </a:solidFill>
                  <a:latin typeface="Lato Black"/>
                  <a:ea typeface="Lato Black"/>
                  <a:cs typeface="Lato Black"/>
                  <a:sym typeface="Lato Black"/>
                </a:rPr>
                <a:t>You</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79"/>
          <p:cNvSpPr txBox="1"/>
          <p:nvPr/>
        </p:nvSpPr>
        <p:spPr>
          <a:xfrm>
            <a:off x="1028325" y="1605228"/>
            <a:ext cx="9810003" cy="4445949"/>
          </a:xfrm>
          <a:prstGeom prst="rect">
            <a:avLst/>
          </a:prstGeom>
          <a:solidFill>
            <a:srgbClr val="F7E4B0"/>
          </a:solidFill>
          <a:ln cap="flat" cmpd="sng" w="9525">
            <a:solidFill>
              <a:srgbClr val="4A7EBB"/>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101577" lvl="0" marL="228577" marR="0" rtl="0" algn="l">
              <a:lnSpc>
                <a:spcPct val="90000"/>
              </a:lnSpc>
              <a:spcBef>
                <a:spcPts val="0"/>
              </a:spcBef>
              <a:spcAft>
                <a:spcPts val="0"/>
              </a:spcAft>
              <a:buClr>
                <a:schemeClr val="dk1"/>
              </a:buClr>
              <a:buSzPts val="2000"/>
              <a:buFont typeface="Arial"/>
              <a:buNone/>
            </a:pPr>
            <a:r>
              <a:t/>
            </a:r>
            <a:endParaRPr b="0" i="0" sz="2000" u="none" cap="none" strike="noStrike">
              <a:solidFill>
                <a:srgbClr val="000090"/>
              </a:solidFill>
              <a:latin typeface="Lato Light"/>
              <a:ea typeface="Lato Light"/>
              <a:cs typeface="Lato Light"/>
              <a:sym typeface="Lato Light"/>
            </a:endParaRPr>
          </a:p>
          <a:p>
            <a:pPr indent="-342900" lvl="0" marL="342900" marR="0" rtl="0" algn="l">
              <a:lnSpc>
                <a:spcPct val="90000"/>
              </a:lnSpc>
              <a:spcBef>
                <a:spcPts val="1000"/>
              </a:spcBef>
              <a:spcAft>
                <a:spcPts val="0"/>
              </a:spcAft>
              <a:buClr>
                <a:srgbClr val="000090"/>
              </a:buClr>
              <a:buSzPts val="2000"/>
              <a:buFont typeface="Noto Sans Symbols"/>
              <a:buChar char="❑"/>
            </a:pPr>
            <a:r>
              <a:rPr lang="ms-MY" sz="2000">
                <a:solidFill>
                  <a:srgbClr val="000090"/>
                </a:solidFill>
                <a:latin typeface="Lato Light"/>
                <a:ea typeface="Lato Light"/>
                <a:cs typeface="Lato Light"/>
                <a:sym typeface="Lato Light"/>
              </a:rPr>
              <a:t>Main reason for calculate depreciation is to calculate the recovery of cost that is incurred on PPE over it useful life.</a:t>
            </a:r>
            <a:endParaRPr/>
          </a:p>
          <a:p>
            <a:pPr indent="-342900" lvl="0" marL="342900" marR="0" rtl="0" algn="l">
              <a:lnSpc>
                <a:spcPct val="90000"/>
              </a:lnSpc>
              <a:spcBef>
                <a:spcPts val="1000"/>
              </a:spcBef>
              <a:spcAft>
                <a:spcPts val="0"/>
              </a:spcAft>
              <a:buClr>
                <a:srgbClr val="000090"/>
              </a:buClr>
              <a:buSzPts val="2000"/>
              <a:buFont typeface="Noto Sans Symbols"/>
              <a:buChar char="❑"/>
            </a:pPr>
            <a:r>
              <a:rPr b="0" i="0" lang="ms-MY" sz="2000" u="none" cap="none" strike="noStrike">
                <a:solidFill>
                  <a:srgbClr val="000090"/>
                </a:solidFill>
                <a:latin typeface="Lato Light"/>
                <a:ea typeface="Lato Light"/>
                <a:cs typeface="Lato Light"/>
                <a:sym typeface="Lato Light"/>
              </a:rPr>
              <a:t>Depreciation commences when the asset is made available for use and to continue depreciating till derecognition, depreciating even during idle period.</a:t>
            </a:r>
            <a:r>
              <a:rPr lang="ms-MY" sz="2000">
                <a:solidFill>
                  <a:srgbClr val="FF0000"/>
                </a:solidFill>
                <a:latin typeface="Lato Light"/>
                <a:ea typeface="Lato Light"/>
                <a:cs typeface="Lato Light"/>
                <a:sym typeface="Lato Light"/>
              </a:rPr>
              <a:t> </a:t>
            </a:r>
            <a:endParaRPr/>
          </a:p>
          <a:p>
            <a:pPr indent="-342900" lvl="0" marL="342900" marR="0" rtl="0" algn="l">
              <a:lnSpc>
                <a:spcPct val="90000"/>
              </a:lnSpc>
              <a:spcBef>
                <a:spcPts val="1000"/>
              </a:spcBef>
              <a:spcAft>
                <a:spcPts val="0"/>
              </a:spcAft>
              <a:buClr>
                <a:srgbClr val="FF0000"/>
              </a:buClr>
              <a:buSzPts val="2000"/>
              <a:buFont typeface="Noto Sans Symbols"/>
              <a:buChar char="❑"/>
            </a:pPr>
            <a:r>
              <a:rPr lang="ms-MY" sz="2000">
                <a:solidFill>
                  <a:srgbClr val="FF0000"/>
                </a:solidFill>
                <a:latin typeface="Lato Light"/>
                <a:ea typeface="Lato Light"/>
                <a:cs typeface="Lato Light"/>
                <a:sym typeface="Lato Light"/>
              </a:rPr>
              <a:t>MFRS 116 </a:t>
            </a:r>
            <a:r>
              <a:rPr lang="ms-MY" sz="2000">
                <a:solidFill>
                  <a:srgbClr val="000090"/>
                </a:solidFill>
                <a:latin typeface="Lato Light"/>
                <a:ea typeface="Lato Light"/>
                <a:cs typeface="Lato Light"/>
                <a:sym typeface="Lato Light"/>
              </a:rPr>
              <a:t>Depreciation is the systematic allocation of the depreciation amount of an asset over its useful life.</a:t>
            </a:r>
            <a:endParaRPr/>
          </a:p>
          <a:p>
            <a:pPr indent="-342900" lvl="0" marL="342900" marR="0" rtl="0" algn="l">
              <a:lnSpc>
                <a:spcPct val="90000"/>
              </a:lnSpc>
              <a:spcBef>
                <a:spcPts val="1000"/>
              </a:spcBef>
              <a:spcAft>
                <a:spcPts val="0"/>
              </a:spcAft>
              <a:buClr>
                <a:srgbClr val="000090"/>
              </a:buClr>
              <a:buSzPts val="2000"/>
              <a:buFont typeface="Noto Sans Symbols"/>
              <a:buChar char="❑"/>
            </a:pPr>
            <a:r>
              <a:rPr b="0" i="0" lang="ms-MY" sz="2000" u="none" cap="none" strike="noStrike">
                <a:solidFill>
                  <a:srgbClr val="000090"/>
                </a:solidFill>
                <a:latin typeface="Lato Light"/>
                <a:ea typeface="Lato Light"/>
                <a:cs typeface="Lato Light"/>
                <a:sym typeface="Lato Light"/>
              </a:rPr>
              <a:t>Residual value based on expected future circumstances measured at current prices and no adjustment to be made for changing price.</a:t>
            </a:r>
            <a:endParaRPr/>
          </a:p>
          <a:p>
            <a:pPr indent="-342900" lvl="0" marL="342900" marR="0" rtl="0" algn="l">
              <a:lnSpc>
                <a:spcPct val="90000"/>
              </a:lnSpc>
              <a:spcBef>
                <a:spcPts val="1000"/>
              </a:spcBef>
              <a:spcAft>
                <a:spcPts val="0"/>
              </a:spcAft>
              <a:buClr>
                <a:srgbClr val="000090"/>
              </a:buClr>
              <a:buSzPts val="2000"/>
              <a:buFont typeface="Noto Sans Symbols"/>
              <a:buChar char="❑"/>
            </a:pPr>
            <a:r>
              <a:rPr b="0" i="0" lang="ms-MY" sz="2000" u="none" cap="none" strike="noStrike">
                <a:solidFill>
                  <a:srgbClr val="000090"/>
                </a:solidFill>
                <a:latin typeface="Lato Light"/>
                <a:ea typeface="Lato Light"/>
                <a:cs typeface="Lato Light"/>
                <a:sym typeface="Lato Light"/>
              </a:rPr>
              <a:t>Depreciation charge is determined separately for each significant part of an item of property, plant and equipment. E.g: land and building</a:t>
            </a:r>
            <a:r>
              <a:rPr lang="ms-MY" sz="2000">
                <a:solidFill>
                  <a:srgbClr val="000090"/>
                </a:solidFill>
                <a:latin typeface="Lato Light"/>
                <a:ea typeface="Lato Light"/>
                <a:cs typeface="Lato Light"/>
                <a:sym typeface="Lato Light"/>
              </a:rPr>
              <a:t>s are also considered as separable assets and are accounted for separately, even they are acquire together. </a:t>
            </a:r>
            <a:endParaRPr b="0" i="0" sz="2000" u="none" cap="none" strike="noStrike">
              <a:solidFill>
                <a:srgbClr val="000090"/>
              </a:solidFill>
              <a:latin typeface="Lato Light"/>
              <a:ea typeface="Lato Light"/>
              <a:cs typeface="Lato Light"/>
              <a:sym typeface="Lato Light"/>
            </a:endParaRPr>
          </a:p>
        </p:txBody>
      </p:sp>
      <p:grpSp>
        <p:nvGrpSpPr>
          <p:cNvPr id="319" name="Google Shape;319;p79"/>
          <p:cNvGrpSpPr/>
          <p:nvPr/>
        </p:nvGrpSpPr>
        <p:grpSpPr>
          <a:xfrm>
            <a:off x="1073565" y="491056"/>
            <a:ext cx="45719" cy="675713"/>
            <a:chOff x="455000" y="491056"/>
            <a:chExt cx="45720" cy="675713"/>
          </a:xfrm>
        </p:grpSpPr>
        <p:sp>
          <p:nvSpPr>
            <p:cNvPr id="320" name="Google Shape;320;p79"/>
            <p:cNvSpPr/>
            <p:nvPr/>
          </p:nvSpPr>
          <p:spPr>
            <a:xfrm>
              <a:off x="455001" y="491056"/>
              <a:ext cx="45719" cy="675713"/>
            </a:xfrm>
            <a:prstGeom prst="rect">
              <a:avLst/>
            </a:prstGeom>
            <a:solidFill>
              <a:srgbClr val="FE83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21" name="Google Shape;321;p79"/>
            <p:cNvSpPr/>
            <p:nvPr/>
          </p:nvSpPr>
          <p:spPr>
            <a:xfrm>
              <a:off x="455000" y="961799"/>
              <a:ext cx="45719" cy="204970"/>
            </a:xfrm>
            <a:prstGeom prst="rect">
              <a:avLst/>
            </a:prstGeom>
            <a:solidFill>
              <a:srgbClr val="4A5B72">
                <a:alpha val="4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grpSp>
      <p:sp>
        <p:nvSpPr>
          <p:cNvPr id="322" name="Google Shape;322;p79"/>
          <p:cNvSpPr txBox="1"/>
          <p:nvPr/>
        </p:nvSpPr>
        <p:spPr>
          <a:xfrm>
            <a:off x="1331816" y="674928"/>
            <a:ext cx="7337949" cy="573741"/>
          </a:xfrm>
          <a:prstGeom prst="rect">
            <a:avLst/>
          </a:prstGeom>
          <a:noFill/>
          <a:ln>
            <a:noFill/>
          </a:ln>
        </p:spPr>
        <p:txBody>
          <a:bodyPr anchorCtr="0" anchor="t" bIns="45700" lIns="91425" spcFirstLastPara="1" rIns="91425" wrap="square" tIns="45700">
            <a:normAutofit fontScale="82500" lnSpcReduction="20000"/>
          </a:bodyPr>
          <a:lstStyle/>
          <a:p>
            <a:pPr indent="0" lvl="0" marL="0" marR="0" rtl="0" algn="l">
              <a:lnSpc>
                <a:spcPct val="90000"/>
              </a:lnSpc>
              <a:spcBef>
                <a:spcPts val="0"/>
              </a:spcBef>
              <a:spcAft>
                <a:spcPts val="0"/>
              </a:spcAft>
              <a:buClr>
                <a:schemeClr val="dk1"/>
              </a:buClr>
              <a:buSzPct val="100000"/>
              <a:buFont typeface="Impact"/>
              <a:buNone/>
            </a:pPr>
            <a:r>
              <a:rPr b="1" lang="ms-MY" sz="5400">
                <a:solidFill>
                  <a:schemeClr val="dk1"/>
                </a:solidFill>
                <a:latin typeface="Impact"/>
                <a:ea typeface="Impact"/>
                <a:cs typeface="Impact"/>
                <a:sym typeface="Impact"/>
              </a:rPr>
              <a:t>DEPRECAITION </a:t>
            </a:r>
            <a:r>
              <a:rPr b="1" lang="ms-MY" sz="5400">
                <a:solidFill>
                  <a:schemeClr val="accent3"/>
                </a:solidFill>
                <a:latin typeface="Impact"/>
                <a:ea typeface="Impact"/>
                <a:cs typeface="Impact"/>
                <a:sym typeface="Impact"/>
              </a:rPr>
              <a:t>ASSSETS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80"/>
          <p:cNvSpPr txBox="1"/>
          <p:nvPr/>
        </p:nvSpPr>
        <p:spPr>
          <a:xfrm>
            <a:off x="1252817" y="1021977"/>
            <a:ext cx="9686366" cy="4536141"/>
          </a:xfrm>
          <a:prstGeom prst="rect">
            <a:avLst/>
          </a:prstGeom>
          <a:solidFill>
            <a:srgbClr val="F7E4B0"/>
          </a:solidFill>
          <a:ln cap="flat" cmpd="sng" w="9525">
            <a:solidFill>
              <a:srgbClr val="4A7EBB"/>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90"/>
              </a:buClr>
              <a:buSzPts val="2000"/>
              <a:buFont typeface="Noto Sans Symbols"/>
              <a:buChar char="❑"/>
            </a:pPr>
            <a:r>
              <a:rPr lang="ms-MY" sz="2000">
                <a:solidFill>
                  <a:srgbClr val="000090"/>
                </a:solidFill>
                <a:latin typeface="Lato Light"/>
                <a:ea typeface="Lato Light"/>
                <a:cs typeface="Lato Light"/>
                <a:sym typeface="Lato Light"/>
              </a:rPr>
              <a:t>Depreciable Amount is basically the cost of asset or other amount substituted for cos less its residual value. </a:t>
            </a:r>
            <a:endParaRPr/>
          </a:p>
          <a:p>
            <a:pPr indent="-342900" lvl="0" marL="342900" marR="0" rtl="0" algn="l">
              <a:lnSpc>
                <a:spcPct val="90000"/>
              </a:lnSpc>
              <a:spcBef>
                <a:spcPts val="3600"/>
              </a:spcBef>
              <a:spcAft>
                <a:spcPts val="0"/>
              </a:spcAft>
              <a:buClr>
                <a:srgbClr val="000090"/>
              </a:buClr>
              <a:buSzPts val="2000"/>
              <a:buFont typeface="Noto Sans Symbols"/>
              <a:buChar char="❑"/>
            </a:pPr>
            <a:r>
              <a:rPr lang="ms-MY" sz="2000">
                <a:solidFill>
                  <a:srgbClr val="000090"/>
                </a:solidFill>
                <a:latin typeface="Lato Light"/>
                <a:ea typeface="Lato Light"/>
                <a:cs typeface="Lato Light"/>
                <a:sym typeface="Lato Light"/>
              </a:rPr>
              <a:t>Residual Value of an assets is the estimated amount that an entity would currently obtain from disposal of the asset, after deducting the estimated costs of disposal, if the asset was already of the age in the condition expected at the end of its useful life.</a:t>
            </a:r>
            <a:endParaRPr/>
          </a:p>
          <a:p>
            <a:pPr indent="-342900" lvl="0" marL="342900" marR="0" rtl="0" algn="l">
              <a:lnSpc>
                <a:spcPct val="90000"/>
              </a:lnSpc>
              <a:spcBef>
                <a:spcPts val="3600"/>
              </a:spcBef>
              <a:spcAft>
                <a:spcPts val="0"/>
              </a:spcAft>
              <a:buClr>
                <a:srgbClr val="000090"/>
              </a:buClr>
              <a:buSzPts val="2000"/>
              <a:buFont typeface="Noto Sans Symbols"/>
              <a:buChar char="❑"/>
            </a:pPr>
            <a:r>
              <a:rPr lang="ms-MY" sz="2000">
                <a:solidFill>
                  <a:srgbClr val="000090"/>
                </a:solidFill>
                <a:latin typeface="Lato Light"/>
                <a:ea typeface="Lato Light"/>
                <a:cs typeface="Lato Light"/>
                <a:sym typeface="Lato Light"/>
              </a:rPr>
              <a:t>Useful life is the period over which an asset is expected to be available for use by an entity; or the number of production or similar units expected to be obtained from the assets by an entity.</a:t>
            </a:r>
            <a:endParaRPr/>
          </a:p>
          <a:p>
            <a:pPr indent="-342900" lvl="0" marL="342900" marR="0" rtl="0" algn="l">
              <a:lnSpc>
                <a:spcPct val="90000"/>
              </a:lnSpc>
              <a:spcBef>
                <a:spcPts val="3600"/>
              </a:spcBef>
              <a:spcAft>
                <a:spcPts val="0"/>
              </a:spcAft>
              <a:buClr>
                <a:srgbClr val="000090"/>
              </a:buClr>
              <a:buSzPts val="2000"/>
              <a:buFont typeface="Noto Sans Symbols"/>
              <a:buChar char="❑"/>
            </a:pPr>
            <a:r>
              <a:rPr lang="ms-MY" sz="2000">
                <a:solidFill>
                  <a:srgbClr val="000090"/>
                </a:solidFill>
                <a:latin typeface="Lato Light"/>
                <a:ea typeface="Lato Light"/>
                <a:cs typeface="Lato Light"/>
                <a:sym typeface="Lato Light"/>
              </a:rPr>
              <a:t>Useful life and residual value to be reviewed annually. Changes are considered as change in accounting estimates.</a:t>
            </a:r>
            <a:endParaRPr b="0" i="0" sz="2000" u="none" cap="none" strike="noStrike">
              <a:solidFill>
                <a:srgbClr val="000090"/>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81"/>
          <p:cNvSpPr txBox="1"/>
          <p:nvPr/>
        </p:nvSpPr>
        <p:spPr>
          <a:xfrm>
            <a:off x="869579" y="1018637"/>
            <a:ext cx="87316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a:p>
            <a:pPr indent="0" lvl="0" marL="0" marR="0" rtl="0" algn="l">
              <a:spcBef>
                <a:spcPts val="0"/>
              </a:spcBef>
              <a:spcAft>
                <a:spcPts val="0"/>
              </a:spcAft>
              <a:buNone/>
            </a:pPr>
            <a:r>
              <a:rPr lang="ms-MY" sz="1800">
                <a:solidFill>
                  <a:schemeClr val="dk1"/>
                </a:solidFill>
                <a:latin typeface="Lato"/>
                <a:ea typeface="Lato"/>
                <a:cs typeface="Lato"/>
                <a:sym typeface="Lato"/>
              </a:rPr>
              <a:t>On 1 March 2019, a motor vehicle was bought at RM180,000 by cheque. Total depreciation until 31 December 2019 is RM15,000, show the journal entries for this transaction.</a:t>
            </a:r>
            <a:endParaRPr/>
          </a:p>
          <a:p>
            <a:pPr indent="0" lvl="0" marL="0" marR="0" rtl="0" algn="l">
              <a:spcBef>
                <a:spcPts val="0"/>
              </a:spcBef>
              <a:spcAft>
                <a:spcPts val="0"/>
              </a:spcAft>
              <a:buNone/>
            </a:pPr>
            <a:r>
              <a:t/>
            </a:r>
            <a:endParaRPr sz="1800">
              <a:solidFill>
                <a:schemeClr val="dk1"/>
              </a:solidFill>
              <a:latin typeface="Lato"/>
              <a:ea typeface="Lato"/>
              <a:cs typeface="Lato"/>
              <a:sym typeface="Lato"/>
            </a:endParaRPr>
          </a:p>
          <a:p>
            <a:pPr indent="0" lvl="0" marL="0" marR="0" rtl="0" algn="l">
              <a:spcBef>
                <a:spcPts val="0"/>
              </a:spcBef>
              <a:spcAft>
                <a:spcPts val="0"/>
              </a:spcAft>
              <a:buNone/>
            </a:pPr>
            <a:r>
              <a:rPr lang="ms-MY" sz="1800">
                <a:solidFill>
                  <a:schemeClr val="dk1"/>
                </a:solidFill>
                <a:latin typeface="Lato"/>
                <a:ea typeface="Lato"/>
                <a:cs typeface="Lato"/>
                <a:sym typeface="Lato"/>
              </a:rPr>
              <a:t>Answer:</a:t>
            </a:r>
            <a:endParaRPr sz="1800">
              <a:solidFill>
                <a:schemeClr val="dk1"/>
              </a:solidFill>
              <a:latin typeface="Lato"/>
              <a:ea typeface="Lato"/>
              <a:cs typeface="Lato"/>
              <a:sym typeface="Lato"/>
            </a:endParaRPr>
          </a:p>
        </p:txBody>
      </p:sp>
      <p:sp>
        <p:nvSpPr>
          <p:cNvPr id="333" name="Google Shape;333;p81"/>
          <p:cNvSpPr/>
          <p:nvPr/>
        </p:nvSpPr>
        <p:spPr>
          <a:xfrm>
            <a:off x="950262" y="719172"/>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1:</a:t>
            </a:r>
            <a:endParaRPr/>
          </a:p>
        </p:txBody>
      </p:sp>
      <p:grpSp>
        <p:nvGrpSpPr>
          <p:cNvPr id="334" name="Google Shape;334;p81"/>
          <p:cNvGrpSpPr/>
          <p:nvPr/>
        </p:nvGrpSpPr>
        <p:grpSpPr>
          <a:xfrm>
            <a:off x="708214" y="2941886"/>
            <a:ext cx="8381999" cy="2410043"/>
            <a:chOff x="878541" y="4596367"/>
            <a:chExt cx="6911786" cy="1171578"/>
          </a:xfrm>
        </p:grpSpPr>
        <p:sp>
          <p:nvSpPr>
            <p:cNvPr id="335" name="Google Shape;335;p81"/>
            <p:cNvSpPr/>
            <p:nvPr/>
          </p:nvSpPr>
          <p:spPr>
            <a:xfrm rot="-5400000">
              <a:off x="715948" y="4758963"/>
              <a:ext cx="1171575" cy="846389"/>
            </a:xfrm>
            <a:custGeom>
              <a:rect b="b" l="l" r="r" t="t"/>
              <a:pathLst>
                <a:path extrusionOk="0" h="367" w="738">
                  <a:moveTo>
                    <a:pt x="554" y="92"/>
                  </a:moveTo>
                  <a:lnTo>
                    <a:pt x="369" y="0"/>
                  </a:lnTo>
                  <a:lnTo>
                    <a:pt x="185" y="92"/>
                  </a:lnTo>
                  <a:lnTo>
                    <a:pt x="0" y="182"/>
                  </a:lnTo>
                  <a:lnTo>
                    <a:pt x="185" y="274"/>
                  </a:lnTo>
                  <a:lnTo>
                    <a:pt x="369" y="367"/>
                  </a:lnTo>
                  <a:lnTo>
                    <a:pt x="554" y="274"/>
                  </a:lnTo>
                  <a:lnTo>
                    <a:pt x="738" y="182"/>
                  </a:lnTo>
                  <a:lnTo>
                    <a:pt x="554" y="92"/>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36" name="Google Shape;336;p81"/>
            <p:cNvSpPr/>
            <p:nvPr/>
          </p:nvSpPr>
          <p:spPr>
            <a:xfrm rot="-5400000">
              <a:off x="4103546" y="2376887"/>
              <a:ext cx="585788" cy="6196328"/>
            </a:xfrm>
            <a:custGeom>
              <a:rect b="b" l="l" r="r" t="t"/>
              <a:pathLst>
                <a:path extrusionOk="0" h="2815" w="369">
                  <a:moveTo>
                    <a:pt x="0" y="0"/>
                  </a:moveTo>
                  <a:lnTo>
                    <a:pt x="0" y="2633"/>
                  </a:lnTo>
                  <a:lnTo>
                    <a:pt x="369" y="2815"/>
                  </a:lnTo>
                  <a:lnTo>
                    <a:pt x="369" y="185"/>
                  </a:lnTo>
                  <a:lnTo>
                    <a:pt x="0" y="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37" name="Google Shape;337;p81"/>
            <p:cNvSpPr/>
            <p:nvPr/>
          </p:nvSpPr>
          <p:spPr>
            <a:xfrm rot="-5400000">
              <a:off x="4172321" y="1722325"/>
              <a:ext cx="585787" cy="6333872"/>
            </a:xfrm>
            <a:custGeom>
              <a:rect b="b" l="l" r="r" t="t"/>
              <a:pathLst>
                <a:path extrusionOk="0" h="2815" w="369">
                  <a:moveTo>
                    <a:pt x="369" y="0"/>
                  </a:moveTo>
                  <a:lnTo>
                    <a:pt x="0" y="185"/>
                  </a:lnTo>
                  <a:lnTo>
                    <a:pt x="0" y="2815"/>
                  </a:lnTo>
                  <a:lnTo>
                    <a:pt x="369" y="2633"/>
                  </a:lnTo>
                  <a:lnTo>
                    <a:pt x="369" y="0"/>
                  </a:lnTo>
                  <a:close/>
                </a:path>
              </a:pathLst>
            </a:custGeom>
            <a:solidFill>
              <a:srgbClr val="E8E8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38" name="Google Shape;338;p81"/>
            <p:cNvSpPr/>
            <p:nvPr/>
          </p:nvSpPr>
          <p:spPr>
            <a:xfrm rot="-5400000">
              <a:off x="4624247" y="2601865"/>
              <a:ext cx="585788" cy="5746371"/>
            </a:xfrm>
            <a:custGeom>
              <a:rect b="b" l="l" r="r" t="t"/>
              <a:pathLst>
                <a:path extrusionOk="0" h="2157" w="369">
                  <a:moveTo>
                    <a:pt x="0" y="0"/>
                  </a:moveTo>
                  <a:lnTo>
                    <a:pt x="0" y="1975"/>
                  </a:lnTo>
                  <a:lnTo>
                    <a:pt x="369" y="2157"/>
                  </a:lnTo>
                  <a:lnTo>
                    <a:pt x="369" y="185"/>
                  </a:lnTo>
                  <a:lnTo>
                    <a:pt x="0" y="0"/>
                  </a:lnTo>
                  <a:close/>
                </a:path>
              </a:pathLst>
            </a:custGeom>
            <a:solidFill>
              <a:srgbClr val="FFA7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39" name="Google Shape;339;p81"/>
            <p:cNvSpPr/>
            <p:nvPr/>
          </p:nvSpPr>
          <p:spPr>
            <a:xfrm rot="-5400000">
              <a:off x="4624247" y="2016078"/>
              <a:ext cx="585787" cy="5746370"/>
            </a:xfrm>
            <a:custGeom>
              <a:rect b="b" l="l" r="r" t="t"/>
              <a:pathLst>
                <a:path extrusionOk="0" h="2157" w="369">
                  <a:moveTo>
                    <a:pt x="369" y="0"/>
                  </a:moveTo>
                  <a:lnTo>
                    <a:pt x="0" y="185"/>
                  </a:lnTo>
                  <a:lnTo>
                    <a:pt x="0" y="2157"/>
                  </a:lnTo>
                  <a:lnTo>
                    <a:pt x="369" y="1975"/>
                  </a:lnTo>
                  <a:lnTo>
                    <a:pt x="369" y="0"/>
                  </a:lnTo>
                  <a:close/>
                </a:path>
              </a:pathLst>
            </a:custGeom>
            <a:solidFill>
              <a:srgbClr val="FA79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40" name="Google Shape;340;p81"/>
            <p:cNvSpPr txBox="1"/>
            <p:nvPr/>
          </p:nvSpPr>
          <p:spPr>
            <a:xfrm>
              <a:off x="1598810" y="4727386"/>
              <a:ext cx="6033340" cy="3141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chemeClr val="lt1"/>
                  </a:solidFill>
                  <a:latin typeface="Lato Light"/>
                  <a:ea typeface="Lato Light"/>
                  <a:cs typeface="Lato Light"/>
                  <a:sym typeface="Lato Light"/>
                </a:rPr>
                <a:t>  </a:t>
              </a:r>
              <a:r>
                <a:rPr b="1" lang="ms-MY" sz="1800">
                  <a:solidFill>
                    <a:srgbClr val="002060"/>
                  </a:solidFill>
                  <a:latin typeface="Lato Light"/>
                  <a:ea typeface="Lato Light"/>
                  <a:cs typeface="Lato Light"/>
                  <a:sym typeface="Lato Light"/>
                </a:rPr>
                <a:t>Dr</a:t>
              </a:r>
              <a:r>
                <a:rPr b="1" lang="ms-MY" sz="1800">
                  <a:solidFill>
                    <a:schemeClr val="lt1"/>
                  </a:solidFill>
                  <a:latin typeface="Lato Light"/>
                  <a:ea typeface="Lato Light"/>
                  <a:cs typeface="Lato Light"/>
                  <a:sym typeface="Lato Light"/>
                </a:rPr>
                <a:t>	       Motor vehicle		RM180,000</a:t>
              </a:r>
              <a:endParaRPr b="1" sz="1800">
                <a:solidFill>
                  <a:schemeClr val="lt1"/>
                </a:solidFill>
                <a:latin typeface="Lato Light"/>
                <a:ea typeface="Lato Light"/>
                <a:cs typeface="Lato Light"/>
                <a:sym typeface="Lato Light"/>
              </a:endParaRPr>
            </a:p>
            <a:p>
              <a:pPr indent="0" lvl="0" marL="0" marR="0" rtl="0" algn="l">
                <a:spcBef>
                  <a:spcPts val="0"/>
                </a:spcBef>
                <a:spcAft>
                  <a:spcPts val="0"/>
                </a:spcAft>
                <a:buNone/>
              </a:pPr>
              <a:r>
                <a:rPr b="1" lang="ms-MY" sz="1800">
                  <a:solidFill>
                    <a:schemeClr val="lt1"/>
                  </a:solidFill>
                  <a:latin typeface="Lato Light"/>
                  <a:ea typeface="Lato Light"/>
                  <a:cs typeface="Lato Light"/>
                  <a:sym typeface="Lato Light"/>
                </a:rPr>
                <a:t>   </a:t>
              </a:r>
              <a:r>
                <a:rPr b="1" lang="ms-MY" sz="1800">
                  <a:solidFill>
                    <a:srgbClr val="002060"/>
                  </a:solidFill>
                  <a:latin typeface="Lato Light"/>
                  <a:ea typeface="Lato Light"/>
                  <a:cs typeface="Lato Light"/>
                  <a:sym typeface="Lato Light"/>
                </a:rPr>
                <a:t> Cr</a:t>
              </a:r>
              <a:r>
                <a:rPr b="1" lang="ms-MY" sz="1800">
                  <a:solidFill>
                    <a:schemeClr val="lt1"/>
                  </a:solidFill>
                  <a:latin typeface="Lato Light"/>
                  <a:ea typeface="Lato Light"/>
                  <a:cs typeface="Lato Light"/>
                  <a:sym typeface="Lato Light"/>
                </a:rPr>
                <a:t>	       Bank 				RM180,000</a:t>
              </a:r>
              <a:endParaRPr b="1" sz="1800">
                <a:solidFill>
                  <a:schemeClr val="lt1"/>
                </a:solidFill>
                <a:latin typeface="Lato Light"/>
                <a:ea typeface="Lato Light"/>
                <a:cs typeface="Lato Light"/>
                <a:sym typeface="Lato Light"/>
              </a:endParaRPr>
            </a:p>
          </p:txBody>
        </p:sp>
        <p:sp>
          <p:nvSpPr>
            <p:cNvPr id="341" name="Google Shape;341;p81"/>
            <p:cNvSpPr txBox="1"/>
            <p:nvPr/>
          </p:nvSpPr>
          <p:spPr>
            <a:xfrm>
              <a:off x="1724931" y="5253219"/>
              <a:ext cx="5827061" cy="3141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ms-MY" sz="1800">
                  <a:solidFill>
                    <a:srgbClr val="002060"/>
                  </a:solidFill>
                  <a:latin typeface="Lato Light"/>
                  <a:ea typeface="Lato Light"/>
                  <a:cs typeface="Lato Light"/>
                  <a:sym typeface="Lato Light"/>
                </a:rPr>
                <a:t>Dr</a:t>
              </a:r>
              <a:r>
                <a:rPr b="1" lang="ms-MY" sz="1800">
                  <a:solidFill>
                    <a:schemeClr val="lt1"/>
                  </a:solidFill>
                  <a:latin typeface="Lato Light"/>
                  <a:ea typeface="Lato Light"/>
                  <a:cs typeface="Lato Light"/>
                  <a:sym typeface="Lato Light"/>
                </a:rPr>
                <a:t>	     Depreciation		RM15,000</a:t>
              </a:r>
              <a:endParaRPr b="1" sz="1800">
                <a:solidFill>
                  <a:schemeClr val="lt1"/>
                </a:solidFill>
                <a:latin typeface="Lato Light"/>
                <a:ea typeface="Lato Light"/>
                <a:cs typeface="Lato Light"/>
                <a:sym typeface="Lato Light"/>
              </a:endParaRPr>
            </a:p>
            <a:p>
              <a:pPr indent="0" lvl="0" marL="0" marR="0" rtl="0" algn="l">
                <a:spcBef>
                  <a:spcPts val="0"/>
                </a:spcBef>
                <a:spcAft>
                  <a:spcPts val="0"/>
                </a:spcAft>
                <a:buNone/>
              </a:pPr>
              <a:r>
                <a:rPr b="1" lang="ms-MY" sz="1800">
                  <a:solidFill>
                    <a:srgbClr val="002060"/>
                  </a:solidFill>
                  <a:latin typeface="Lato Light"/>
                  <a:ea typeface="Lato Light"/>
                  <a:cs typeface="Lato Light"/>
                  <a:sym typeface="Lato Light"/>
                </a:rPr>
                <a:t>Cr</a:t>
              </a:r>
              <a:r>
                <a:rPr b="1" lang="ms-MY" sz="1800">
                  <a:solidFill>
                    <a:schemeClr val="lt1"/>
                  </a:solidFill>
                  <a:latin typeface="Lato Light"/>
                  <a:ea typeface="Lato Light"/>
                  <a:cs typeface="Lato Light"/>
                  <a:sym typeface="Lato Light"/>
                </a:rPr>
                <a:t>	     Accumulated Depreciation		RM15,000</a:t>
              </a:r>
              <a:endParaRPr b="1" sz="1800">
                <a:solidFill>
                  <a:schemeClr val="lt1"/>
                </a:solidFill>
                <a:latin typeface="Lato Light"/>
                <a:ea typeface="Lato Light"/>
                <a:cs typeface="Lato Light"/>
                <a:sym typeface="Lato Ligh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Looking at Depreciation Expense Accounting Methods - dummies" id="346" name="Google Shape;346;p82"/>
          <p:cNvPicPr preferRelativeResize="0"/>
          <p:nvPr/>
        </p:nvPicPr>
        <p:blipFill rotWithShape="1">
          <a:blip r:embed="rId3">
            <a:alphaModFix/>
          </a:blip>
          <a:srcRect b="0" l="0" r="0" t="0"/>
          <a:stretch/>
        </p:blipFill>
        <p:spPr>
          <a:xfrm>
            <a:off x="4151598" y="1254172"/>
            <a:ext cx="4203509" cy="2797244"/>
          </a:xfrm>
          <a:prstGeom prst="rect">
            <a:avLst/>
          </a:prstGeom>
          <a:noFill/>
          <a:ln>
            <a:noFill/>
          </a:ln>
        </p:spPr>
      </p:pic>
      <p:sp>
        <p:nvSpPr>
          <p:cNvPr id="347" name="Google Shape;347;p82"/>
          <p:cNvSpPr txBox="1"/>
          <p:nvPr/>
        </p:nvSpPr>
        <p:spPr>
          <a:xfrm>
            <a:off x="788894" y="4309747"/>
            <a:ext cx="44285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2400">
                <a:solidFill>
                  <a:srgbClr val="002060"/>
                </a:solidFill>
                <a:latin typeface="Libre Franklin"/>
                <a:ea typeface="Libre Franklin"/>
                <a:cs typeface="Libre Franklin"/>
                <a:sym typeface="Libre Franklin"/>
              </a:rPr>
              <a:t>Straight Line Method</a:t>
            </a:r>
            <a:endParaRPr/>
          </a:p>
        </p:txBody>
      </p:sp>
      <p:grpSp>
        <p:nvGrpSpPr>
          <p:cNvPr id="348" name="Google Shape;348;p82"/>
          <p:cNvGrpSpPr/>
          <p:nvPr/>
        </p:nvGrpSpPr>
        <p:grpSpPr>
          <a:xfrm>
            <a:off x="864255" y="4981474"/>
            <a:ext cx="9977718" cy="1502181"/>
            <a:chOff x="1863378" y="1808211"/>
            <a:chExt cx="2846408" cy="3607496"/>
          </a:xfrm>
        </p:grpSpPr>
        <p:sp>
          <p:nvSpPr>
            <p:cNvPr id="349" name="Google Shape;349;p82"/>
            <p:cNvSpPr/>
            <p:nvPr/>
          </p:nvSpPr>
          <p:spPr>
            <a:xfrm>
              <a:off x="1866378" y="1808211"/>
              <a:ext cx="2843408" cy="3607496"/>
            </a:xfrm>
            <a:prstGeom prst="rect">
              <a:avLst/>
            </a:prstGeom>
            <a:solidFill>
              <a:schemeClr val="lt1"/>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50" name="Google Shape;350;p82"/>
            <p:cNvSpPr/>
            <p:nvPr/>
          </p:nvSpPr>
          <p:spPr>
            <a:xfrm>
              <a:off x="1863378" y="1808211"/>
              <a:ext cx="2843408" cy="500731"/>
            </a:xfrm>
            <a:prstGeom prst="rect">
              <a:avLst/>
            </a:prstGeom>
            <a:solidFill>
              <a:srgbClr val="A1BC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Lato Light"/>
                <a:ea typeface="Lato Light"/>
                <a:cs typeface="Lato Light"/>
                <a:sym typeface="Lato Light"/>
              </a:endParaRPr>
            </a:p>
          </p:txBody>
        </p:sp>
        <p:sp>
          <p:nvSpPr>
            <p:cNvPr id="351" name="Google Shape;351;p82"/>
            <p:cNvSpPr/>
            <p:nvPr/>
          </p:nvSpPr>
          <p:spPr>
            <a:xfrm>
              <a:off x="1863378" y="4920324"/>
              <a:ext cx="2843408" cy="495380"/>
            </a:xfrm>
            <a:prstGeom prst="rect">
              <a:avLst/>
            </a:prstGeom>
            <a:solidFill>
              <a:srgbClr val="A1BC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52" name="Google Shape;352;p82"/>
            <p:cNvSpPr/>
            <p:nvPr/>
          </p:nvSpPr>
          <p:spPr>
            <a:xfrm>
              <a:off x="1863378" y="2308941"/>
              <a:ext cx="2843408" cy="11066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53" name="Google Shape;353;p82"/>
            <p:cNvSpPr txBox="1"/>
            <p:nvPr/>
          </p:nvSpPr>
          <p:spPr>
            <a:xfrm>
              <a:off x="3183748" y="2629373"/>
              <a:ext cx="184730" cy="230128"/>
            </a:xfrm>
            <a:prstGeom prst="rect">
              <a:avLst/>
            </a:prstGeom>
            <a:noFill/>
            <a:ln>
              <a:noFill/>
            </a:ln>
          </p:spPr>
          <p:txBody>
            <a:bodyPr anchorCtr="0" anchor="t" bIns="45700" lIns="91425" spcFirstLastPara="1" rIns="91425" wrap="square" tIns="45700">
              <a:spAutoFit/>
            </a:bodyPr>
            <a:lstStyle/>
            <a:p>
              <a:pPr indent="0" lvl="0" marL="0" marR="0" rtl="0" algn="ctr">
                <a:lnSpc>
                  <a:spcPct val="60000"/>
                </a:lnSpc>
                <a:spcBef>
                  <a:spcPts val="0"/>
                </a:spcBef>
                <a:spcAft>
                  <a:spcPts val="0"/>
                </a:spcAft>
                <a:buNone/>
              </a:pPr>
              <a:r>
                <a:t/>
              </a:r>
              <a:endParaRPr sz="1400">
                <a:solidFill>
                  <a:srgbClr val="000000"/>
                </a:solidFill>
                <a:latin typeface="Lato Light"/>
                <a:ea typeface="Lato Light"/>
                <a:cs typeface="Lato Light"/>
                <a:sym typeface="Lato Light"/>
              </a:endParaRPr>
            </a:p>
          </p:txBody>
        </p:sp>
      </p:grpSp>
      <p:sp>
        <p:nvSpPr>
          <p:cNvPr id="354" name="Google Shape;354;p82"/>
          <p:cNvSpPr/>
          <p:nvPr/>
        </p:nvSpPr>
        <p:spPr>
          <a:xfrm>
            <a:off x="864255" y="5270900"/>
            <a:ext cx="9879106" cy="9233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ms-MY" sz="1800">
                <a:solidFill>
                  <a:srgbClr val="000000"/>
                </a:solidFill>
                <a:latin typeface="Lato Light"/>
                <a:ea typeface="Lato Light"/>
                <a:cs typeface="Lato Light"/>
                <a:sym typeface="Lato Light"/>
              </a:rPr>
              <a:t>Straight Line method is a very common, and the simplest method of calculating depreciation expense. In this method, the depreciation expense amount is the same every year over the useful life of the asset.</a:t>
            </a:r>
            <a:endParaRPr sz="1800">
              <a:solidFill>
                <a:schemeClr val="dk1"/>
              </a:solidFill>
              <a:latin typeface="Lato Light"/>
              <a:ea typeface="Lato Light"/>
              <a:cs typeface="Lato Light"/>
              <a:sym typeface="Lato Light"/>
            </a:endParaRPr>
          </a:p>
        </p:txBody>
      </p:sp>
      <p:sp>
        <p:nvSpPr>
          <p:cNvPr id="355" name="Google Shape;355;p82"/>
          <p:cNvSpPr txBox="1"/>
          <p:nvPr/>
        </p:nvSpPr>
        <p:spPr>
          <a:xfrm>
            <a:off x="685467" y="701040"/>
            <a:ext cx="5141596" cy="1147482"/>
          </a:xfrm>
          <a:prstGeom prst="rect">
            <a:avLst/>
          </a:prstGeom>
          <a:noFill/>
          <a:ln>
            <a:noFill/>
          </a:ln>
        </p:spPr>
        <p:txBody>
          <a:bodyPr anchorCtr="0" anchor="t" bIns="45700" lIns="91425" spcFirstLastPara="1" rIns="91425" wrap="square" tIns="45700">
            <a:normAutofit fontScale="82500" lnSpcReduction="20000"/>
          </a:bodyPr>
          <a:lstStyle/>
          <a:p>
            <a:pPr indent="0" lvl="0" marL="0" marR="0" rtl="0" algn="l">
              <a:lnSpc>
                <a:spcPct val="90000"/>
              </a:lnSpc>
              <a:spcBef>
                <a:spcPts val="0"/>
              </a:spcBef>
              <a:spcAft>
                <a:spcPts val="0"/>
              </a:spcAft>
              <a:buClr>
                <a:schemeClr val="dk1"/>
              </a:buClr>
              <a:buSzPct val="100000"/>
              <a:buFont typeface="Impact"/>
              <a:buNone/>
            </a:pPr>
            <a:r>
              <a:rPr b="1" lang="ms-MY" sz="5400">
                <a:solidFill>
                  <a:schemeClr val="dk1"/>
                </a:solidFill>
                <a:latin typeface="Impact"/>
                <a:ea typeface="Impact"/>
                <a:cs typeface="Impact"/>
                <a:sym typeface="Impact"/>
              </a:rPr>
              <a:t>METHODS of </a:t>
            </a:r>
            <a:r>
              <a:rPr b="1" lang="ms-MY" sz="5400">
                <a:solidFill>
                  <a:srgbClr val="FFC000"/>
                </a:solidFill>
                <a:latin typeface="Impact"/>
                <a:ea typeface="Impact"/>
                <a:cs typeface="Impact"/>
                <a:sym typeface="Impact"/>
              </a:rPr>
              <a:t>DEPRECIATION</a:t>
            </a:r>
            <a:endParaRPr/>
          </a:p>
        </p:txBody>
      </p:sp>
      <p:sp>
        <p:nvSpPr>
          <p:cNvPr id="356" name="Google Shape;356;p82"/>
          <p:cNvSpPr/>
          <p:nvPr/>
        </p:nvSpPr>
        <p:spPr>
          <a:xfrm>
            <a:off x="833733" y="2334475"/>
            <a:ext cx="306742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ms-MY" sz="1800">
                <a:solidFill>
                  <a:schemeClr val="dk1"/>
                </a:solidFill>
                <a:latin typeface="Lato Light"/>
                <a:ea typeface="Lato Light"/>
                <a:cs typeface="Lato Light"/>
                <a:sym typeface="Lato Light"/>
              </a:rPr>
              <a:t>The depreciable amount of an asset on a systematic basis over its useful life. </a:t>
            </a:r>
            <a:endParaRPr/>
          </a:p>
        </p:txBody>
      </p:sp>
      <p:grpSp>
        <p:nvGrpSpPr>
          <p:cNvPr id="357" name="Google Shape;357;p82"/>
          <p:cNvGrpSpPr/>
          <p:nvPr/>
        </p:nvGrpSpPr>
        <p:grpSpPr>
          <a:xfrm>
            <a:off x="7838750" y="1469761"/>
            <a:ext cx="2992707" cy="963399"/>
            <a:chOff x="923726" y="1390760"/>
            <a:chExt cx="4348161" cy="1340696"/>
          </a:xfrm>
        </p:grpSpPr>
        <p:sp>
          <p:nvSpPr>
            <p:cNvPr id="358" name="Google Shape;358;p82"/>
            <p:cNvSpPr/>
            <p:nvPr/>
          </p:nvSpPr>
          <p:spPr>
            <a:xfrm>
              <a:off x="923726" y="1390760"/>
              <a:ext cx="4348161" cy="1340696"/>
            </a:xfrm>
            <a:prstGeom prst="roundRect">
              <a:avLst>
                <a:gd fmla="val 50000" name="adj"/>
              </a:avLst>
            </a:prstGeom>
            <a:solidFill>
              <a:srgbClr val="7771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59" name="Google Shape;359;p82"/>
            <p:cNvSpPr txBox="1"/>
            <p:nvPr/>
          </p:nvSpPr>
          <p:spPr>
            <a:xfrm>
              <a:off x="1757696" y="1808743"/>
              <a:ext cx="3125098" cy="4711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222A34"/>
                  </a:solidFill>
                  <a:latin typeface="Lato Light"/>
                  <a:ea typeface="Lato Light"/>
                  <a:cs typeface="Lato Light"/>
                  <a:sym typeface="Lato Light"/>
                </a:rPr>
                <a:t>Straight-line method </a:t>
              </a:r>
              <a:endParaRPr sz="1600">
                <a:solidFill>
                  <a:srgbClr val="222A34"/>
                </a:solidFill>
                <a:latin typeface="Lato Light"/>
                <a:ea typeface="Lato Light"/>
                <a:cs typeface="Lato Light"/>
                <a:sym typeface="Lato Light"/>
              </a:endParaRPr>
            </a:p>
          </p:txBody>
        </p:sp>
      </p:grpSp>
      <p:grpSp>
        <p:nvGrpSpPr>
          <p:cNvPr id="360" name="Google Shape;360;p82"/>
          <p:cNvGrpSpPr/>
          <p:nvPr/>
        </p:nvGrpSpPr>
        <p:grpSpPr>
          <a:xfrm>
            <a:off x="7838750" y="2898785"/>
            <a:ext cx="3118214" cy="945556"/>
            <a:chOff x="925382" y="2282242"/>
            <a:chExt cx="4530513" cy="1315864"/>
          </a:xfrm>
        </p:grpSpPr>
        <p:sp>
          <p:nvSpPr>
            <p:cNvPr id="361" name="Google Shape;361;p82"/>
            <p:cNvSpPr/>
            <p:nvPr/>
          </p:nvSpPr>
          <p:spPr>
            <a:xfrm>
              <a:off x="925382" y="2282242"/>
              <a:ext cx="4530513" cy="1315864"/>
            </a:xfrm>
            <a:prstGeom prst="roundRect">
              <a:avLst>
                <a:gd fmla="val 50000" name="adj"/>
              </a:avLst>
            </a:prstGeom>
            <a:solidFill>
              <a:srgbClr val="3DBF9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362" name="Google Shape;362;p82"/>
            <p:cNvSpPr/>
            <p:nvPr/>
          </p:nvSpPr>
          <p:spPr>
            <a:xfrm>
              <a:off x="1152973" y="2636984"/>
              <a:ext cx="606379" cy="606380"/>
            </a:xfrm>
            <a:prstGeom prst="ellipse">
              <a:avLst/>
            </a:prstGeom>
            <a:solidFill>
              <a:schemeClr val="lt2">
                <a:alpha val="2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Lato Light"/>
                <a:ea typeface="Lato Light"/>
                <a:cs typeface="Lato Light"/>
                <a:sym typeface="Lato Light"/>
              </a:endParaRPr>
            </a:p>
          </p:txBody>
        </p:sp>
        <p:sp>
          <p:nvSpPr>
            <p:cNvPr id="363" name="Google Shape;363;p82"/>
            <p:cNvSpPr txBox="1"/>
            <p:nvPr/>
          </p:nvSpPr>
          <p:spPr>
            <a:xfrm>
              <a:off x="1926840" y="2555004"/>
              <a:ext cx="3178094" cy="8137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600">
                  <a:solidFill>
                    <a:srgbClr val="222A34"/>
                  </a:solidFill>
                  <a:latin typeface="Lato Light"/>
                  <a:ea typeface="Lato Light"/>
                  <a:cs typeface="Lato Light"/>
                  <a:sym typeface="Lato Light"/>
                </a:rPr>
                <a:t>Reducing balance method.</a:t>
              </a:r>
              <a:endParaRPr sz="1600">
                <a:solidFill>
                  <a:srgbClr val="222A34"/>
                </a:solidFill>
                <a:latin typeface="Lato Light"/>
                <a:ea typeface="Lato Light"/>
                <a:cs typeface="Lato Light"/>
                <a:sym typeface="Lato Light"/>
              </a:endParaRPr>
            </a:p>
          </p:txBody>
        </p:sp>
      </p:grpSp>
      <p:sp>
        <p:nvSpPr>
          <p:cNvPr id="364" name="Google Shape;364;p82"/>
          <p:cNvSpPr/>
          <p:nvPr/>
        </p:nvSpPr>
        <p:spPr>
          <a:xfrm>
            <a:off x="7995394" y="1726776"/>
            <a:ext cx="417352" cy="435732"/>
          </a:xfrm>
          <a:prstGeom prst="ellipse">
            <a:avLst/>
          </a:prstGeom>
          <a:solidFill>
            <a:schemeClr val="lt2">
              <a:alpha val="2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3"/>
          <p:cNvSpPr txBox="1"/>
          <p:nvPr/>
        </p:nvSpPr>
        <p:spPr>
          <a:xfrm>
            <a:off x="941294" y="1317814"/>
            <a:ext cx="8731624" cy="3200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400">
              <a:solidFill>
                <a:srgbClr val="002060"/>
              </a:solidFill>
              <a:latin typeface="Lato Light"/>
              <a:ea typeface="Lato Light"/>
              <a:cs typeface="Lato Light"/>
              <a:sym typeface="Lato Light"/>
            </a:endParaRPr>
          </a:p>
          <a:p>
            <a:pPr indent="0" lvl="0" marL="0" marR="0" rtl="0" algn="l">
              <a:spcBef>
                <a:spcPts val="0"/>
              </a:spcBef>
              <a:spcAft>
                <a:spcPts val="0"/>
              </a:spcAft>
              <a:buNone/>
            </a:pPr>
            <a:r>
              <a:rPr lang="ms-MY" sz="1400">
                <a:solidFill>
                  <a:schemeClr val="dk1"/>
                </a:solidFill>
                <a:latin typeface="Arial"/>
                <a:ea typeface="Arial"/>
                <a:cs typeface="Arial"/>
                <a:sym typeface="Arial"/>
              </a:rPr>
              <a:t>An equipment at cost RM25,000 with an estimated useful life of 8 years and a RM2,000 residual value. Calculate the depreciation expense per year for this equipment.</a:t>
            </a:r>
            <a:endParaRPr/>
          </a:p>
          <a:p>
            <a:pPr indent="0" lvl="0" marL="0" marR="0" rtl="0" algn="l">
              <a:spcBef>
                <a:spcPts val="0"/>
              </a:spcBef>
              <a:spcAft>
                <a:spcPts val="0"/>
              </a:spcAft>
              <a:buNone/>
            </a:pPr>
            <a:r>
              <a:t/>
            </a:r>
            <a:endParaRPr b="1" sz="1400">
              <a:solidFill>
                <a:srgbClr val="16328C"/>
              </a:solidFill>
              <a:latin typeface="Arial"/>
              <a:ea typeface="Arial"/>
              <a:cs typeface="Arial"/>
              <a:sym typeface="Arial"/>
            </a:endParaRPr>
          </a:p>
          <a:p>
            <a:pPr indent="0" lvl="0" marL="0" marR="0" rtl="0" algn="l">
              <a:spcBef>
                <a:spcPts val="0"/>
              </a:spcBef>
              <a:spcAft>
                <a:spcPts val="0"/>
              </a:spcAft>
              <a:buNone/>
            </a:pPr>
            <a:r>
              <a:rPr b="1" lang="ms-MY" sz="1400">
                <a:solidFill>
                  <a:srgbClr val="16328C"/>
                </a:solidFill>
                <a:latin typeface="Arial"/>
                <a:ea typeface="Arial"/>
                <a:cs typeface="Arial"/>
                <a:sym typeface="Arial"/>
              </a:rPr>
              <a:t>Solution:</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Depreciation	=	</a:t>
            </a:r>
            <a:r>
              <a:rPr lang="ms-MY" sz="1400" u="sng">
                <a:solidFill>
                  <a:srgbClr val="000000"/>
                </a:solidFill>
                <a:latin typeface="Arial"/>
                <a:ea typeface="Arial"/>
                <a:cs typeface="Arial"/>
                <a:sym typeface="Arial"/>
              </a:rPr>
              <a:t>Cost – Residual Value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				         Useful Life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			=	</a:t>
            </a:r>
            <a:r>
              <a:rPr lang="ms-MY" sz="1400" u="sng">
                <a:solidFill>
                  <a:srgbClr val="000000"/>
                </a:solidFill>
                <a:latin typeface="Arial"/>
                <a:ea typeface="Arial"/>
                <a:cs typeface="Arial"/>
                <a:sym typeface="Arial"/>
              </a:rPr>
              <a:t>25,000 – 2,000</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			      	8 years</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			=	</a:t>
            </a:r>
            <a:r>
              <a:rPr b="1" lang="ms-MY" sz="1400">
                <a:solidFill>
                  <a:srgbClr val="000000"/>
                </a:solidFill>
                <a:latin typeface="Arial"/>
                <a:ea typeface="Arial"/>
                <a:cs typeface="Arial"/>
                <a:sym typeface="Arial"/>
              </a:rPr>
              <a:t>RM2,875 per annum</a:t>
            </a:r>
            <a:endParaRPr b="1" sz="1400">
              <a:solidFill>
                <a:srgbClr val="002060"/>
              </a:solidFill>
              <a:latin typeface="Lato Light"/>
              <a:ea typeface="Lato Light"/>
              <a:cs typeface="Lato Light"/>
              <a:sym typeface="Lato Light"/>
            </a:endParaRPr>
          </a:p>
          <a:p>
            <a:pPr indent="0" lvl="0" marL="0" marR="0" rtl="0" algn="l">
              <a:spcBef>
                <a:spcPts val="0"/>
              </a:spcBef>
              <a:spcAft>
                <a:spcPts val="0"/>
              </a:spcAft>
              <a:buNone/>
            </a:pPr>
            <a:r>
              <a:t/>
            </a:r>
            <a:endParaRPr b="1" sz="1400">
              <a:solidFill>
                <a:srgbClr val="002060"/>
              </a:solidFill>
              <a:latin typeface="Lato Light"/>
              <a:ea typeface="Lato Light"/>
              <a:cs typeface="Lato Light"/>
              <a:sym typeface="Lato Light"/>
            </a:endParaRPr>
          </a:p>
          <a:p>
            <a:pPr indent="0" lvl="0" marL="0" marR="0" rtl="0" algn="l">
              <a:spcBef>
                <a:spcPts val="0"/>
              </a:spcBef>
              <a:spcAft>
                <a:spcPts val="0"/>
              </a:spcAft>
              <a:buNone/>
            </a:pPr>
            <a:r>
              <a:t/>
            </a:r>
            <a:endParaRPr b="1" sz="1600">
              <a:solidFill>
                <a:srgbClr val="002060"/>
              </a:solidFill>
              <a:latin typeface="Lato Light"/>
              <a:ea typeface="Lato Light"/>
              <a:cs typeface="Lato Light"/>
              <a:sym typeface="Lato Light"/>
            </a:endParaRPr>
          </a:p>
          <a:p>
            <a:pPr indent="0" lvl="0" marL="0" marR="0" rtl="0" algn="l">
              <a:spcBef>
                <a:spcPts val="0"/>
              </a:spcBef>
              <a:spcAft>
                <a:spcPts val="0"/>
              </a:spcAft>
              <a:buNone/>
            </a:pPr>
            <a:r>
              <a:t/>
            </a:r>
            <a:endParaRPr b="1" sz="1600">
              <a:solidFill>
                <a:srgbClr val="002060"/>
              </a:solidFill>
              <a:latin typeface="Lato Light"/>
              <a:ea typeface="Lato Light"/>
              <a:cs typeface="Lato Light"/>
              <a:sym typeface="Lato Light"/>
            </a:endParaRPr>
          </a:p>
          <a:p>
            <a:pPr indent="0" lvl="0" marL="0" marR="0" rtl="0" algn="l">
              <a:spcBef>
                <a:spcPts val="0"/>
              </a:spcBef>
              <a:spcAft>
                <a:spcPts val="0"/>
              </a:spcAft>
              <a:buNone/>
            </a:pPr>
            <a:r>
              <a:t/>
            </a:r>
            <a:endParaRPr sz="1600">
              <a:solidFill>
                <a:schemeClr val="dk1"/>
              </a:solidFill>
              <a:latin typeface="Lato Light"/>
              <a:ea typeface="Lato Light"/>
              <a:cs typeface="Lato Light"/>
              <a:sym typeface="Lato Light"/>
            </a:endParaRPr>
          </a:p>
        </p:txBody>
      </p:sp>
      <p:graphicFrame>
        <p:nvGraphicFramePr>
          <p:cNvPr id="370" name="Google Shape;370;p83"/>
          <p:cNvGraphicFramePr/>
          <p:nvPr/>
        </p:nvGraphicFramePr>
        <p:xfrm>
          <a:off x="734397" y="3578295"/>
          <a:ext cx="3000000" cy="3000000"/>
        </p:xfrm>
        <a:graphic>
          <a:graphicData uri="http://schemas.openxmlformats.org/drawingml/2006/table">
            <a:tbl>
              <a:tblPr bandRow="1" firstCol="1" firstRow="1">
                <a:noFill/>
                <a:tableStyleId>{E7FB8BD5-4B75-4730-97B3-D1488BDFAAFF}</a:tableStyleId>
              </a:tblPr>
              <a:tblGrid>
                <a:gridCol w="899800"/>
                <a:gridCol w="1908175"/>
                <a:gridCol w="1908175"/>
              </a:tblGrid>
              <a:tr h="177800">
                <a:tc>
                  <a:txBody>
                    <a:bodyPr/>
                    <a:lstStyle/>
                    <a:p>
                      <a:pPr indent="0" lvl="0" marL="0" marR="0" rtl="0" algn="ctr">
                        <a:spcBef>
                          <a:spcPts val="0"/>
                        </a:spcBef>
                        <a:spcAft>
                          <a:spcPts val="0"/>
                        </a:spcAft>
                        <a:buNone/>
                      </a:pPr>
                      <a:r>
                        <a:rPr lang="ms-MY" sz="1400" u="none" cap="none" strike="noStrike"/>
                        <a:t>Year</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Depreciation Expenses </a:t>
                      </a:r>
                      <a:endParaRPr/>
                    </a:p>
                    <a:p>
                      <a:pPr indent="0" lvl="0" marL="0" marR="0" rtl="0" algn="ctr">
                        <a:spcBef>
                          <a:spcPts val="0"/>
                        </a:spcBef>
                        <a:spcAft>
                          <a:spcPts val="0"/>
                        </a:spcAft>
                        <a:buNone/>
                      </a:pPr>
                      <a:r>
                        <a:rPr lang="ms-MY" sz="1400" u="none" cap="none" strike="noStrike"/>
                        <a:t>(RM)</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Accumulated Depreciation (RM)</a:t>
                      </a:r>
                      <a:endParaRPr sz="1400" u="none" cap="none" strike="noStrike">
                        <a:latin typeface="Calibri"/>
                        <a:ea typeface="Calibri"/>
                        <a:cs typeface="Calibri"/>
                        <a:sym typeface="Calibri"/>
                      </a:endParaRPr>
                    </a:p>
                  </a:txBody>
                  <a:tcPr marT="0" marB="0" marR="68575" marL="68575" anchor="ctr"/>
                </a:tc>
              </a:tr>
              <a:tr h="177800">
                <a:tc>
                  <a:txBody>
                    <a:bodyPr/>
                    <a:lstStyle/>
                    <a:p>
                      <a:pPr indent="0" lvl="0" marL="0" marR="0" rtl="0" algn="ctr">
                        <a:spcBef>
                          <a:spcPts val="0"/>
                        </a:spcBef>
                        <a:spcAft>
                          <a:spcPts val="0"/>
                        </a:spcAft>
                        <a:buNone/>
                      </a:pPr>
                      <a:r>
                        <a:rPr lang="ms-MY" sz="1400" u="none" cap="none" strike="noStrike"/>
                        <a:t>1</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2</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5,750</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3</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8,625</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4</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11,500</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14,375</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6</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17,250</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7</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20,125</a:t>
                      </a:r>
                      <a:endParaRPr sz="1400" u="none" cap="none" strike="noStrike">
                        <a:latin typeface="Calibri"/>
                        <a:ea typeface="Calibri"/>
                        <a:cs typeface="Calibri"/>
                        <a:sym typeface="Calibri"/>
                      </a:endParaRPr>
                    </a:p>
                  </a:txBody>
                  <a:tcPr marT="0" marB="0" marR="68575" marL="68575"/>
                </a:tc>
              </a:tr>
              <a:tr h="177800">
                <a:tc>
                  <a:txBody>
                    <a:bodyPr/>
                    <a:lstStyle/>
                    <a:p>
                      <a:pPr indent="0" lvl="0" marL="0" marR="0" rtl="0" algn="ctr">
                        <a:spcBef>
                          <a:spcPts val="0"/>
                        </a:spcBef>
                        <a:spcAft>
                          <a:spcPts val="0"/>
                        </a:spcAft>
                        <a:buNone/>
                      </a:pPr>
                      <a:r>
                        <a:rPr lang="ms-MY" sz="1400" u="none" cap="none" strike="noStrike"/>
                        <a:t>8</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2,875</a:t>
                      </a:r>
                      <a:endParaRPr sz="14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ms-MY" sz="1400" u="none" cap="none" strike="noStrike"/>
                        <a:t>23,000</a:t>
                      </a:r>
                      <a:endParaRPr sz="1400" u="none" cap="none" strike="noStrike">
                        <a:latin typeface="Calibri"/>
                        <a:ea typeface="Calibri"/>
                        <a:cs typeface="Calibri"/>
                        <a:sym typeface="Calibri"/>
                      </a:endParaRPr>
                    </a:p>
                  </a:txBody>
                  <a:tcPr marT="0" marB="0" marR="68575" marL="68575"/>
                </a:tc>
              </a:tr>
            </a:tbl>
          </a:graphicData>
        </a:graphic>
      </p:graphicFrame>
      <p:sp>
        <p:nvSpPr>
          <p:cNvPr id="371" name="Google Shape;371;p83"/>
          <p:cNvSpPr/>
          <p:nvPr/>
        </p:nvSpPr>
        <p:spPr>
          <a:xfrm>
            <a:off x="7413455" y="3245606"/>
            <a:ext cx="3281084"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Accumulated Depreciation Account</a:t>
            </a:r>
            <a:endParaRPr b="0" i="0" sz="1400" u="none" cap="none" strike="noStrike">
              <a:solidFill>
                <a:srgbClr val="000000"/>
              </a:solidFill>
              <a:latin typeface="Arial"/>
              <a:ea typeface="Arial"/>
              <a:cs typeface="Arial"/>
              <a:sym typeface="Arial"/>
            </a:endParaRPr>
          </a:p>
        </p:txBody>
      </p:sp>
      <p:graphicFrame>
        <p:nvGraphicFramePr>
          <p:cNvPr id="372" name="Google Shape;372;p83"/>
          <p:cNvGraphicFramePr/>
          <p:nvPr/>
        </p:nvGraphicFramePr>
        <p:xfrm>
          <a:off x="6069107" y="3635665"/>
          <a:ext cx="3000000" cy="3000000"/>
        </p:xfrm>
        <a:graphic>
          <a:graphicData uri="http://schemas.openxmlformats.org/drawingml/2006/table">
            <a:tbl>
              <a:tblPr bandRow="1" firstCol="1" firstRow="1">
                <a:noFill/>
                <a:tableStyleId>{6E450D31-E455-4E18-996A-CA4C27A514E4}</a:tableStyleId>
              </a:tblPr>
              <a:tblGrid>
                <a:gridCol w="489475"/>
                <a:gridCol w="1455550"/>
                <a:gridCol w="752350"/>
                <a:gridCol w="174700"/>
                <a:gridCol w="174700"/>
                <a:gridCol w="432800"/>
                <a:gridCol w="1289625"/>
                <a:gridCol w="877825"/>
              </a:tblGrid>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RM</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gridSpan="2">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hMerge="1"/>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RM</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Y1</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Y1</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a:p>
                  </a:txBody>
                  <a:tcPr marT="0" marB="0" marR="68575" marL="68575">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Y2</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5,750</a:t>
                      </a:r>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Y2</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b/d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5,750</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5,750</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rowSpan="2">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vMerge="1"/>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Y8</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23,000</a:t>
                      </a:r>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Y8</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b/d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20,125</a:t>
                      </a:r>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2,875</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23,000</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gridSpan="2">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23,000</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373" name="Google Shape;373;p83"/>
          <p:cNvCxnSpPr/>
          <p:nvPr/>
        </p:nvCxnSpPr>
        <p:spPr>
          <a:xfrm>
            <a:off x="7171761" y="5029442"/>
            <a:ext cx="0" cy="555335"/>
          </a:xfrm>
          <a:prstGeom prst="straightConnector1">
            <a:avLst/>
          </a:prstGeom>
          <a:noFill/>
          <a:ln cap="flat" cmpd="sng" w="76200">
            <a:solidFill>
              <a:srgbClr val="BE1A30"/>
            </a:solidFill>
            <a:prstDash val="solid"/>
            <a:miter lim="800000"/>
            <a:headEnd len="sm" w="sm" type="none"/>
            <a:tailEnd len="med" w="med" type="triangle"/>
          </a:ln>
        </p:spPr>
      </p:cxnSp>
      <p:cxnSp>
        <p:nvCxnSpPr>
          <p:cNvPr id="374" name="Google Shape;374;p83"/>
          <p:cNvCxnSpPr/>
          <p:nvPr/>
        </p:nvCxnSpPr>
        <p:spPr>
          <a:xfrm>
            <a:off x="10165977" y="5029442"/>
            <a:ext cx="0" cy="555335"/>
          </a:xfrm>
          <a:prstGeom prst="straightConnector1">
            <a:avLst/>
          </a:prstGeom>
          <a:noFill/>
          <a:ln cap="flat" cmpd="sng" w="76200">
            <a:solidFill>
              <a:srgbClr val="BE1A30"/>
            </a:solidFill>
            <a:prstDash val="solid"/>
            <a:miter lim="800000"/>
            <a:headEnd len="sm" w="sm" type="none"/>
            <a:tailEnd len="med" w="med" type="triangle"/>
          </a:ln>
        </p:spPr>
      </p:cxnSp>
      <p:sp>
        <p:nvSpPr>
          <p:cNvPr id="375" name="Google Shape;375;p83"/>
          <p:cNvSpPr/>
          <p:nvPr/>
        </p:nvSpPr>
        <p:spPr>
          <a:xfrm>
            <a:off x="1004047" y="888071"/>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2:</a:t>
            </a:r>
            <a:endParaRPr/>
          </a:p>
        </p:txBody>
      </p:sp>
      <p:pic>
        <p:nvPicPr>
          <p:cNvPr id="376" name="Google Shape;376;p83"/>
          <p:cNvPicPr preferRelativeResize="0"/>
          <p:nvPr/>
        </p:nvPicPr>
        <p:blipFill rotWithShape="1">
          <a:blip r:embed="rId3">
            <a:alphaModFix/>
          </a:blip>
          <a:srcRect b="0" l="0" r="0" t="0"/>
          <a:stretch/>
        </p:blipFill>
        <p:spPr>
          <a:xfrm>
            <a:off x="10117914" y="1416257"/>
            <a:ext cx="1798703" cy="19116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84"/>
          <p:cNvSpPr/>
          <p:nvPr/>
        </p:nvSpPr>
        <p:spPr>
          <a:xfrm>
            <a:off x="941294" y="1190617"/>
            <a:ext cx="6096000" cy="155427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ms-MY" sz="1800">
                <a:solidFill>
                  <a:srgbClr val="000000"/>
                </a:solidFill>
                <a:latin typeface="Times New Roman"/>
                <a:ea typeface="Times New Roman"/>
                <a:cs typeface="Times New Roman"/>
                <a:sym typeface="Times New Roman"/>
              </a:rPr>
              <a:t>A machine at cost RM500,000 is depreciate at 10% per annum. Show the depreciation for 5 years.</a:t>
            </a:r>
            <a:endParaRPr sz="20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None/>
            </a:pPr>
            <a:r>
              <a:rPr b="1" lang="ms-MY" sz="1800">
                <a:solidFill>
                  <a:srgbClr val="16328C"/>
                </a:solidFill>
                <a:latin typeface="Times New Roman"/>
                <a:ea typeface="Times New Roman"/>
                <a:cs typeface="Times New Roman"/>
                <a:sym typeface="Times New Roman"/>
              </a:rPr>
              <a:t>Solution:</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ms-MY" sz="1800">
                <a:solidFill>
                  <a:srgbClr val="000000"/>
                </a:solidFill>
                <a:latin typeface="Times New Roman"/>
                <a:ea typeface="Times New Roman"/>
                <a:cs typeface="Times New Roman"/>
                <a:sym typeface="Times New Roman"/>
              </a:rPr>
              <a:t>Depreciation	=	500,000 x 10%</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ms-MY" sz="1800">
                <a:solidFill>
                  <a:srgbClr val="000000"/>
                </a:solidFill>
                <a:latin typeface="Times New Roman"/>
                <a:ea typeface="Times New Roman"/>
                <a:cs typeface="Times New Roman"/>
                <a:sym typeface="Times New Roman"/>
              </a:rPr>
              <a:t>		=	RM50,000 per annum</a:t>
            </a:r>
            <a:endParaRPr sz="2000">
              <a:solidFill>
                <a:schemeClr val="dk1"/>
              </a:solidFill>
              <a:latin typeface="Times New Roman"/>
              <a:ea typeface="Times New Roman"/>
              <a:cs typeface="Times New Roman"/>
              <a:sym typeface="Times New Roman"/>
            </a:endParaRPr>
          </a:p>
        </p:txBody>
      </p:sp>
      <p:sp>
        <p:nvSpPr>
          <p:cNvPr id="382" name="Google Shape;382;p84"/>
          <p:cNvSpPr/>
          <p:nvPr/>
        </p:nvSpPr>
        <p:spPr>
          <a:xfrm>
            <a:off x="1048871" y="723340"/>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3:</a:t>
            </a:r>
            <a:endParaRPr/>
          </a:p>
        </p:txBody>
      </p:sp>
      <p:graphicFrame>
        <p:nvGraphicFramePr>
          <p:cNvPr id="383" name="Google Shape;383;p84"/>
          <p:cNvGraphicFramePr/>
          <p:nvPr/>
        </p:nvGraphicFramePr>
        <p:xfrm>
          <a:off x="941294" y="3468342"/>
          <a:ext cx="3000000" cy="3000000"/>
        </p:xfrm>
        <a:graphic>
          <a:graphicData uri="http://schemas.openxmlformats.org/drawingml/2006/table">
            <a:tbl>
              <a:tblPr bandRow="1" firstCol="1" firstRow="1">
                <a:noFill/>
                <a:tableStyleId>{E7FB8BD5-4B75-4730-97B3-D1488BDFAAFF}</a:tableStyleId>
              </a:tblPr>
              <a:tblGrid>
                <a:gridCol w="899800"/>
                <a:gridCol w="1908175"/>
                <a:gridCol w="1908175"/>
              </a:tblGrid>
              <a:tr h="576600">
                <a:tc>
                  <a:txBody>
                    <a:bodyPr/>
                    <a:lstStyle/>
                    <a:p>
                      <a:pPr indent="0" lvl="0" marL="0" marR="0" rtl="0" algn="ctr">
                        <a:spcBef>
                          <a:spcPts val="0"/>
                        </a:spcBef>
                        <a:spcAft>
                          <a:spcPts val="0"/>
                        </a:spcAft>
                        <a:buNone/>
                      </a:pPr>
                      <a:r>
                        <a:rPr lang="ms-MY" sz="1400" u="none" cap="none" strike="noStrike"/>
                        <a:t>Year</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Depreciation Expenses </a:t>
                      </a:r>
                      <a:endParaRPr/>
                    </a:p>
                    <a:p>
                      <a:pPr indent="0" lvl="0" marL="0" marR="0" rtl="0" algn="ctr">
                        <a:spcBef>
                          <a:spcPts val="0"/>
                        </a:spcBef>
                        <a:spcAft>
                          <a:spcPts val="0"/>
                        </a:spcAft>
                        <a:buNone/>
                      </a:pPr>
                      <a:r>
                        <a:rPr lang="ms-MY" sz="1400" u="none" cap="none" strike="noStrike"/>
                        <a:t>(RM)</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t>Accumulated Depreciation (RM)</a:t>
                      </a:r>
                      <a:endParaRPr sz="1400" u="none" cap="none" strike="noStrike">
                        <a:latin typeface="Calibri"/>
                        <a:ea typeface="Calibri"/>
                        <a:cs typeface="Calibri"/>
                        <a:sym typeface="Calibri"/>
                      </a:endParaRPr>
                    </a:p>
                  </a:txBody>
                  <a:tcPr marT="0" marB="0" marR="68575" marL="68575" anchor="ctr"/>
                </a:tc>
              </a:tr>
              <a:tr h="288300">
                <a:tc>
                  <a:txBody>
                    <a:bodyPr/>
                    <a:lstStyle/>
                    <a:p>
                      <a:pPr indent="0" lvl="0" marL="0" marR="0" rtl="0" algn="ctr">
                        <a:spcBef>
                          <a:spcPts val="0"/>
                        </a:spcBef>
                        <a:spcAft>
                          <a:spcPts val="0"/>
                        </a:spcAft>
                        <a:buNone/>
                      </a:pPr>
                      <a:r>
                        <a:rPr lang="ms-MY" sz="1400" u="none" cap="none" strike="noStrike"/>
                        <a:t>1</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50,000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50,000</a:t>
                      </a:r>
                      <a:endParaRPr sz="1400" u="none" cap="none" strike="noStrike">
                        <a:solidFill>
                          <a:srgbClr val="000000"/>
                        </a:solidFill>
                        <a:latin typeface="Calibri"/>
                        <a:ea typeface="Calibri"/>
                        <a:cs typeface="Calibri"/>
                        <a:sym typeface="Calibri"/>
                      </a:endParaRPr>
                    </a:p>
                  </a:txBody>
                  <a:tcPr marT="0" marB="0" marR="68575" marL="68575" anchor="ctr"/>
                </a:tc>
              </a:tr>
              <a:tr h="288300">
                <a:tc>
                  <a:txBody>
                    <a:bodyPr/>
                    <a:lstStyle/>
                    <a:p>
                      <a:pPr indent="0" lvl="0" marL="0" marR="0" rtl="0" algn="ctr">
                        <a:spcBef>
                          <a:spcPts val="0"/>
                        </a:spcBef>
                        <a:spcAft>
                          <a:spcPts val="0"/>
                        </a:spcAft>
                        <a:buNone/>
                      </a:pPr>
                      <a:r>
                        <a:rPr lang="ms-MY" sz="1400" u="none" cap="none" strike="noStrike"/>
                        <a:t>2</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50,000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100,000</a:t>
                      </a:r>
                      <a:endParaRPr sz="1400" u="none" cap="none" strike="noStrike">
                        <a:solidFill>
                          <a:srgbClr val="000000"/>
                        </a:solidFill>
                        <a:latin typeface="Calibri"/>
                        <a:ea typeface="Calibri"/>
                        <a:cs typeface="Calibri"/>
                        <a:sym typeface="Calibri"/>
                      </a:endParaRPr>
                    </a:p>
                  </a:txBody>
                  <a:tcPr marT="0" marB="0" marR="68575" marL="68575" anchor="ctr"/>
                </a:tc>
              </a:tr>
              <a:tr h="288300">
                <a:tc>
                  <a:txBody>
                    <a:bodyPr/>
                    <a:lstStyle/>
                    <a:p>
                      <a:pPr indent="0" lvl="0" marL="0" marR="0" rtl="0" algn="ctr">
                        <a:spcBef>
                          <a:spcPts val="0"/>
                        </a:spcBef>
                        <a:spcAft>
                          <a:spcPts val="0"/>
                        </a:spcAft>
                        <a:buNone/>
                      </a:pPr>
                      <a:r>
                        <a:rPr lang="ms-MY" sz="1400" u="none" cap="none" strike="noStrike"/>
                        <a:t>3</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50,000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150,000</a:t>
                      </a:r>
                      <a:endParaRPr sz="1400" u="none" cap="none" strike="noStrike">
                        <a:solidFill>
                          <a:srgbClr val="000000"/>
                        </a:solidFill>
                        <a:latin typeface="Calibri"/>
                        <a:ea typeface="Calibri"/>
                        <a:cs typeface="Calibri"/>
                        <a:sym typeface="Calibri"/>
                      </a:endParaRPr>
                    </a:p>
                  </a:txBody>
                  <a:tcPr marT="0" marB="0" marR="68575" marL="68575" anchor="ctr"/>
                </a:tc>
              </a:tr>
              <a:tr h="288300">
                <a:tc>
                  <a:txBody>
                    <a:bodyPr/>
                    <a:lstStyle/>
                    <a:p>
                      <a:pPr indent="0" lvl="0" marL="0" marR="0" rtl="0" algn="ctr">
                        <a:spcBef>
                          <a:spcPts val="0"/>
                        </a:spcBef>
                        <a:spcAft>
                          <a:spcPts val="0"/>
                        </a:spcAft>
                        <a:buNone/>
                      </a:pPr>
                      <a:r>
                        <a:rPr lang="ms-MY" sz="1400" u="none" cap="none" strike="noStrike"/>
                        <a:t>4</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50,000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200,000</a:t>
                      </a:r>
                      <a:endParaRPr sz="1400" u="none" cap="none" strike="noStrike">
                        <a:solidFill>
                          <a:srgbClr val="000000"/>
                        </a:solidFill>
                        <a:latin typeface="Calibri"/>
                        <a:ea typeface="Calibri"/>
                        <a:cs typeface="Calibri"/>
                        <a:sym typeface="Calibri"/>
                      </a:endParaRPr>
                    </a:p>
                  </a:txBody>
                  <a:tcPr marT="0" marB="0" marR="68575" marL="68575" anchor="ctr"/>
                </a:tc>
              </a:tr>
              <a:tr h="288300">
                <a:tc>
                  <a:txBody>
                    <a:bodyPr/>
                    <a:lstStyle/>
                    <a:p>
                      <a:pPr indent="0" lvl="0" marL="0" marR="0" rtl="0" algn="ctr">
                        <a:spcBef>
                          <a:spcPts val="0"/>
                        </a:spcBef>
                        <a:spcAft>
                          <a:spcPts val="0"/>
                        </a:spcAft>
                        <a:buNone/>
                      </a:pPr>
                      <a:r>
                        <a:rPr lang="ms-MY" sz="1400" u="none" cap="none" strike="noStrike"/>
                        <a:t>5</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50,000</a:t>
                      </a:r>
                      <a:endParaRPr sz="1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ms-MY" sz="1400" u="none" cap="none" strike="noStrike">
                          <a:solidFill>
                            <a:srgbClr val="000000"/>
                          </a:solidFill>
                        </a:rPr>
                        <a:t>250,000</a:t>
                      </a:r>
                      <a:endParaRPr sz="1400" u="none" cap="none" strike="noStrike">
                        <a:solidFill>
                          <a:srgbClr val="000000"/>
                        </a:solidFill>
                        <a:latin typeface="Calibri"/>
                        <a:ea typeface="Calibri"/>
                        <a:cs typeface="Calibri"/>
                        <a:sym typeface="Calibri"/>
                      </a:endParaRPr>
                    </a:p>
                  </a:txBody>
                  <a:tcPr marT="0" marB="0" marR="68575" marL="68575" anchor="ctr"/>
                </a:tc>
              </a:tr>
            </a:tbl>
          </a:graphicData>
        </a:graphic>
      </p:graphicFrame>
      <p:sp>
        <p:nvSpPr>
          <p:cNvPr id="384" name="Google Shape;384;p84"/>
          <p:cNvSpPr/>
          <p:nvPr/>
        </p:nvSpPr>
        <p:spPr>
          <a:xfrm>
            <a:off x="7265536" y="3094802"/>
            <a:ext cx="3281084"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Accumulated Depreciation Account</a:t>
            </a:r>
            <a:endParaRPr b="0" i="0" sz="1400" u="none" cap="none" strike="noStrike">
              <a:solidFill>
                <a:srgbClr val="000000"/>
              </a:solidFill>
              <a:latin typeface="Arial"/>
              <a:ea typeface="Arial"/>
              <a:cs typeface="Arial"/>
              <a:sym typeface="Arial"/>
            </a:endParaRPr>
          </a:p>
        </p:txBody>
      </p:sp>
      <p:graphicFrame>
        <p:nvGraphicFramePr>
          <p:cNvPr id="385" name="Google Shape;385;p84"/>
          <p:cNvGraphicFramePr/>
          <p:nvPr/>
        </p:nvGraphicFramePr>
        <p:xfrm>
          <a:off x="6095999" y="3465332"/>
          <a:ext cx="3000000" cy="3000000"/>
        </p:xfrm>
        <a:graphic>
          <a:graphicData uri="http://schemas.openxmlformats.org/drawingml/2006/table">
            <a:tbl>
              <a:tblPr bandRow="1" firstCol="1" firstRow="1">
                <a:noFill/>
                <a:tableStyleId>{6E450D31-E455-4E18-996A-CA4C27A514E4}</a:tableStyleId>
              </a:tblPr>
              <a:tblGrid>
                <a:gridCol w="487150"/>
                <a:gridCol w="1366525"/>
                <a:gridCol w="830850"/>
                <a:gridCol w="173875"/>
                <a:gridCol w="173875"/>
                <a:gridCol w="430750"/>
                <a:gridCol w="1283475"/>
                <a:gridCol w="873650"/>
              </a:tblGrid>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RM</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gridSpan="2">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hMerge="1"/>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RM</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Y1</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Y1</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a:p>
                  </a:txBody>
                  <a:tcPr marT="0" marB="0" marR="68575" marL="68575">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Y2</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100,000</a:t>
                      </a:r>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Y2</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b/d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100,000</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100,000</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rowSpan="2">
                  <a:txBody>
                    <a:bodyPr/>
                    <a:lstStyle/>
                    <a:p>
                      <a:pPr indent="0" lvl="0" marL="0" marR="0" rtl="0" algn="just">
                        <a:spcBef>
                          <a:spcPts val="0"/>
                        </a:spcBef>
                        <a:spcAft>
                          <a:spcPts val="0"/>
                        </a:spcAft>
                        <a:buNone/>
                      </a:pPr>
                      <a:r>
                        <a:t/>
                      </a:r>
                      <a:endParaRPr b="1" sz="1400" u="none" cap="none" strike="noStrike">
                        <a:solidFill>
                          <a:srgbClr val="000000"/>
                        </a:solidFill>
                        <a:latin typeface="Arial"/>
                        <a:ea typeface="Arial"/>
                        <a:cs typeface="Arial"/>
                        <a:sym typeface="Arial"/>
                      </a:endParaRPr>
                    </a:p>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vMerge="1"/>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323150">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Y5</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250,000</a:t>
                      </a:r>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Y5</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b/d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200,000</a:t>
                      </a:r>
                      <a:endParaRPr/>
                    </a:p>
                  </a:txBody>
                  <a:tcPr marT="0" marB="0" marR="68575" marL="68575">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50,000</a:t>
                      </a:r>
                      <a:endParaRPr/>
                    </a:p>
                  </a:txBody>
                  <a:tcPr marT="0" marB="0" marR="68575" marL="68575">
                    <a:lnB cap="flat" cmpd="sng" w="12700">
                      <a:solidFill>
                        <a:schemeClr val="dk1"/>
                      </a:solidFill>
                      <a:prstDash val="solid"/>
                      <a:round/>
                      <a:headEnd len="sm" w="sm" type="none"/>
                      <a:tailEnd len="sm" w="sm" type="none"/>
                    </a:lnB>
                    <a:solidFill>
                      <a:schemeClr val="lt1"/>
                    </a:solidFill>
                  </a:tcPr>
                </a:tc>
              </a:tr>
              <a:tr h="193825">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250,000</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gridSpan="2">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250,000</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386" name="Google Shape;386;p84"/>
          <p:cNvCxnSpPr/>
          <p:nvPr/>
        </p:nvCxnSpPr>
        <p:spPr>
          <a:xfrm>
            <a:off x="6920749" y="4886003"/>
            <a:ext cx="0" cy="555335"/>
          </a:xfrm>
          <a:prstGeom prst="straightConnector1">
            <a:avLst/>
          </a:prstGeom>
          <a:noFill/>
          <a:ln cap="flat" cmpd="sng" w="76200">
            <a:solidFill>
              <a:srgbClr val="BE1A30"/>
            </a:solidFill>
            <a:prstDash val="solid"/>
            <a:miter lim="800000"/>
            <a:headEnd len="sm" w="sm" type="none"/>
            <a:tailEnd len="med" w="med" type="triangle"/>
          </a:ln>
        </p:spPr>
      </p:cxnSp>
      <p:cxnSp>
        <p:nvCxnSpPr>
          <p:cNvPr id="387" name="Google Shape;387;p84"/>
          <p:cNvCxnSpPr/>
          <p:nvPr/>
        </p:nvCxnSpPr>
        <p:spPr>
          <a:xfrm>
            <a:off x="10165977" y="4886003"/>
            <a:ext cx="0" cy="555335"/>
          </a:xfrm>
          <a:prstGeom prst="straightConnector1">
            <a:avLst/>
          </a:prstGeom>
          <a:noFill/>
          <a:ln cap="flat" cmpd="sng" w="76200">
            <a:solidFill>
              <a:srgbClr val="BE1A30"/>
            </a:solidFill>
            <a:prstDash val="solid"/>
            <a:miter lim="800000"/>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85"/>
          <p:cNvSpPr/>
          <p:nvPr/>
        </p:nvSpPr>
        <p:spPr>
          <a:xfrm>
            <a:off x="891231" y="1449147"/>
            <a:ext cx="8095129"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ms-MY" sz="1400">
                <a:solidFill>
                  <a:srgbClr val="000000"/>
                </a:solidFill>
                <a:latin typeface="Arial"/>
                <a:ea typeface="Arial"/>
                <a:cs typeface="Arial"/>
                <a:sym typeface="Arial"/>
              </a:rPr>
              <a:t>The information below is extract from the book of Emma Sdn. Bhd. On 1 January 2019.</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Buildings			RM650,000</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Accumulated depreciation	</a:t>
            </a:r>
            <a:r>
              <a:rPr lang="ms-MY" sz="1400" u="sng">
                <a:solidFill>
                  <a:srgbClr val="000000"/>
                </a:solidFill>
                <a:latin typeface="Arial"/>
                <a:ea typeface="Arial"/>
                <a:cs typeface="Arial"/>
                <a:sym typeface="Arial"/>
              </a:rPr>
              <a:t>RM200,000</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Book Value			</a:t>
            </a:r>
            <a:r>
              <a:rPr lang="ms-MY" sz="1400" u="sng">
                <a:solidFill>
                  <a:srgbClr val="000000"/>
                </a:solidFill>
                <a:latin typeface="Arial"/>
                <a:ea typeface="Arial"/>
                <a:cs typeface="Arial"/>
                <a:sym typeface="Arial"/>
              </a:rPr>
              <a:t>RM450,000</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ms-MY" sz="1400">
                <a:solidFill>
                  <a:srgbClr val="000000"/>
                </a:solidFill>
                <a:latin typeface="Arial"/>
                <a:ea typeface="Arial"/>
                <a:cs typeface="Arial"/>
                <a:sym typeface="Arial"/>
              </a:rPr>
              <a:t>The company policy is to depreciate at rate 15% per annum using straight line method. Show the accumulated depreciation account for year ended 31 December 2019. </a:t>
            </a:r>
            <a:endParaRPr sz="1400">
              <a:solidFill>
                <a:schemeClr val="dk1"/>
              </a:solidFill>
              <a:latin typeface="Arial"/>
              <a:ea typeface="Arial"/>
              <a:cs typeface="Arial"/>
              <a:sym typeface="Arial"/>
            </a:endParaRPr>
          </a:p>
          <a:p>
            <a:pPr indent="0" lvl="0" marL="0" marR="0" rtl="0" algn="just">
              <a:spcBef>
                <a:spcPts val="0"/>
              </a:spcBef>
              <a:spcAft>
                <a:spcPts val="0"/>
              </a:spcAft>
              <a:buNone/>
            </a:pPr>
            <a:r>
              <a:rPr b="1" lang="ms-MY" sz="1400">
                <a:solidFill>
                  <a:srgbClr val="16328C"/>
                </a:solidFill>
                <a:latin typeface="Arial"/>
                <a:ea typeface="Arial"/>
                <a:cs typeface="Arial"/>
                <a:sym typeface="Arial"/>
              </a:rPr>
              <a:t> </a:t>
            </a:r>
            <a:endParaRPr sz="1400">
              <a:solidFill>
                <a:schemeClr val="dk1"/>
              </a:solidFill>
              <a:latin typeface="Arial"/>
              <a:ea typeface="Arial"/>
              <a:cs typeface="Arial"/>
              <a:sym typeface="Arial"/>
            </a:endParaRPr>
          </a:p>
          <a:p>
            <a:pPr indent="0" lvl="0" marL="0" marR="0" rtl="0" algn="just">
              <a:spcBef>
                <a:spcPts val="0"/>
              </a:spcBef>
              <a:spcAft>
                <a:spcPts val="0"/>
              </a:spcAft>
              <a:buNone/>
            </a:pPr>
            <a:r>
              <a:rPr b="1" lang="ms-MY" sz="1400">
                <a:solidFill>
                  <a:srgbClr val="16328C"/>
                </a:solidFill>
                <a:latin typeface="Arial"/>
                <a:ea typeface="Arial"/>
                <a:cs typeface="Arial"/>
                <a:sym typeface="Arial"/>
              </a:rPr>
              <a:t>Solution:</a:t>
            </a:r>
            <a:endParaRPr sz="1400">
              <a:solidFill>
                <a:schemeClr val="dk1"/>
              </a:solidFill>
              <a:latin typeface="Arial"/>
              <a:ea typeface="Arial"/>
              <a:cs typeface="Arial"/>
              <a:sym typeface="Arial"/>
            </a:endParaRPr>
          </a:p>
          <a:p>
            <a:pPr indent="0" lvl="0" marL="0" marR="0" rtl="0" algn="just">
              <a:spcBef>
                <a:spcPts val="0"/>
              </a:spcBef>
              <a:spcAft>
                <a:spcPts val="0"/>
              </a:spcAft>
              <a:buNone/>
            </a:pPr>
            <a:r>
              <a:rPr lang="ms-MY" sz="1400">
                <a:solidFill>
                  <a:srgbClr val="000000"/>
                </a:solidFill>
                <a:latin typeface="Arial"/>
                <a:ea typeface="Arial"/>
                <a:cs typeface="Arial"/>
                <a:sym typeface="Arial"/>
              </a:rPr>
              <a:t>Depreciation	=	650,000 x 15%</a:t>
            </a:r>
            <a:endParaRPr sz="1400">
              <a:solidFill>
                <a:schemeClr val="dk1"/>
              </a:solidFill>
              <a:latin typeface="Arial"/>
              <a:ea typeface="Arial"/>
              <a:cs typeface="Arial"/>
              <a:sym typeface="Arial"/>
            </a:endParaRPr>
          </a:p>
          <a:p>
            <a:pPr indent="0" lvl="0" marL="0" marR="0" rtl="0" algn="just">
              <a:spcBef>
                <a:spcPts val="0"/>
              </a:spcBef>
              <a:spcAft>
                <a:spcPts val="0"/>
              </a:spcAft>
              <a:buNone/>
            </a:pPr>
            <a:r>
              <a:rPr lang="ms-MY" sz="1400">
                <a:solidFill>
                  <a:srgbClr val="000000"/>
                </a:solidFill>
                <a:latin typeface="Arial"/>
                <a:ea typeface="Arial"/>
                <a:cs typeface="Arial"/>
                <a:sym typeface="Arial"/>
              </a:rPr>
              <a:t>		=	RM97,500 per annum</a:t>
            </a:r>
            <a:endParaRPr sz="1400">
              <a:solidFill>
                <a:schemeClr val="dk1"/>
              </a:solidFill>
              <a:latin typeface="Arial"/>
              <a:ea typeface="Arial"/>
              <a:cs typeface="Arial"/>
              <a:sym typeface="Arial"/>
            </a:endParaRPr>
          </a:p>
        </p:txBody>
      </p:sp>
      <p:sp>
        <p:nvSpPr>
          <p:cNvPr id="393" name="Google Shape;393;p85"/>
          <p:cNvSpPr/>
          <p:nvPr/>
        </p:nvSpPr>
        <p:spPr>
          <a:xfrm>
            <a:off x="1048871" y="723340"/>
            <a:ext cx="1800225" cy="400050"/>
          </a:xfrm>
          <a:custGeom>
            <a:rect b="b" l="l" r="r" t="t"/>
            <a:pathLst>
              <a:path extrusionOk="0" h="100" w="450">
                <a:moveTo>
                  <a:pt x="450" y="50"/>
                </a:moveTo>
                <a:cubicBezTo>
                  <a:pt x="450" y="30"/>
                  <a:pt x="441" y="13"/>
                  <a:pt x="427" y="0"/>
                </a:cubicBezTo>
                <a:cubicBezTo>
                  <a:pt x="0" y="0"/>
                  <a:pt x="0" y="0"/>
                  <a:pt x="0" y="0"/>
                </a:cubicBezTo>
                <a:cubicBezTo>
                  <a:pt x="10" y="15"/>
                  <a:pt x="15" y="32"/>
                  <a:pt x="15" y="50"/>
                </a:cubicBezTo>
                <a:cubicBezTo>
                  <a:pt x="15" y="69"/>
                  <a:pt x="10" y="86"/>
                  <a:pt x="0" y="100"/>
                </a:cubicBezTo>
                <a:cubicBezTo>
                  <a:pt x="427" y="100"/>
                  <a:pt x="427" y="100"/>
                  <a:pt x="427" y="100"/>
                </a:cubicBezTo>
                <a:cubicBezTo>
                  <a:pt x="441" y="88"/>
                  <a:pt x="450" y="70"/>
                  <a:pt x="450" y="50"/>
                </a:cubicBezTo>
                <a:close/>
              </a:path>
            </a:pathLst>
          </a:custGeom>
          <a:solidFill>
            <a:srgbClr val="E2495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ms-MY" sz="1800">
                <a:solidFill>
                  <a:schemeClr val="lt1"/>
                </a:solidFill>
                <a:latin typeface="Lato Light"/>
                <a:ea typeface="Lato Light"/>
                <a:cs typeface="Lato Light"/>
                <a:sym typeface="Lato Light"/>
              </a:rPr>
              <a:t>Example 4:</a:t>
            </a:r>
            <a:endParaRPr/>
          </a:p>
        </p:txBody>
      </p:sp>
      <p:sp>
        <p:nvSpPr>
          <p:cNvPr id="394" name="Google Shape;394;p85"/>
          <p:cNvSpPr/>
          <p:nvPr/>
        </p:nvSpPr>
        <p:spPr>
          <a:xfrm>
            <a:off x="4562677" y="4315970"/>
            <a:ext cx="3281084" cy="30777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ms-MY" sz="1400" u="none" cap="none" strike="noStrike">
                <a:solidFill>
                  <a:srgbClr val="000000"/>
                </a:solidFill>
                <a:latin typeface="Arial"/>
                <a:ea typeface="Arial"/>
                <a:cs typeface="Arial"/>
                <a:sym typeface="Arial"/>
              </a:rPr>
              <a:t>Accumulated Depreciation Account</a:t>
            </a:r>
            <a:endParaRPr b="0" i="0" sz="1400" u="none" cap="none" strike="noStrike">
              <a:solidFill>
                <a:srgbClr val="000000"/>
              </a:solidFill>
              <a:latin typeface="Arial"/>
              <a:ea typeface="Arial"/>
              <a:cs typeface="Arial"/>
              <a:sym typeface="Arial"/>
            </a:endParaRPr>
          </a:p>
        </p:txBody>
      </p:sp>
      <p:graphicFrame>
        <p:nvGraphicFramePr>
          <p:cNvPr id="395" name="Google Shape;395;p85"/>
          <p:cNvGraphicFramePr/>
          <p:nvPr/>
        </p:nvGraphicFramePr>
        <p:xfrm>
          <a:off x="3191434" y="4623747"/>
          <a:ext cx="3000000" cy="3000000"/>
        </p:xfrm>
        <a:graphic>
          <a:graphicData uri="http://schemas.openxmlformats.org/drawingml/2006/table">
            <a:tbl>
              <a:tblPr bandRow="1" firstCol="1" firstRow="1">
                <a:noFill/>
                <a:tableStyleId>{6E450D31-E455-4E18-996A-CA4C27A514E4}</a:tableStyleId>
              </a:tblPr>
              <a:tblGrid>
                <a:gridCol w="487150"/>
                <a:gridCol w="1366525"/>
                <a:gridCol w="830850"/>
                <a:gridCol w="173875"/>
                <a:gridCol w="173875"/>
                <a:gridCol w="430750"/>
                <a:gridCol w="1283475"/>
                <a:gridCol w="873650"/>
              </a:tblGrid>
              <a:tr h="334450">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RM</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gridSpan="2">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hMerge="1"/>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RM</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334450">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c/d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297,500</a:t>
                      </a:r>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Balance b/d</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200,000</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r>
              <a:tr h="334450">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Depreciation</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97,500</a:t>
                      </a:r>
                      <a:endParaRPr sz="1400" u="none" cap="none" strike="noStrike">
                        <a:solidFill>
                          <a:srgbClr val="000000"/>
                        </a:solidFill>
                        <a:latin typeface="Arial"/>
                        <a:ea typeface="Arial"/>
                        <a:cs typeface="Arial"/>
                        <a:sym typeface="Arial"/>
                      </a:endParaRPr>
                    </a:p>
                  </a:txBody>
                  <a:tcPr marT="0" marB="0" marR="68575" marL="68575">
                    <a:lnB cap="flat" cmpd="sng" w="12700">
                      <a:solidFill>
                        <a:schemeClr val="dk1"/>
                      </a:solidFill>
                      <a:prstDash val="solid"/>
                      <a:round/>
                      <a:headEnd len="sm" w="sm" type="none"/>
                      <a:tailEnd len="sm" w="sm" type="none"/>
                    </a:lnB>
                    <a:solidFill>
                      <a:schemeClr val="lt1"/>
                    </a:solidFill>
                  </a:tcPr>
                </a:tc>
              </a:tr>
              <a:tr h="334450">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297,500</a:t>
                      </a:r>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lnR cap="flat" cmpd="sng" w="12700">
                      <a:solidFill>
                        <a:schemeClr val="dk1"/>
                      </a:solidFill>
                      <a:prstDash val="solid"/>
                      <a:round/>
                      <a:headEnd len="sm" w="sm" type="none"/>
                      <a:tailEnd len="sm" w="sm" type="none"/>
                    </a:lnR>
                    <a:solidFill>
                      <a:schemeClr val="lt1"/>
                    </a:solidFill>
                  </a:tcPr>
                </a:tc>
                <a:tc>
                  <a:txBody>
                    <a:bodyPr/>
                    <a:lstStyle/>
                    <a:p>
                      <a:pPr indent="0" lvl="0" marL="0" marR="0" rtl="0" algn="just">
                        <a:spcBef>
                          <a:spcPts val="0"/>
                        </a:spcBef>
                        <a:spcAft>
                          <a:spcPts val="0"/>
                        </a:spcAft>
                        <a:buNone/>
                      </a:pPr>
                      <a:r>
                        <a:t/>
                      </a:r>
                      <a:endParaRPr sz="1400" u="none" cap="none" strike="noStrike">
                        <a:solidFill>
                          <a:srgbClr val="00000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solidFill>
                      <a:schemeClr val="lt1"/>
                    </a:solidFill>
                  </a:tcPr>
                </a:tc>
                <a:tc>
                  <a:txBody>
                    <a:bodyPr/>
                    <a:lstStyle/>
                    <a:p>
                      <a:pPr indent="0" lvl="0" marL="0" marR="0" rtl="0" algn="just">
                        <a:spcBef>
                          <a:spcPts val="0"/>
                        </a:spcBef>
                        <a:spcAft>
                          <a:spcPts val="0"/>
                        </a:spcAft>
                        <a:buNone/>
                      </a:pPr>
                      <a:r>
                        <a:rPr b="1" lang="ms-MY" sz="1400" u="none" cap="none" strike="noStrike">
                          <a:solidFill>
                            <a:srgbClr val="000000"/>
                          </a:solidFill>
                          <a:latin typeface="Arial"/>
                          <a:ea typeface="Arial"/>
                          <a:cs typeface="Arial"/>
                          <a:sym typeface="Arial"/>
                        </a:rPr>
                        <a:t> </a:t>
                      </a:r>
                      <a:endParaRPr b="1"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just">
                        <a:spcBef>
                          <a:spcPts val="0"/>
                        </a:spcBef>
                        <a:spcAft>
                          <a:spcPts val="0"/>
                        </a:spcAft>
                        <a:buNone/>
                      </a:pPr>
                      <a:r>
                        <a:rPr lang="ms-MY" sz="1400" u="none" cap="none" strike="noStrike">
                          <a:solidFill>
                            <a:srgbClr val="000000"/>
                          </a:solidFill>
                          <a:latin typeface="Arial"/>
                          <a:ea typeface="Arial"/>
                          <a:cs typeface="Arial"/>
                          <a:sym typeface="Arial"/>
                        </a:rPr>
                        <a:t> </a:t>
                      </a:r>
                      <a:endParaRPr sz="1400" u="none" cap="none" strike="noStrike">
                        <a:solidFill>
                          <a:srgbClr val="000000"/>
                        </a:solidFill>
                        <a:latin typeface="Arial"/>
                        <a:ea typeface="Arial"/>
                        <a:cs typeface="Arial"/>
                        <a:sym typeface="Arial"/>
                      </a:endParaRPr>
                    </a:p>
                  </a:txBody>
                  <a:tcPr marT="0" marB="0" marR="68575" marL="68575">
                    <a:solidFill>
                      <a:schemeClr val="lt1"/>
                    </a:solidFill>
                  </a:tcPr>
                </a:tc>
                <a:tc>
                  <a:txBody>
                    <a:bodyPr/>
                    <a:lstStyle/>
                    <a:p>
                      <a:pPr indent="0" lvl="0" marL="0" marR="0" rtl="0" algn="r">
                        <a:spcBef>
                          <a:spcPts val="0"/>
                        </a:spcBef>
                        <a:spcAft>
                          <a:spcPts val="0"/>
                        </a:spcAft>
                        <a:buNone/>
                      </a:pPr>
                      <a:r>
                        <a:rPr lang="ms-MY" sz="1400" u="none" cap="none" strike="noStrike">
                          <a:solidFill>
                            <a:srgbClr val="000000"/>
                          </a:solidFill>
                          <a:latin typeface="Arial"/>
                          <a:ea typeface="Arial"/>
                          <a:cs typeface="Arial"/>
                          <a:sym typeface="Arial"/>
                        </a:rPr>
                        <a:t>297,500</a:t>
                      </a:r>
                      <a:endParaRPr sz="1400" u="none" cap="none" strike="noStrike">
                        <a:solidFill>
                          <a:srgbClr val="000000"/>
                        </a:solidFill>
                        <a:latin typeface="Arial"/>
                        <a:ea typeface="Arial"/>
                        <a:cs typeface="Arial"/>
                        <a:sym typeface="Arial"/>
                      </a:endParaRPr>
                    </a:p>
                  </a:txBody>
                  <a:tcPr marT="0" marB="0" marR="68575" marL="6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396" name="Google Shape;396;p85"/>
          <p:cNvGrpSpPr/>
          <p:nvPr/>
        </p:nvGrpSpPr>
        <p:grpSpPr>
          <a:xfrm>
            <a:off x="9323293" y="3801046"/>
            <a:ext cx="1586753" cy="1810788"/>
            <a:chOff x="4038600" y="407988"/>
            <a:chExt cx="4233863" cy="5938837"/>
          </a:xfrm>
        </p:grpSpPr>
        <p:sp>
          <p:nvSpPr>
            <p:cNvPr id="397" name="Google Shape;397;p85"/>
            <p:cNvSpPr/>
            <p:nvPr/>
          </p:nvSpPr>
          <p:spPr>
            <a:xfrm>
              <a:off x="6224588" y="1001713"/>
              <a:ext cx="850900" cy="949325"/>
            </a:xfrm>
            <a:custGeom>
              <a:rect b="b" l="l" r="r" t="t"/>
              <a:pathLst>
                <a:path extrusionOk="0" h="598" w="536">
                  <a:moveTo>
                    <a:pt x="260" y="598"/>
                  </a:moveTo>
                  <a:lnTo>
                    <a:pt x="0" y="431"/>
                  </a:lnTo>
                  <a:lnTo>
                    <a:pt x="276" y="0"/>
                  </a:lnTo>
                  <a:lnTo>
                    <a:pt x="536" y="166"/>
                  </a:lnTo>
                  <a:lnTo>
                    <a:pt x="260" y="598"/>
                  </a:lnTo>
                  <a:close/>
                </a:path>
              </a:pathLst>
            </a:custGeom>
            <a:solidFill>
              <a:srgbClr val="FFC5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98" name="Google Shape;398;p85"/>
            <p:cNvSpPr/>
            <p:nvPr/>
          </p:nvSpPr>
          <p:spPr>
            <a:xfrm>
              <a:off x="6637338" y="1265238"/>
              <a:ext cx="849312" cy="949325"/>
            </a:xfrm>
            <a:custGeom>
              <a:rect b="b" l="l" r="r" t="t"/>
              <a:pathLst>
                <a:path extrusionOk="0" h="598" w="535">
                  <a:moveTo>
                    <a:pt x="262" y="598"/>
                  </a:moveTo>
                  <a:lnTo>
                    <a:pt x="0" y="432"/>
                  </a:lnTo>
                  <a:lnTo>
                    <a:pt x="276" y="0"/>
                  </a:lnTo>
                  <a:lnTo>
                    <a:pt x="535" y="167"/>
                  </a:lnTo>
                  <a:lnTo>
                    <a:pt x="262" y="598"/>
                  </a:lnTo>
                  <a:close/>
                </a:path>
              </a:pathLst>
            </a:custGeom>
            <a:solidFill>
              <a:srgbClr val="FFB5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99" name="Google Shape;399;p85"/>
            <p:cNvSpPr/>
            <p:nvPr/>
          </p:nvSpPr>
          <p:spPr>
            <a:xfrm>
              <a:off x="7046913" y="1530350"/>
              <a:ext cx="850900" cy="949325"/>
            </a:xfrm>
            <a:custGeom>
              <a:rect b="b" l="l" r="r" t="t"/>
              <a:pathLst>
                <a:path extrusionOk="0" h="598" w="536">
                  <a:moveTo>
                    <a:pt x="260" y="598"/>
                  </a:moveTo>
                  <a:lnTo>
                    <a:pt x="0" y="431"/>
                  </a:lnTo>
                  <a:lnTo>
                    <a:pt x="273" y="0"/>
                  </a:lnTo>
                  <a:lnTo>
                    <a:pt x="536" y="169"/>
                  </a:lnTo>
                  <a:lnTo>
                    <a:pt x="260" y="598"/>
                  </a:lnTo>
                  <a:close/>
                </a:path>
              </a:pathLst>
            </a:custGeom>
            <a:solidFill>
              <a:srgbClr val="FAA2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0" name="Google Shape;400;p85"/>
            <p:cNvSpPr/>
            <p:nvPr/>
          </p:nvSpPr>
          <p:spPr>
            <a:xfrm>
              <a:off x="6748463" y="407988"/>
              <a:ext cx="723900" cy="720725"/>
            </a:xfrm>
            <a:custGeom>
              <a:rect b="b" l="l" r="r" t="t"/>
              <a:pathLst>
                <a:path extrusionOk="0" h="199" w="20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1" name="Google Shape;401;p85"/>
            <p:cNvSpPr/>
            <p:nvPr/>
          </p:nvSpPr>
          <p:spPr>
            <a:xfrm>
              <a:off x="7165975" y="646113"/>
              <a:ext cx="719138" cy="746125"/>
            </a:xfrm>
            <a:custGeom>
              <a:rect b="b" l="l" r="r" t="t"/>
              <a:pathLst>
                <a:path extrusionOk="0" h="470" w="453">
                  <a:moveTo>
                    <a:pt x="259" y="470"/>
                  </a:moveTo>
                  <a:lnTo>
                    <a:pt x="0" y="304"/>
                  </a:lnTo>
                  <a:lnTo>
                    <a:pt x="193" y="0"/>
                  </a:lnTo>
                  <a:lnTo>
                    <a:pt x="453" y="167"/>
                  </a:lnTo>
                  <a:lnTo>
                    <a:pt x="259" y="470"/>
                  </a:lnTo>
                  <a:close/>
                </a:path>
              </a:pathLst>
            </a:custGeom>
            <a:solidFill>
              <a:srgbClr val="4646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2" name="Google Shape;402;p85"/>
            <p:cNvSpPr/>
            <p:nvPr/>
          </p:nvSpPr>
          <p:spPr>
            <a:xfrm>
              <a:off x="7577138" y="911225"/>
              <a:ext cx="695325" cy="746125"/>
            </a:xfrm>
            <a:custGeom>
              <a:rect b="b" l="l" r="r" t="t"/>
              <a:pathLst>
                <a:path extrusionOk="0" h="206" w="192">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3" name="Google Shape;403;p85"/>
            <p:cNvSpPr/>
            <p:nvPr/>
          </p:nvSpPr>
          <p:spPr>
            <a:xfrm>
              <a:off x="5786438" y="1685925"/>
              <a:ext cx="850900" cy="949325"/>
            </a:xfrm>
            <a:custGeom>
              <a:rect b="b" l="l" r="r" t="t"/>
              <a:pathLst>
                <a:path extrusionOk="0" h="598" w="536">
                  <a:moveTo>
                    <a:pt x="262" y="598"/>
                  </a:moveTo>
                  <a:lnTo>
                    <a:pt x="0" y="431"/>
                  </a:lnTo>
                  <a:lnTo>
                    <a:pt x="276" y="0"/>
                  </a:lnTo>
                  <a:lnTo>
                    <a:pt x="536" y="167"/>
                  </a:lnTo>
                  <a:lnTo>
                    <a:pt x="262" y="598"/>
                  </a:lnTo>
                  <a:close/>
                </a:path>
              </a:pathLst>
            </a:custGeom>
            <a:solidFill>
              <a:srgbClr val="F06E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4" name="Google Shape;404;p85"/>
            <p:cNvSpPr/>
            <p:nvPr/>
          </p:nvSpPr>
          <p:spPr>
            <a:xfrm>
              <a:off x="6202363" y="1951038"/>
              <a:ext cx="850900" cy="947737"/>
            </a:xfrm>
            <a:custGeom>
              <a:rect b="b" l="l" r="r" t="t"/>
              <a:pathLst>
                <a:path extrusionOk="0" h="597" w="536">
                  <a:moveTo>
                    <a:pt x="260" y="597"/>
                  </a:moveTo>
                  <a:lnTo>
                    <a:pt x="0" y="431"/>
                  </a:lnTo>
                  <a:lnTo>
                    <a:pt x="274" y="0"/>
                  </a:lnTo>
                  <a:lnTo>
                    <a:pt x="536" y="166"/>
                  </a:lnTo>
                  <a:lnTo>
                    <a:pt x="260" y="597"/>
                  </a:lnTo>
                  <a:close/>
                </a:path>
              </a:pathLst>
            </a:custGeom>
            <a:solidFill>
              <a:srgbClr val="E2495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5" name="Google Shape;405;p85"/>
            <p:cNvSpPr/>
            <p:nvPr/>
          </p:nvSpPr>
          <p:spPr>
            <a:xfrm>
              <a:off x="6615113" y="2214563"/>
              <a:ext cx="850900" cy="949325"/>
            </a:xfrm>
            <a:custGeom>
              <a:rect b="b" l="l" r="r" t="t"/>
              <a:pathLst>
                <a:path extrusionOk="0" h="598" w="536">
                  <a:moveTo>
                    <a:pt x="260" y="598"/>
                  </a:moveTo>
                  <a:lnTo>
                    <a:pt x="0" y="431"/>
                  </a:lnTo>
                  <a:lnTo>
                    <a:pt x="276" y="0"/>
                  </a:lnTo>
                  <a:lnTo>
                    <a:pt x="536" y="167"/>
                  </a:lnTo>
                  <a:lnTo>
                    <a:pt x="260" y="598"/>
                  </a:lnTo>
                  <a:close/>
                </a:path>
              </a:pathLst>
            </a:custGeom>
            <a:solidFill>
              <a:srgbClr val="CC23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6" name="Google Shape;406;p85"/>
            <p:cNvSpPr/>
            <p:nvPr/>
          </p:nvSpPr>
          <p:spPr>
            <a:xfrm>
              <a:off x="5351463" y="2370138"/>
              <a:ext cx="850900" cy="949325"/>
            </a:xfrm>
            <a:custGeom>
              <a:rect b="b" l="l" r="r" t="t"/>
              <a:pathLst>
                <a:path extrusionOk="0" h="598" w="536">
                  <a:moveTo>
                    <a:pt x="260" y="598"/>
                  </a:moveTo>
                  <a:lnTo>
                    <a:pt x="0" y="431"/>
                  </a:lnTo>
                  <a:lnTo>
                    <a:pt x="274" y="0"/>
                  </a:lnTo>
                  <a:lnTo>
                    <a:pt x="536" y="167"/>
                  </a:lnTo>
                  <a:lnTo>
                    <a:pt x="260" y="598"/>
                  </a:lnTo>
                  <a:close/>
                </a:path>
              </a:pathLst>
            </a:custGeom>
            <a:solidFill>
              <a:srgbClr val="A632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7" name="Google Shape;407;p85"/>
            <p:cNvSpPr/>
            <p:nvPr/>
          </p:nvSpPr>
          <p:spPr>
            <a:xfrm>
              <a:off x="5764213" y="2635250"/>
              <a:ext cx="850900" cy="949325"/>
            </a:xfrm>
            <a:custGeom>
              <a:rect b="b" l="l" r="r" t="t"/>
              <a:pathLst>
                <a:path extrusionOk="0" h="598" w="536">
                  <a:moveTo>
                    <a:pt x="260" y="598"/>
                  </a:moveTo>
                  <a:lnTo>
                    <a:pt x="0" y="431"/>
                  </a:lnTo>
                  <a:lnTo>
                    <a:pt x="276" y="0"/>
                  </a:lnTo>
                  <a:lnTo>
                    <a:pt x="536" y="166"/>
                  </a:lnTo>
                  <a:lnTo>
                    <a:pt x="260" y="598"/>
                  </a:lnTo>
                  <a:close/>
                </a:path>
              </a:pathLst>
            </a:custGeom>
            <a:solidFill>
              <a:srgbClr val="8C10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8" name="Google Shape;408;p85"/>
            <p:cNvSpPr/>
            <p:nvPr/>
          </p:nvSpPr>
          <p:spPr>
            <a:xfrm>
              <a:off x="6176963" y="2898775"/>
              <a:ext cx="850900" cy="949325"/>
            </a:xfrm>
            <a:custGeom>
              <a:rect b="b" l="l" r="r" t="t"/>
              <a:pathLst>
                <a:path extrusionOk="0" h="598" w="536">
                  <a:moveTo>
                    <a:pt x="260" y="598"/>
                  </a:moveTo>
                  <a:lnTo>
                    <a:pt x="0" y="432"/>
                  </a:lnTo>
                  <a:lnTo>
                    <a:pt x="276" y="0"/>
                  </a:lnTo>
                  <a:lnTo>
                    <a:pt x="536" y="167"/>
                  </a:lnTo>
                  <a:lnTo>
                    <a:pt x="260" y="598"/>
                  </a:lnTo>
                  <a:close/>
                </a:path>
              </a:pathLst>
            </a:custGeom>
            <a:solidFill>
              <a:srgbClr val="7801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09" name="Google Shape;409;p85"/>
            <p:cNvSpPr/>
            <p:nvPr/>
          </p:nvSpPr>
          <p:spPr>
            <a:xfrm>
              <a:off x="4914900" y="3054350"/>
              <a:ext cx="849313" cy="949325"/>
            </a:xfrm>
            <a:custGeom>
              <a:rect b="b" l="l" r="r" t="t"/>
              <a:pathLst>
                <a:path extrusionOk="0" h="598" w="535">
                  <a:moveTo>
                    <a:pt x="259" y="598"/>
                  </a:moveTo>
                  <a:lnTo>
                    <a:pt x="0" y="432"/>
                  </a:lnTo>
                  <a:lnTo>
                    <a:pt x="275" y="0"/>
                  </a:lnTo>
                  <a:lnTo>
                    <a:pt x="535" y="167"/>
                  </a:lnTo>
                  <a:lnTo>
                    <a:pt x="259" y="598"/>
                  </a:lnTo>
                  <a:close/>
                </a:path>
              </a:pathLst>
            </a:custGeom>
            <a:solidFill>
              <a:srgbClr val="91E5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0" name="Google Shape;410;p85"/>
            <p:cNvSpPr/>
            <p:nvPr/>
          </p:nvSpPr>
          <p:spPr>
            <a:xfrm>
              <a:off x="5326063" y="3319463"/>
              <a:ext cx="850900" cy="949325"/>
            </a:xfrm>
            <a:custGeom>
              <a:rect b="b" l="l" r="r" t="t"/>
              <a:pathLst>
                <a:path extrusionOk="0" h="598" w="536">
                  <a:moveTo>
                    <a:pt x="260" y="598"/>
                  </a:moveTo>
                  <a:lnTo>
                    <a:pt x="0" y="431"/>
                  </a:lnTo>
                  <a:lnTo>
                    <a:pt x="276" y="0"/>
                  </a:lnTo>
                  <a:lnTo>
                    <a:pt x="536" y="167"/>
                  </a:lnTo>
                  <a:lnTo>
                    <a:pt x="260" y="598"/>
                  </a:lnTo>
                  <a:close/>
                </a:path>
              </a:pathLst>
            </a:custGeom>
            <a:solidFill>
              <a:srgbClr val="64D1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1" name="Google Shape;411;p85"/>
            <p:cNvSpPr/>
            <p:nvPr/>
          </p:nvSpPr>
          <p:spPr>
            <a:xfrm>
              <a:off x="5732463" y="3584575"/>
              <a:ext cx="850900" cy="947738"/>
            </a:xfrm>
            <a:custGeom>
              <a:rect b="b" l="l" r="r" t="t"/>
              <a:pathLst>
                <a:path extrusionOk="0" h="597" w="536">
                  <a:moveTo>
                    <a:pt x="263" y="597"/>
                  </a:moveTo>
                  <a:lnTo>
                    <a:pt x="0" y="431"/>
                  </a:lnTo>
                  <a:lnTo>
                    <a:pt x="276" y="0"/>
                  </a:lnTo>
                  <a:lnTo>
                    <a:pt x="536" y="166"/>
                  </a:lnTo>
                  <a:lnTo>
                    <a:pt x="263" y="597"/>
                  </a:lnTo>
                  <a:close/>
                </a:path>
              </a:pathLst>
            </a:custGeom>
            <a:solidFill>
              <a:srgbClr val="2CC6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2" name="Google Shape;412;p85"/>
            <p:cNvSpPr/>
            <p:nvPr/>
          </p:nvSpPr>
          <p:spPr>
            <a:xfrm>
              <a:off x="4476750" y="3740150"/>
              <a:ext cx="849313" cy="944563"/>
            </a:xfrm>
            <a:custGeom>
              <a:rect b="b" l="l" r="r" t="t"/>
              <a:pathLst>
                <a:path extrusionOk="0" h="595" w="535">
                  <a:moveTo>
                    <a:pt x="260" y="595"/>
                  </a:moveTo>
                  <a:lnTo>
                    <a:pt x="0" y="429"/>
                  </a:lnTo>
                  <a:lnTo>
                    <a:pt x="276" y="0"/>
                  </a:lnTo>
                  <a:lnTo>
                    <a:pt x="535" y="166"/>
                  </a:lnTo>
                  <a:lnTo>
                    <a:pt x="260" y="595"/>
                  </a:lnTo>
                  <a:close/>
                </a:path>
              </a:pathLst>
            </a:custGeom>
            <a:solidFill>
              <a:srgbClr val="68CB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3" name="Google Shape;413;p85"/>
            <p:cNvSpPr/>
            <p:nvPr/>
          </p:nvSpPr>
          <p:spPr>
            <a:xfrm>
              <a:off x="4889500" y="4003675"/>
              <a:ext cx="849313" cy="949325"/>
            </a:xfrm>
            <a:custGeom>
              <a:rect b="b" l="l" r="r" t="t"/>
              <a:pathLst>
                <a:path extrusionOk="0" h="598" w="535">
                  <a:moveTo>
                    <a:pt x="262" y="598"/>
                  </a:moveTo>
                  <a:lnTo>
                    <a:pt x="0" y="429"/>
                  </a:lnTo>
                  <a:lnTo>
                    <a:pt x="275" y="0"/>
                  </a:lnTo>
                  <a:lnTo>
                    <a:pt x="535" y="167"/>
                  </a:lnTo>
                  <a:lnTo>
                    <a:pt x="262" y="598"/>
                  </a:lnTo>
                  <a:close/>
                </a:path>
              </a:pathLst>
            </a:custGeom>
            <a:solidFill>
              <a:srgbClr val="34B2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4" name="Google Shape;414;p85"/>
            <p:cNvSpPr/>
            <p:nvPr/>
          </p:nvSpPr>
          <p:spPr>
            <a:xfrm>
              <a:off x="5305425" y="4268788"/>
              <a:ext cx="850900" cy="949325"/>
            </a:xfrm>
            <a:custGeom>
              <a:rect b="b" l="l" r="r" t="t"/>
              <a:pathLst>
                <a:path extrusionOk="0" h="598" w="536">
                  <a:moveTo>
                    <a:pt x="260" y="598"/>
                  </a:moveTo>
                  <a:lnTo>
                    <a:pt x="0" y="431"/>
                  </a:lnTo>
                  <a:lnTo>
                    <a:pt x="273" y="0"/>
                  </a:lnTo>
                  <a:lnTo>
                    <a:pt x="536" y="166"/>
                  </a:lnTo>
                  <a:lnTo>
                    <a:pt x="260" y="598"/>
                  </a:lnTo>
                  <a:close/>
                </a:path>
              </a:pathLst>
            </a:custGeom>
            <a:solidFill>
              <a:srgbClr val="0A98C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5" name="Google Shape;415;p85"/>
            <p:cNvSpPr/>
            <p:nvPr/>
          </p:nvSpPr>
          <p:spPr>
            <a:xfrm>
              <a:off x="4038600" y="4421188"/>
              <a:ext cx="850900" cy="947737"/>
            </a:xfrm>
            <a:custGeom>
              <a:rect b="b" l="l" r="r" t="t"/>
              <a:pathLst>
                <a:path extrusionOk="0" h="597" w="536">
                  <a:moveTo>
                    <a:pt x="262" y="597"/>
                  </a:moveTo>
                  <a:lnTo>
                    <a:pt x="0" y="431"/>
                  </a:lnTo>
                  <a:lnTo>
                    <a:pt x="276" y="0"/>
                  </a:lnTo>
                  <a:lnTo>
                    <a:pt x="536" y="166"/>
                  </a:lnTo>
                  <a:lnTo>
                    <a:pt x="262" y="597"/>
                  </a:lnTo>
                  <a:close/>
                </a:path>
              </a:pathLst>
            </a:custGeom>
            <a:solidFill>
              <a:srgbClr val="2070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6" name="Google Shape;416;p85"/>
            <p:cNvSpPr/>
            <p:nvPr/>
          </p:nvSpPr>
          <p:spPr>
            <a:xfrm>
              <a:off x="4454525" y="4684713"/>
              <a:ext cx="850900" cy="949325"/>
            </a:xfrm>
            <a:custGeom>
              <a:rect b="b" l="l" r="r" t="t"/>
              <a:pathLst>
                <a:path extrusionOk="0" h="598" w="536">
                  <a:moveTo>
                    <a:pt x="260" y="598"/>
                  </a:moveTo>
                  <a:lnTo>
                    <a:pt x="0" y="431"/>
                  </a:lnTo>
                  <a:lnTo>
                    <a:pt x="274" y="0"/>
                  </a:lnTo>
                  <a:lnTo>
                    <a:pt x="536" y="169"/>
                  </a:lnTo>
                  <a:lnTo>
                    <a:pt x="260" y="598"/>
                  </a:lnTo>
                  <a:close/>
                </a:path>
              </a:pathLst>
            </a:custGeom>
            <a:solidFill>
              <a:srgbClr val="0652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7" name="Google Shape;417;p85"/>
            <p:cNvSpPr/>
            <p:nvPr/>
          </p:nvSpPr>
          <p:spPr>
            <a:xfrm>
              <a:off x="4867275" y="4946650"/>
              <a:ext cx="850900" cy="944563"/>
            </a:xfrm>
            <a:custGeom>
              <a:rect b="b" l="l" r="r" t="t"/>
              <a:pathLst>
                <a:path extrusionOk="0" h="595" w="536">
                  <a:moveTo>
                    <a:pt x="260" y="595"/>
                  </a:moveTo>
                  <a:lnTo>
                    <a:pt x="0" y="429"/>
                  </a:lnTo>
                  <a:lnTo>
                    <a:pt x="276" y="0"/>
                  </a:lnTo>
                  <a:lnTo>
                    <a:pt x="536" y="167"/>
                  </a:lnTo>
                  <a:lnTo>
                    <a:pt x="260" y="595"/>
                  </a:lnTo>
                  <a:close/>
                </a:path>
              </a:pathLst>
            </a:custGeom>
            <a:solidFill>
              <a:srgbClr val="0A4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8" name="Google Shape;418;p85"/>
            <p:cNvSpPr/>
            <p:nvPr/>
          </p:nvSpPr>
          <p:spPr>
            <a:xfrm>
              <a:off x="4381500" y="5634038"/>
              <a:ext cx="912813" cy="576262"/>
            </a:xfrm>
            <a:custGeom>
              <a:rect b="b" l="l" r="r" t="t"/>
              <a:pathLst>
                <a:path extrusionOk="0" h="159" w="252">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19" name="Google Shape;419;p85"/>
            <p:cNvSpPr/>
            <p:nvPr/>
          </p:nvSpPr>
          <p:spPr>
            <a:xfrm>
              <a:off x="4038600" y="5057775"/>
              <a:ext cx="415925" cy="949325"/>
            </a:xfrm>
            <a:custGeom>
              <a:rect b="b" l="l" r="r" t="t"/>
              <a:pathLst>
                <a:path extrusionOk="0" h="262" w="115">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0" name="Google Shape;420;p85"/>
            <p:cNvSpPr/>
            <p:nvPr/>
          </p:nvSpPr>
          <p:spPr>
            <a:xfrm>
              <a:off x="4237038" y="5337175"/>
              <a:ext cx="630237" cy="760413"/>
            </a:xfrm>
            <a:custGeom>
              <a:rect b="b" l="l" r="r" t="t"/>
              <a:pathLst>
                <a:path extrusionOk="0" h="210" w="174">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1" name="Google Shape;421;p85"/>
            <p:cNvSpPr/>
            <p:nvPr/>
          </p:nvSpPr>
          <p:spPr>
            <a:xfrm>
              <a:off x="4095750" y="5967413"/>
              <a:ext cx="381000" cy="379412"/>
            </a:xfrm>
            <a:custGeom>
              <a:rect b="b" l="l" r="r" t="t"/>
              <a:pathLst>
                <a:path extrusionOk="0" h="105" w="105">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422" name="Google Shape;422;p85"/>
            <p:cNvSpPr/>
            <p:nvPr/>
          </p:nvSpPr>
          <p:spPr>
            <a:xfrm>
              <a:off x="6662738" y="863600"/>
              <a:ext cx="1327150" cy="935038"/>
            </a:xfrm>
            <a:custGeom>
              <a:rect b="b" l="l" r="r" t="t"/>
              <a:pathLst>
                <a:path extrusionOk="0" h="589" w="836">
                  <a:moveTo>
                    <a:pt x="836" y="500"/>
                  </a:moveTo>
                  <a:lnTo>
                    <a:pt x="54" y="0"/>
                  </a:lnTo>
                  <a:lnTo>
                    <a:pt x="0" y="87"/>
                  </a:lnTo>
                  <a:lnTo>
                    <a:pt x="782" y="589"/>
                  </a:lnTo>
                  <a:lnTo>
                    <a:pt x="836" y="500"/>
                  </a:lnTo>
                  <a:close/>
                </a:path>
              </a:pathLst>
            </a:custGeom>
            <a:solidFill>
              <a:srgbClr val="DD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86"/>
          <p:cNvSpPr txBox="1"/>
          <p:nvPr/>
        </p:nvSpPr>
        <p:spPr>
          <a:xfrm>
            <a:off x="987104" y="1114234"/>
            <a:ext cx="44285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2400">
                <a:solidFill>
                  <a:srgbClr val="002060"/>
                </a:solidFill>
                <a:latin typeface="Libre Franklin"/>
                <a:ea typeface="Libre Franklin"/>
                <a:cs typeface="Libre Franklin"/>
                <a:sym typeface="Libre Franklin"/>
              </a:rPr>
              <a:t>Reducing Balance Method</a:t>
            </a:r>
            <a:endParaRPr/>
          </a:p>
        </p:txBody>
      </p:sp>
      <p:sp>
        <p:nvSpPr>
          <p:cNvPr id="428" name="Google Shape;428;p86"/>
          <p:cNvSpPr/>
          <p:nvPr/>
        </p:nvSpPr>
        <p:spPr>
          <a:xfrm>
            <a:off x="869110" y="4805328"/>
            <a:ext cx="7701149" cy="478948"/>
          </a:xfrm>
          <a:prstGeom prst="flowChartAlternateProcess">
            <a:avLst/>
          </a:prstGeom>
          <a:solidFill>
            <a:srgbClr val="C6D9F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Times New Roman"/>
              <a:buNone/>
            </a:pPr>
            <a:r>
              <a:rPr b="0" i="0" lang="ms-MY" sz="1600" u="none" cap="none" strike="noStrike">
                <a:solidFill>
                  <a:srgbClr val="000000"/>
                </a:solidFill>
                <a:latin typeface="Times New Roman"/>
                <a:ea typeface="Times New Roman"/>
                <a:cs typeface="Times New Roman"/>
                <a:sym typeface="Times New Roman"/>
              </a:rPr>
              <a:t>Depreciation Expense = (Cost – Accumulated Depreciation) x Rate of depreciation</a:t>
            </a:r>
            <a:endParaRPr b="0" i="0" sz="1600" u="none" cap="none" strike="noStrike">
              <a:solidFill>
                <a:schemeClr val="dk1"/>
              </a:solidFill>
              <a:latin typeface="Arial"/>
              <a:ea typeface="Arial"/>
              <a:cs typeface="Arial"/>
              <a:sym typeface="Arial"/>
            </a:endParaRPr>
          </a:p>
        </p:txBody>
      </p:sp>
      <p:sp>
        <p:nvSpPr>
          <p:cNvPr id="429" name="Google Shape;429;p86"/>
          <p:cNvSpPr/>
          <p:nvPr/>
        </p:nvSpPr>
        <p:spPr>
          <a:xfrm>
            <a:off x="869110" y="5355966"/>
            <a:ext cx="7701149" cy="478948"/>
          </a:xfrm>
          <a:prstGeom prst="flowChartAlternateProcess">
            <a:avLst/>
          </a:prstGeom>
          <a:solidFill>
            <a:srgbClr val="C6D9F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Times New Roman"/>
              <a:buNone/>
            </a:pPr>
            <a:r>
              <a:rPr b="0" i="0" lang="ms-MY" sz="1600" u="none" cap="none" strike="noStrike">
                <a:solidFill>
                  <a:srgbClr val="000000"/>
                </a:solidFill>
                <a:latin typeface="Times New Roman"/>
                <a:ea typeface="Times New Roman"/>
                <a:cs typeface="Times New Roman"/>
                <a:sym typeface="Times New Roman"/>
              </a:rPr>
              <a:t>Depreciation Expense = Book Value x Rate of depreciation</a:t>
            </a:r>
            <a:endParaRPr b="0" i="0" sz="1600" u="none" cap="none" strike="noStrike">
              <a:solidFill>
                <a:srgbClr val="FFFFFF"/>
              </a:solidFill>
              <a:latin typeface="Times New Roman"/>
              <a:ea typeface="Times New Roman"/>
              <a:cs typeface="Times New Roman"/>
              <a:sym typeface="Times New Roman"/>
            </a:endParaRPr>
          </a:p>
          <a:p>
            <a:pPr indent="0" lvl="0" marL="0" marR="0" rtl="0" algn="l">
              <a:lnSpc>
                <a:spcPct val="100000"/>
              </a:lnSpc>
              <a:spcBef>
                <a:spcPts val="800"/>
              </a:spcBef>
              <a:spcAft>
                <a:spcPts val="0"/>
              </a:spcAft>
              <a:buClr>
                <a:schemeClr val="dk1"/>
              </a:buClr>
              <a:buSzPts val="1600"/>
              <a:buFont typeface="Lato Light"/>
              <a:buNone/>
            </a:pPr>
            <a:r>
              <a:t/>
            </a:r>
            <a:endParaRPr b="0" i="0" sz="1600" u="none" cap="none" strike="noStrike">
              <a:solidFill>
                <a:schemeClr val="dk1"/>
              </a:solidFill>
              <a:latin typeface="Arial"/>
              <a:ea typeface="Arial"/>
              <a:cs typeface="Arial"/>
              <a:sym typeface="Arial"/>
            </a:endParaRPr>
          </a:p>
        </p:txBody>
      </p:sp>
      <p:sp>
        <p:nvSpPr>
          <p:cNvPr id="430" name="Google Shape;430;p86"/>
          <p:cNvSpPr txBox="1"/>
          <p:nvPr/>
        </p:nvSpPr>
        <p:spPr>
          <a:xfrm>
            <a:off x="890663" y="4274672"/>
            <a:ext cx="10951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ms-MY" sz="1800">
                <a:solidFill>
                  <a:srgbClr val="C00000"/>
                </a:solidFill>
                <a:latin typeface="Lato Light"/>
                <a:ea typeface="Lato Light"/>
                <a:cs typeface="Lato Light"/>
                <a:sym typeface="Lato Light"/>
              </a:rPr>
              <a:t>Formula:</a:t>
            </a:r>
            <a:endParaRPr/>
          </a:p>
        </p:txBody>
      </p:sp>
      <p:cxnSp>
        <p:nvCxnSpPr>
          <p:cNvPr id="431" name="Google Shape;431;p86"/>
          <p:cNvCxnSpPr/>
          <p:nvPr/>
        </p:nvCxnSpPr>
        <p:spPr>
          <a:xfrm rot="10800000">
            <a:off x="9282953" y="53509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2" name="Google Shape;432;p86"/>
          <p:cNvCxnSpPr/>
          <p:nvPr/>
        </p:nvCxnSpPr>
        <p:spPr>
          <a:xfrm rot="10800000">
            <a:off x="9282953" y="53779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3" name="Google Shape;433;p86"/>
          <p:cNvCxnSpPr/>
          <p:nvPr/>
        </p:nvCxnSpPr>
        <p:spPr>
          <a:xfrm rot="10800000">
            <a:off x="9282953" y="54049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4" name="Google Shape;434;p86"/>
          <p:cNvCxnSpPr/>
          <p:nvPr/>
        </p:nvCxnSpPr>
        <p:spPr>
          <a:xfrm rot="10800000">
            <a:off x="9282953" y="54287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5" name="Google Shape;435;p86"/>
          <p:cNvCxnSpPr/>
          <p:nvPr/>
        </p:nvCxnSpPr>
        <p:spPr>
          <a:xfrm rot="10800000">
            <a:off x="9282953" y="54557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6" name="Google Shape;436;p86"/>
          <p:cNvCxnSpPr/>
          <p:nvPr/>
        </p:nvCxnSpPr>
        <p:spPr>
          <a:xfrm rot="10800000">
            <a:off x="9282953" y="54843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7" name="Google Shape;437;p86"/>
          <p:cNvCxnSpPr/>
          <p:nvPr/>
        </p:nvCxnSpPr>
        <p:spPr>
          <a:xfrm rot="10800000">
            <a:off x="9282953" y="55112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8" name="Google Shape;438;p86"/>
          <p:cNvCxnSpPr/>
          <p:nvPr/>
        </p:nvCxnSpPr>
        <p:spPr>
          <a:xfrm rot="10800000">
            <a:off x="9282953" y="55382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39" name="Google Shape;439;p86"/>
          <p:cNvCxnSpPr/>
          <p:nvPr/>
        </p:nvCxnSpPr>
        <p:spPr>
          <a:xfrm rot="10800000">
            <a:off x="9282953" y="55668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0" name="Google Shape;440;p86"/>
          <p:cNvCxnSpPr/>
          <p:nvPr/>
        </p:nvCxnSpPr>
        <p:spPr>
          <a:xfrm rot="10800000">
            <a:off x="9282953" y="55938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1" name="Google Shape;441;p86"/>
          <p:cNvCxnSpPr/>
          <p:nvPr/>
        </p:nvCxnSpPr>
        <p:spPr>
          <a:xfrm rot="10800000">
            <a:off x="9282953" y="56208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2" name="Google Shape;442;p86"/>
          <p:cNvCxnSpPr/>
          <p:nvPr/>
        </p:nvCxnSpPr>
        <p:spPr>
          <a:xfrm rot="10800000">
            <a:off x="9282953" y="56494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3" name="Google Shape;443;p86"/>
          <p:cNvCxnSpPr/>
          <p:nvPr/>
        </p:nvCxnSpPr>
        <p:spPr>
          <a:xfrm rot="10800000">
            <a:off x="9282953" y="56763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4" name="Google Shape;444;p86"/>
          <p:cNvCxnSpPr/>
          <p:nvPr/>
        </p:nvCxnSpPr>
        <p:spPr>
          <a:xfrm rot="10800000">
            <a:off x="9282953" y="57033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5" name="Google Shape;445;p86"/>
          <p:cNvCxnSpPr/>
          <p:nvPr/>
        </p:nvCxnSpPr>
        <p:spPr>
          <a:xfrm rot="10800000">
            <a:off x="9282953" y="57303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6" name="Google Shape;446;p86"/>
          <p:cNvCxnSpPr/>
          <p:nvPr/>
        </p:nvCxnSpPr>
        <p:spPr>
          <a:xfrm rot="10800000">
            <a:off x="9282953" y="57589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7" name="Google Shape;447;p86"/>
          <p:cNvCxnSpPr/>
          <p:nvPr/>
        </p:nvCxnSpPr>
        <p:spPr>
          <a:xfrm rot="10800000">
            <a:off x="9282953" y="57859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8" name="Google Shape;448;p86"/>
          <p:cNvCxnSpPr/>
          <p:nvPr/>
        </p:nvCxnSpPr>
        <p:spPr>
          <a:xfrm rot="10800000">
            <a:off x="9282953" y="58129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49" name="Google Shape;449;p86"/>
          <p:cNvCxnSpPr/>
          <p:nvPr/>
        </p:nvCxnSpPr>
        <p:spPr>
          <a:xfrm rot="10800000">
            <a:off x="9282953" y="58414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0" name="Google Shape;450;p86"/>
          <p:cNvCxnSpPr/>
          <p:nvPr/>
        </p:nvCxnSpPr>
        <p:spPr>
          <a:xfrm rot="10800000">
            <a:off x="9282953" y="58684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1" name="Google Shape;451;p86"/>
          <p:cNvCxnSpPr/>
          <p:nvPr/>
        </p:nvCxnSpPr>
        <p:spPr>
          <a:xfrm rot="10800000">
            <a:off x="9282953" y="5895463"/>
            <a:ext cx="2435225" cy="0"/>
          </a:xfrm>
          <a:prstGeom prst="straightConnector1">
            <a:avLst/>
          </a:prstGeom>
          <a:noFill/>
          <a:ln cap="flat" cmpd="sng" w="9525">
            <a:solidFill>
              <a:srgbClr val="D6D9DB"/>
            </a:solidFill>
            <a:prstDash val="solid"/>
            <a:miter lim="800000"/>
            <a:headEnd len="med" w="med" type="none"/>
            <a:tailEnd len="med" w="med" type="none"/>
          </a:ln>
        </p:spPr>
      </p:cxnSp>
      <p:sp>
        <p:nvSpPr>
          <p:cNvPr id="452" name="Google Shape;452;p86"/>
          <p:cNvSpPr/>
          <p:nvPr/>
        </p:nvSpPr>
        <p:spPr>
          <a:xfrm>
            <a:off x="9255966" y="5284276"/>
            <a:ext cx="2454275" cy="674687"/>
          </a:xfrm>
          <a:custGeom>
            <a:rect b="b" l="l" r="r" t="t"/>
            <a:pathLst>
              <a:path extrusionOk="0" h="172" w="626">
                <a:moveTo>
                  <a:pt x="626" y="172"/>
                </a:moveTo>
                <a:cubicBezTo>
                  <a:pt x="43" y="172"/>
                  <a:pt x="43" y="172"/>
                  <a:pt x="43" y="172"/>
                </a:cubicBezTo>
                <a:cubicBezTo>
                  <a:pt x="19" y="172"/>
                  <a:pt x="0" y="153"/>
                  <a:pt x="0" y="130"/>
                </a:cubicBezTo>
                <a:cubicBezTo>
                  <a:pt x="0" y="42"/>
                  <a:pt x="0" y="42"/>
                  <a:pt x="0" y="42"/>
                </a:cubicBezTo>
                <a:cubicBezTo>
                  <a:pt x="0" y="19"/>
                  <a:pt x="19" y="0"/>
                  <a:pt x="43" y="0"/>
                </a:cubicBezTo>
                <a:cubicBezTo>
                  <a:pt x="626" y="0"/>
                  <a:pt x="626" y="0"/>
                  <a:pt x="626" y="0"/>
                </a:cubicBezTo>
              </a:path>
            </a:pathLst>
          </a:custGeom>
          <a:noFill/>
          <a:ln cap="rnd" cmpd="sng" w="85725">
            <a:solidFill>
              <a:srgbClr val="0652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53" name="Google Shape;453;p86"/>
          <p:cNvCxnSpPr/>
          <p:nvPr/>
        </p:nvCxnSpPr>
        <p:spPr>
          <a:xfrm rot="10800000">
            <a:off x="9000378" y="45778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4" name="Google Shape;454;p86"/>
          <p:cNvCxnSpPr/>
          <p:nvPr/>
        </p:nvCxnSpPr>
        <p:spPr>
          <a:xfrm rot="10800000">
            <a:off x="9000378" y="46048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5" name="Google Shape;455;p86"/>
          <p:cNvCxnSpPr/>
          <p:nvPr/>
        </p:nvCxnSpPr>
        <p:spPr>
          <a:xfrm rot="10800000">
            <a:off x="9000378" y="46318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6" name="Google Shape;456;p86"/>
          <p:cNvCxnSpPr/>
          <p:nvPr/>
        </p:nvCxnSpPr>
        <p:spPr>
          <a:xfrm rot="10800000">
            <a:off x="9000378" y="46603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7" name="Google Shape;457;p86"/>
          <p:cNvCxnSpPr/>
          <p:nvPr/>
        </p:nvCxnSpPr>
        <p:spPr>
          <a:xfrm rot="10800000">
            <a:off x="9000378" y="46873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8" name="Google Shape;458;p86"/>
          <p:cNvCxnSpPr/>
          <p:nvPr/>
        </p:nvCxnSpPr>
        <p:spPr>
          <a:xfrm rot="10800000">
            <a:off x="9000378" y="47143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59" name="Google Shape;459;p86"/>
          <p:cNvCxnSpPr/>
          <p:nvPr/>
        </p:nvCxnSpPr>
        <p:spPr>
          <a:xfrm rot="10800000">
            <a:off x="9000378" y="47429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0" name="Google Shape;460;p86"/>
          <p:cNvCxnSpPr/>
          <p:nvPr/>
        </p:nvCxnSpPr>
        <p:spPr>
          <a:xfrm rot="10800000">
            <a:off x="9000378" y="47699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1" name="Google Shape;461;p86"/>
          <p:cNvCxnSpPr/>
          <p:nvPr/>
        </p:nvCxnSpPr>
        <p:spPr>
          <a:xfrm rot="10800000">
            <a:off x="9000378" y="47937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2" name="Google Shape;462;p86"/>
          <p:cNvCxnSpPr/>
          <p:nvPr/>
        </p:nvCxnSpPr>
        <p:spPr>
          <a:xfrm rot="10800000">
            <a:off x="9000378" y="48207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3" name="Google Shape;463;p86"/>
          <p:cNvCxnSpPr/>
          <p:nvPr/>
        </p:nvCxnSpPr>
        <p:spPr>
          <a:xfrm rot="10800000">
            <a:off x="9000378" y="48477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4" name="Google Shape;464;p86"/>
          <p:cNvCxnSpPr/>
          <p:nvPr/>
        </p:nvCxnSpPr>
        <p:spPr>
          <a:xfrm rot="10800000">
            <a:off x="9000378" y="48762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5" name="Google Shape;465;p86"/>
          <p:cNvCxnSpPr/>
          <p:nvPr/>
        </p:nvCxnSpPr>
        <p:spPr>
          <a:xfrm rot="10800000">
            <a:off x="9000378" y="49032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6" name="Google Shape;466;p86"/>
          <p:cNvCxnSpPr/>
          <p:nvPr/>
        </p:nvCxnSpPr>
        <p:spPr>
          <a:xfrm rot="10800000">
            <a:off x="9000378" y="49302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7" name="Google Shape;467;p86"/>
          <p:cNvCxnSpPr/>
          <p:nvPr/>
        </p:nvCxnSpPr>
        <p:spPr>
          <a:xfrm rot="10800000">
            <a:off x="9000378" y="49588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8" name="Google Shape;468;p86"/>
          <p:cNvCxnSpPr/>
          <p:nvPr/>
        </p:nvCxnSpPr>
        <p:spPr>
          <a:xfrm rot="10800000">
            <a:off x="9000378" y="49858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69" name="Google Shape;469;p86"/>
          <p:cNvCxnSpPr/>
          <p:nvPr/>
        </p:nvCxnSpPr>
        <p:spPr>
          <a:xfrm rot="10800000">
            <a:off x="9000378" y="50128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0" name="Google Shape;470;p86"/>
          <p:cNvCxnSpPr/>
          <p:nvPr/>
        </p:nvCxnSpPr>
        <p:spPr>
          <a:xfrm rot="10800000">
            <a:off x="9000378" y="50398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1" name="Google Shape;471;p86"/>
          <p:cNvCxnSpPr/>
          <p:nvPr/>
        </p:nvCxnSpPr>
        <p:spPr>
          <a:xfrm rot="10800000">
            <a:off x="9000378" y="50683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2" name="Google Shape;472;p86"/>
          <p:cNvCxnSpPr/>
          <p:nvPr/>
        </p:nvCxnSpPr>
        <p:spPr>
          <a:xfrm rot="10800000">
            <a:off x="9000378" y="50953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3" name="Google Shape;473;p86"/>
          <p:cNvCxnSpPr/>
          <p:nvPr/>
        </p:nvCxnSpPr>
        <p:spPr>
          <a:xfrm rot="10800000">
            <a:off x="9000378" y="5122351"/>
            <a:ext cx="2435225" cy="0"/>
          </a:xfrm>
          <a:prstGeom prst="straightConnector1">
            <a:avLst/>
          </a:prstGeom>
          <a:noFill/>
          <a:ln cap="flat" cmpd="sng" w="9525">
            <a:solidFill>
              <a:srgbClr val="D6D9DB"/>
            </a:solidFill>
            <a:prstDash val="solid"/>
            <a:miter lim="800000"/>
            <a:headEnd len="med" w="med" type="none"/>
            <a:tailEnd len="med" w="med" type="none"/>
          </a:ln>
        </p:spPr>
      </p:cxnSp>
      <p:sp>
        <p:nvSpPr>
          <p:cNvPr id="474" name="Google Shape;474;p86"/>
          <p:cNvSpPr/>
          <p:nvPr/>
        </p:nvSpPr>
        <p:spPr>
          <a:xfrm>
            <a:off x="8973391" y="4511163"/>
            <a:ext cx="2454275" cy="674688"/>
          </a:xfrm>
          <a:custGeom>
            <a:rect b="b" l="l" r="r" t="t"/>
            <a:pathLst>
              <a:path extrusionOk="0" h="172" w="626">
                <a:moveTo>
                  <a:pt x="626" y="172"/>
                </a:moveTo>
                <a:cubicBezTo>
                  <a:pt x="43" y="172"/>
                  <a:pt x="43" y="172"/>
                  <a:pt x="43" y="172"/>
                </a:cubicBezTo>
                <a:cubicBezTo>
                  <a:pt x="19" y="172"/>
                  <a:pt x="0" y="153"/>
                  <a:pt x="0" y="130"/>
                </a:cubicBezTo>
                <a:cubicBezTo>
                  <a:pt x="0" y="42"/>
                  <a:pt x="0" y="42"/>
                  <a:pt x="0" y="42"/>
                </a:cubicBezTo>
                <a:cubicBezTo>
                  <a:pt x="0" y="19"/>
                  <a:pt x="19" y="0"/>
                  <a:pt x="43" y="0"/>
                </a:cubicBezTo>
                <a:cubicBezTo>
                  <a:pt x="626" y="0"/>
                  <a:pt x="626" y="0"/>
                  <a:pt x="626" y="0"/>
                </a:cubicBezTo>
              </a:path>
            </a:pathLst>
          </a:custGeom>
          <a:noFill/>
          <a:ln cap="rnd" cmpd="sng" w="85725">
            <a:solidFill>
              <a:srgbClr val="34B2E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75" name="Google Shape;475;p86"/>
          <p:cNvCxnSpPr/>
          <p:nvPr/>
        </p:nvCxnSpPr>
        <p:spPr>
          <a:xfrm rot="10800000">
            <a:off x="9455991" y="38047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6" name="Google Shape;476;p86"/>
          <p:cNvCxnSpPr/>
          <p:nvPr/>
        </p:nvCxnSpPr>
        <p:spPr>
          <a:xfrm rot="10800000">
            <a:off x="9455991" y="38317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7" name="Google Shape;477;p86"/>
          <p:cNvCxnSpPr/>
          <p:nvPr/>
        </p:nvCxnSpPr>
        <p:spPr>
          <a:xfrm rot="10800000">
            <a:off x="9455991" y="38587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8" name="Google Shape;478;p86"/>
          <p:cNvCxnSpPr/>
          <p:nvPr/>
        </p:nvCxnSpPr>
        <p:spPr>
          <a:xfrm rot="10800000">
            <a:off x="9455991" y="38872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79" name="Google Shape;479;p86"/>
          <p:cNvCxnSpPr/>
          <p:nvPr/>
        </p:nvCxnSpPr>
        <p:spPr>
          <a:xfrm rot="10800000">
            <a:off x="9455991" y="39142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0" name="Google Shape;480;p86"/>
          <p:cNvCxnSpPr/>
          <p:nvPr/>
        </p:nvCxnSpPr>
        <p:spPr>
          <a:xfrm rot="10800000">
            <a:off x="9455991" y="39412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1" name="Google Shape;481;p86"/>
          <p:cNvCxnSpPr/>
          <p:nvPr/>
        </p:nvCxnSpPr>
        <p:spPr>
          <a:xfrm rot="10800000">
            <a:off x="9455991" y="39698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2" name="Google Shape;482;p86"/>
          <p:cNvCxnSpPr/>
          <p:nvPr/>
        </p:nvCxnSpPr>
        <p:spPr>
          <a:xfrm rot="10800000">
            <a:off x="9455991" y="39968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3" name="Google Shape;483;p86"/>
          <p:cNvCxnSpPr/>
          <p:nvPr/>
        </p:nvCxnSpPr>
        <p:spPr>
          <a:xfrm rot="10800000">
            <a:off x="9455991" y="40238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4" name="Google Shape;484;p86"/>
          <p:cNvCxnSpPr/>
          <p:nvPr/>
        </p:nvCxnSpPr>
        <p:spPr>
          <a:xfrm rot="10800000">
            <a:off x="9455991" y="40523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5" name="Google Shape;485;p86"/>
          <p:cNvCxnSpPr/>
          <p:nvPr/>
        </p:nvCxnSpPr>
        <p:spPr>
          <a:xfrm rot="10800000">
            <a:off x="9455991" y="40793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6" name="Google Shape;486;p86"/>
          <p:cNvCxnSpPr/>
          <p:nvPr/>
        </p:nvCxnSpPr>
        <p:spPr>
          <a:xfrm rot="10800000">
            <a:off x="9455991" y="41063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7" name="Google Shape;487;p86"/>
          <p:cNvCxnSpPr/>
          <p:nvPr/>
        </p:nvCxnSpPr>
        <p:spPr>
          <a:xfrm rot="10800000">
            <a:off x="9455991" y="41349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8" name="Google Shape;488;p86"/>
          <p:cNvCxnSpPr/>
          <p:nvPr/>
        </p:nvCxnSpPr>
        <p:spPr>
          <a:xfrm rot="10800000">
            <a:off x="9455991" y="41571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89" name="Google Shape;489;p86"/>
          <p:cNvCxnSpPr/>
          <p:nvPr/>
        </p:nvCxnSpPr>
        <p:spPr>
          <a:xfrm rot="10800000">
            <a:off x="9455991" y="41857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0" name="Google Shape;490;p86"/>
          <p:cNvCxnSpPr/>
          <p:nvPr/>
        </p:nvCxnSpPr>
        <p:spPr>
          <a:xfrm rot="10800000">
            <a:off x="9455991" y="42127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1" name="Google Shape;491;p86"/>
          <p:cNvCxnSpPr/>
          <p:nvPr/>
        </p:nvCxnSpPr>
        <p:spPr>
          <a:xfrm rot="10800000">
            <a:off x="9455991" y="42397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2" name="Google Shape;492;p86"/>
          <p:cNvCxnSpPr/>
          <p:nvPr/>
        </p:nvCxnSpPr>
        <p:spPr>
          <a:xfrm rot="10800000">
            <a:off x="9455991" y="42682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3" name="Google Shape;493;p86"/>
          <p:cNvCxnSpPr/>
          <p:nvPr/>
        </p:nvCxnSpPr>
        <p:spPr>
          <a:xfrm rot="10800000">
            <a:off x="9455991" y="42952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4" name="Google Shape;494;p86"/>
          <p:cNvCxnSpPr/>
          <p:nvPr/>
        </p:nvCxnSpPr>
        <p:spPr>
          <a:xfrm rot="10800000">
            <a:off x="9455991" y="43222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5" name="Google Shape;495;p86"/>
          <p:cNvCxnSpPr/>
          <p:nvPr/>
        </p:nvCxnSpPr>
        <p:spPr>
          <a:xfrm rot="10800000">
            <a:off x="9455991" y="4349238"/>
            <a:ext cx="2435225" cy="0"/>
          </a:xfrm>
          <a:prstGeom prst="straightConnector1">
            <a:avLst/>
          </a:prstGeom>
          <a:noFill/>
          <a:ln cap="flat" cmpd="sng" w="9525">
            <a:solidFill>
              <a:srgbClr val="D6D9DB"/>
            </a:solidFill>
            <a:prstDash val="solid"/>
            <a:miter lim="800000"/>
            <a:headEnd len="med" w="med" type="none"/>
            <a:tailEnd len="med" w="med" type="none"/>
          </a:ln>
        </p:spPr>
      </p:cxnSp>
      <p:sp>
        <p:nvSpPr>
          <p:cNvPr id="496" name="Google Shape;496;p86"/>
          <p:cNvSpPr/>
          <p:nvPr/>
        </p:nvSpPr>
        <p:spPr>
          <a:xfrm>
            <a:off x="9429003" y="3738051"/>
            <a:ext cx="2449513" cy="677862"/>
          </a:xfrm>
          <a:custGeom>
            <a:rect b="b" l="l" r="r" t="t"/>
            <a:pathLst>
              <a:path extrusionOk="0" h="173" w="625">
                <a:moveTo>
                  <a:pt x="625" y="173"/>
                </a:moveTo>
                <a:cubicBezTo>
                  <a:pt x="42" y="173"/>
                  <a:pt x="42" y="173"/>
                  <a:pt x="42" y="173"/>
                </a:cubicBezTo>
                <a:cubicBezTo>
                  <a:pt x="19" y="173"/>
                  <a:pt x="0" y="154"/>
                  <a:pt x="0" y="130"/>
                </a:cubicBezTo>
                <a:cubicBezTo>
                  <a:pt x="0" y="43"/>
                  <a:pt x="0" y="43"/>
                  <a:pt x="0" y="43"/>
                </a:cubicBezTo>
                <a:cubicBezTo>
                  <a:pt x="0" y="19"/>
                  <a:pt x="19" y="0"/>
                  <a:pt x="42" y="0"/>
                </a:cubicBezTo>
                <a:cubicBezTo>
                  <a:pt x="625" y="0"/>
                  <a:pt x="625" y="0"/>
                  <a:pt x="625" y="0"/>
                </a:cubicBezTo>
              </a:path>
            </a:pathLst>
          </a:custGeom>
          <a:noFill/>
          <a:ln cap="rnd" cmpd="sng" w="85725">
            <a:solidFill>
              <a:srgbClr val="64D1D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497" name="Google Shape;497;p86"/>
          <p:cNvCxnSpPr/>
          <p:nvPr/>
        </p:nvCxnSpPr>
        <p:spPr>
          <a:xfrm rot="10800000">
            <a:off x="9138491" y="30316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8" name="Google Shape;498;p86"/>
          <p:cNvCxnSpPr/>
          <p:nvPr/>
        </p:nvCxnSpPr>
        <p:spPr>
          <a:xfrm rot="10800000">
            <a:off x="9138491" y="30586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499" name="Google Shape;499;p86"/>
          <p:cNvCxnSpPr/>
          <p:nvPr/>
        </p:nvCxnSpPr>
        <p:spPr>
          <a:xfrm rot="10800000">
            <a:off x="9138491" y="30871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0" name="Google Shape;500;p86"/>
          <p:cNvCxnSpPr/>
          <p:nvPr/>
        </p:nvCxnSpPr>
        <p:spPr>
          <a:xfrm rot="10800000">
            <a:off x="9138491" y="31141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1" name="Google Shape;501;p86"/>
          <p:cNvCxnSpPr/>
          <p:nvPr/>
        </p:nvCxnSpPr>
        <p:spPr>
          <a:xfrm rot="10800000">
            <a:off x="9138491" y="31411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2" name="Google Shape;502;p86"/>
          <p:cNvCxnSpPr/>
          <p:nvPr/>
        </p:nvCxnSpPr>
        <p:spPr>
          <a:xfrm rot="10800000">
            <a:off x="9138491" y="31681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3" name="Google Shape;503;p86"/>
          <p:cNvCxnSpPr/>
          <p:nvPr/>
        </p:nvCxnSpPr>
        <p:spPr>
          <a:xfrm rot="10800000">
            <a:off x="9138491" y="31967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4" name="Google Shape;504;p86"/>
          <p:cNvCxnSpPr/>
          <p:nvPr/>
        </p:nvCxnSpPr>
        <p:spPr>
          <a:xfrm rot="10800000">
            <a:off x="9138491" y="32237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5" name="Google Shape;505;p86"/>
          <p:cNvCxnSpPr/>
          <p:nvPr/>
        </p:nvCxnSpPr>
        <p:spPr>
          <a:xfrm rot="10800000">
            <a:off x="9138491" y="32506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6" name="Google Shape;506;p86"/>
          <p:cNvCxnSpPr/>
          <p:nvPr/>
        </p:nvCxnSpPr>
        <p:spPr>
          <a:xfrm rot="10800000">
            <a:off x="9138491" y="32792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7" name="Google Shape;507;p86"/>
          <p:cNvCxnSpPr/>
          <p:nvPr/>
        </p:nvCxnSpPr>
        <p:spPr>
          <a:xfrm rot="10800000">
            <a:off x="9138491" y="33062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8" name="Google Shape;508;p86"/>
          <p:cNvCxnSpPr/>
          <p:nvPr/>
        </p:nvCxnSpPr>
        <p:spPr>
          <a:xfrm rot="10800000">
            <a:off x="9138491" y="33332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09" name="Google Shape;509;p86"/>
          <p:cNvCxnSpPr/>
          <p:nvPr/>
        </p:nvCxnSpPr>
        <p:spPr>
          <a:xfrm rot="10800000">
            <a:off x="9138491" y="33618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0" name="Google Shape;510;p86"/>
          <p:cNvCxnSpPr/>
          <p:nvPr/>
        </p:nvCxnSpPr>
        <p:spPr>
          <a:xfrm rot="10800000">
            <a:off x="9138491" y="33888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1" name="Google Shape;511;p86"/>
          <p:cNvCxnSpPr/>
          <p:nvPr/>
        </p:nvCxnSpPr>
        <p:spPr>
          <a:xfrm rot="10800000">
            <a:off x="9138491" y="34157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2" name="Google Shape;512;p86"/>
          <p:cNvCxnSpPr/>
          <p:nvPr/>
        </p:nvCxnSpPr>
        <p:spPr>
          <a:xfrm rot="10800000">
            <a:off x="9138491" y="34443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3" name="Google Shape;513;p86"/>
          <p:cNvCxnSpPr/>
          <p:nvPr/>
        </p:nvCxnSpPr>
        <p:spPr>
          <a:xfrm rot="10800000">
            <a:off x="9138491" y="34713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4" name="Google Shape;514;p86"/>
          <p:cNvCxnSpPr/>
          <p:nvPr/>
        </p:nvCxnSpPr>
        <p:spPr>
          <a:xfrm rot="10800000">
            <a:off x="9138491" y="34983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5" name="Google Shape;515;p86"/>
          <p:cNvCxnSpPr/>
          <p:nvPr/>
        </p:nvCxnSpPr>
        <p:spPr>
          <a:xfrm rot="10800000">
            <a:off x="9138491" y="35221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6" name="Google Shape;516;p86"/>
          <p:cNvCxnSpPr/>
          <p:nvPr/>
        </p:nvCxnSpPr>
        <p:spPr>
          <a:xfrm rot="10800000">
            <a:off x="9138491" y="35491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17" name="Google Shape;517;p86"/>
          <p:cNvCxnSpPr/>
          <p:nvPr/>
        </p:nvCxnSpPr>
        <p:spPr>
          <a:xfrm rot="10800000">
            <a:off x="9138491" y="3577713"/>
            <a:ext cx="2435225" cy="0"/>
          </a:xfrm>
          <a:prstGeom prst="straightConnector1">
            <a:avLst/>
          </a:prstGeom>
          <a:noFill/>
          <a:ln cap="flat" cmpd="sng" w="9525">
            <a:solidFill>
              <a:srgbClr val="D6D9DB"/>
            </a:solidFill>
            <a:prstDash val="solid"/>
            <a:miter lim="800000"/>
            <a:headEnd len="med" w="med" type="none"/>
            <a:tailEnd len="med" w="med" type="none"/>
          </a:ln>
        </p:spPr>
      </p:cxnSp>
      <p:sp>
        <p:nvSpPr>
          <p:cNvPr id="518" name="Google Shape;518;p86"/>
          <p:cNvSpPr/>
          <p:nvPr/>
        </p:nvSpPr>
        <p:spPr>
          <a:xfrm>
            <a:off x="9111503" y="2964938"/>
            <a:ext cx="2454275" cy="679450"/>
          </a:xfrm>
          <a:custGeom>
            <a:rect b="b" l="l" r="r" t="t"/>
            <a:pathLst>
              <a:path extrusionOk="0" h="173" w="626">
                <a:moveTo>
                  <a:pt x="626" y="173"/>
                </a:moveTo>
                <a:cubicBezTo>
                  <a:pt x="43" y="173"/>
                  <a:pt x="43" y="173"/>
                  <a:pt x="43" y="173"/>
                </a:cubicBezTo>
                <a:cubicBezTo>
                  <a:pt x="19" y="173"/>
                  <a:pt x="0" y="154"/>
                  <a:pt x="0" y="130"/>
                </a:cubicBezTo>
                <a:cubicBezTo>
                  <a:pt x="0" y="43"/>
                  <a:pt x="0" y="43"/>
                  <a:pt x="0" y="43"/>
                </a:cubicBezTo>
                <a:cubicBezTo>
                  <a:pt x="0" y="19"/>
                  <a:pt x="19" y="0"/>
                  <a:pt x="43" y="0"/>
                </a:cubicBezTo>
                <a:cubicBezTo>
                  <a:pt x="626" y="0"/>
                  <a:pt x="626" y="0"/>
                  <a:pt x="626" y="0"/>
                </a:cubicBezTo>
              </a:path>
            </a:pathLst>
          </a:custGeom>
          <a:noFill/>
          <a:ln cap="rnd" cmpd="sng" w="85725">
            <a:solidFill>
              <a:srgbClr val="8C103D"/>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519" name="Google Shape;519;p86"/>
          <p:cNvCxnSpPr/>
          <p:nvPr/>
        </p:nvCxnSpPr>
        <p:spPr>
          <a:xfrm rot="10800000">
            <a:off x="9436941" y="2258501"/>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0" name="Google Shape;520;p86"/>
          <p:cNvCxnSpPr/>
          <p:nvPr/>
        </p:nvCxnSpPr>
        <p:spPr>
          <a:xfrm rot="10800000">
            <a:off x="9436941" y="228548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1" name="Google Shape;521;p86"/>
          <p:cNvCxnSpPr/>
          <p:nvPr/>
        </p:nvCxnSpPr>
        <p:spPr>
          <a:xfrm rot="10800000">
            <a:off x="9436941" y="2314063"/>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2" name="Google Shape;522;p86"/>
          <p:cNvCxnSpPr/>
          <p:nvPr/>
        </p:nvCxnSpPr>
        <p:spPr>
          <a:xfrm rot="10800000">
            <a:off x="9436941" y="2341051"/>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3" name="Google Shape;523;p86"/>
          <p:cNvCxnSpPr/>
          <p:nvPr/>
        </p:nvCxnSpPr>
        <p:spPr>
          <a:xfrm rot="10800000">
            <a:off x="9436941" y="236803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4" name="Google Shape;524;p86"/>
          <p:cNvCxnSpPr/>
          <p:nvPr/>
        </p:nvCxnSpPr>
        <p:spPr>
          <a:xfrm rot="10800000">
            <a:off x="9436941" y="2396613"/>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5" name="Google Shape;525;p86"/>
          <p:cNvCxnSpPr/>
          <p:nvPr/>
        </p:nvCxnSpPr>
        <p:spPr>
          <a:xfrm rot="10800000">
            <a:off x="9436941" y="2423601"/>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6" name="Google Shape;526;p86"/>
          <p:cNvCxnSpPr/>
          <p:nvPr/>
        </p:nvCxnSpPr>
        <p:spPr>
          <a:xfrm rot="10800000">
            <a:off x="9436941" y="245058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7" name="Google Shape;527;p86"/>
          <p:cNvCxnSpPr/>
          <p:nvPr/>
        </p:nvCxnSpPr>
        <p:spPr>
          <a:xfrm rot="10800000">
            <a:off x="9436941" y="2477576"/>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8" name="Google Shape;528;p86"/>
          <p:cNvCxnSpPr/>
          <p:nvPr/>
        </p:nvCxnSpPr>
        <p:spPr>
          <a:xfrm rot="10800000">
            <a:off x="9436941" y="2506151"/>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29" name="Google Shape;529;p86"/>
          <p:cNvCxnSpPr/>
          <p:nvPr/>
        </p:nvCxnSpPr>
        <p:spPr>
          <a:xfrm rot="10800000">
            <a:off x="9436941" y="253313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0" name="Google Shape;530;p86"/>
          <p:cNvCxnSpPr/>
          <p:nvPr/>
        </p:nvCxnSpPr>
        <p:spPr>
          <a:xfrm rot="10800000">
            <a:off x="9436941" y="2560126"/>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1" name="Google Shape;531;p86"/>
          <p:cNvCxnSpPr/>
          <p:nvPr/>
        </p:nvCxnSpPr>
        <p:spPr>
          <a:xfrm rot="10800000">
            <a:off x="9436941" y="2588701"/>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2" name="Google Shape;532;p86"/>
          <p:cNvCxnSpPr/>
          <p:nvPr/>
        </p:nvCxnSpPr>
        <p:spPr>
          <a:xfrm rot="10800000">
            <a:off x="9436941" y="261568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3" name="Google Shape;533;p86"/>
          <p:cNvCxnSpPr/>
          <p:nvPr/>
        </p:nvCxnSpPr>
        <p:spPr>
          <a:xfrm rot="10800000">
            <a:off x="9436941" y="2642676"/>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4" name="Google Shape;534;p86"/>
          <p:cNvCxnSpPr/>
          <p:nvPr/>
        </p:nvCxnSpPr>
        <p:spPr>
          <a:xfrm rot="10800000">
            <a:off x="9436941" y="2671251"/>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5" name="Google Shape;535;p86"/>
          <p:cNvCxnSpPr/>
          <p:nvPr/>
        </p:nvCxnSpPr>
        <p:spPr>
          <a:xfrm rot="10800000">
            <a:off x="9436941" y="269823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6" name="Google Shape;536;p86"/>
          <p:cNvCxnSpPr/>
          <p:nvPr/>
        </p:nvCxnSpPr>
        <p:spPr>
          <a:xfrm rot="10800000">
            <a:off x="9436941" y="2725226"/>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7" name="Google Shape;537;p86"/>
          <p:cNvCxnSpPr/>
          <p:nvPr/>
        </p:nvCxnSpPr>
        <p:spPr>
          <a:xfrm rot="10800000">
            <a:off x="9436941" y="2752213"/>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8" name="Google Shape;538;p86"/>
          <p:cNvCxnSpPr/>
          <p:nvPr/>
        </p:nvCxnSpPr>
        <p:spPr>
          <a:xfrm rot="10800000">
            <a:off x="9436941" y="2780788"/>
            <a:ext cx="2430462" cy="0"/>
          </a:xfrm>
          <a:prstGeom prst="straightConnector1">
            <a:avLst/>
          </a:prstGeom>
          <a:noFill/>
          <a:ln cap="flat" cmpd="sng" w="9525">
            <a:solidFill>
              <a:srgbClr val="D6D9DB"/>
            </a:solidFill>
            <a:prstDash val="solid"/>
            <a:miter lim="800000"/>
            <a:headEnd len="med" w="med" type="none"/>
            <a:tailEnd len="med" w="med" type="none"/>
          </a:ln>
        </p:spPr>
      </p:cxnSp>
      <p:cxnSp>
        <p:nvCxnSpPr>
          <p:cNvPr id="539" name="Google Shape;539;p86"/>
          <p:cNvCxnSpPr/>
          <p:nvPr/>
        </p:nvCxnSpPr>
        <p:spPr>
          <a:xfrm rot="10800000">
            <a:off x="9436941" y="2807776"/>
            <a:ext cx="2430462" cy="0"/>
          </a:xfrm>
          <a:prstGeom prst="straightConnector1">
            <a:avLst/>
          </a:prstGeom>
          <a:noFill/>
          <a:ln cap="flat" cmpd="sng" w="9525">
            <a:solidFill>
              <a:srgbClr val="D6D9DB"/>
            </a:solidFill>
            <a:prstDash val="solid"/>
            <a:miter lim="800000"/>
            <a:headEnd len="med" w="med" type="none"/>
            <a:tailEnd len="med" w="med" type="none"/>
          </a:ln>
        </p:spPr>
      </p:cxnSp>
      <p:sp>
        <p:nvSpPr>
          <p:cNvPr id="540" name="Google Shape;540;p86"/>
          <p:cNvSpPr/>
          <p:nvPr/>
        </p:nvSpPr>
        <p:spPr>
          <a:xfrm>
            <a:off x="9405191" y="2191826"/>
            <a:ext cx="2454275" cy="679450"/>
          </a:xfrm>
          <a:custGeom>
            <a:rect b="b" l="l" r="r" t="t"/>
            <a:pathLst>
              <a:path extrusionOk="0" h="173" w="626">
                <a:moveTo>
                  <a:pt x="626" y="173"/>
                </a:moveTo>
                <a:cubicBezTo>
                  <a:pt x="43" y="173"/>
                  <a:pt x="43" y="173"/>
                  <a:pt x="43" y="173"/>
                </a:cubicBezTo>
                <a:cubicBezTo>
                  <a:pt x="20" y="173"/>
                  <a:pt x="0" y="154"/>
                  <a:pt x="0" y="130"/>
                </a:cubicBezTo>
                <a:cubicBezTo>
                  <a:pt x="0" y="43"/>
                  <a:pt x="0" y="43"/>
                  <a:pt x="0" y="43"/>
                </a:cubicBezTo>
                <a:cubicBezTo>
                  <a:pt x="0" y="19"/>
                  <a:pt x="20" y="0"/>
                  <a:pt x="43" y="0"/>
                </a:cubicBezTo>
                <a:cubicBezTo>
                  <a:pt x="626" y="0"/>
                  <a:pt x="626" y="0"/>
                  <a:pt x="626" y="0"/>
                </a:cubicBezTo>
              </a:path>
            </a:pathLst>
          </a:custGeom>
          <a:noFill/>
          <a:ln cap="rnd" cmpd="sng" w="85725">
            <a:solidFill>
              <a:srgbClr val="E2495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cxnSp>
        <p:nvCxnSpPr>
          <p:cNvPr id="541" name="Google Shape;541;p86"/>
          <p:cNvCxnSpPr/>
          <p:nvPr/>
        </p:nvCxnSpPr>
        <p:spPr>
          <a:xfrm rot="10800000">
            <a:off x="9216278" y="14853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2" name="Google Shape;542;p86"/>
          <p:cNvCxnSpPr/>
          <p:nvPr/>
        </p:nvCxnSpPr>
        <p:spPr>
          <a:xfrm rot="10800000">
            <a:off x="9216278" y="15123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3" name="Google Shape;543;p86"/>
          <p:cNvCxnSpPr/>
          <p:nvPr/>
        </p:nvCxnSpPr>
        <p:spPr>
          <a:xfrm rot="10800000">
            <a:off x="9216278" y="15409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4" name="Google Shape;544;p86"/>
          <p:cNvCxnSpPr/>
          <p:nvPr/>
        </p:nvCxnSpPr>
        <p:spPr>
          <a:xfrm rot="10800000">
            <a:off x="9216278" y="15679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5" name="Google Shape;545;p86"/>
          <p:cNvCxnSpPr/>
          <p:nvPr/>
        </p:nvCxnSpPr>
        <p:spPr>
          <a:xfrm rot="10800000">
            <a:off x="9216278" y="15949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6" name="Google Shape;546;p86"/>
          <p:cNvCxnSpPr/>
          <p:nvPr/>
        </p:nvCxnSpPr>
        <p:spPr>
          <a:xfrm rot="10800000">
            <a:off x="9216278" y="162350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7" name="Google Shape;547;p86"/>
          <p:cNvCxnSpPr/>
          <p:nvPr/>
        </p:nvCxnSpPr>
        <p:spPr>
          <a:xfrm rot="10800000">
            <a:off x="9216278" y="16504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8" name="Google Shape;548;p86"/>
          <p:cNvCxnSpPr/>
          <p:nvPr/>
        </p:nvCxnSpPr>
        <p:spPr>
          <a:xfrm rot="10800000">
            <a:off x="9216278" y="16774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49" name="Google Shape;549;p86"/>
          <p:cNvCxnSpPr/>
          <p:nvPr/>
        </p:nvCxnSpPr>
        <p:spPr>
          <a:xfrm rot="10800000">
            <a:off x="9216278" y="1706051"/>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0" name="Google Shape;550;p86"/>
          <p:cNvCxnSpPr/>
          <p:nvPr/>
        </p:nvCxnSpPr>
        <p:spPr>
          <a:xfrm rot="10800000">
            <a:off x="9216278" y="17330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1" name="Google Shape;551;p86"/>
          <p:cNvCxnSpPr/>
          <p:nvPr/>
        </p:nvCxnSpPr>
        <p:spPr>
          <a:xfrm rot="10800000">
            <a:off x="9216278" y="17600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2" name="Google Shape;552;p86"/>
          <p:cNvCxnSpPr/>
          <p:nvPr/>
        </p:nvCxnSpPr>
        <p:spPr>
          <a:xfrm rot="10800000">
            <a:off x="9216278" y="17870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3" name="Google Shape;553;p86"/>
          <p:cNvCxnSpPr/>
          <p:nvPr/>
        </p:nvCxnSpPr>
        <p:spPr>
          <a:xfrm rot="10800000">
            <a:off x="9216278" y="18155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4" name="Google Shape;554;p86"/>
          <p:cNvCxnSpPr/>
          <p:nvPr/>
        </p:nvCxnSpPr>
        <p:spPr>
          <a:xfrm rot="10800000">
            <a:off x="9216278" y="18425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5" name="Google Shape;555;p86"/>
          <p:cNvCxnSpPr/>
          <p:nvPr/>
        </p:nvCxnSpPr>
        <p:spPr>
          <a:xfrm rot="10800000">
            <a:off x="9216278" y="186956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6" name="Google Shape;556;p86"/>
          <p:cNvCxnSpPr/>
          <p:nvPr/>
        </p:nvCxnSpPr>
        <p:spPr>
          <a:xfrm rot="10800000">
            <a:off x="9216278" y="189813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7" name="Google Shape;557;p86"/>
          <p:cNvCxnSpPr/>
          <p:nvPr/>
        </p:nvCxnSpPr>
        <p:spPr>
          <a:xfrm rot="10800000">
            <a:off x="9216278" y="192512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8" name="Google Shape;558;p86"/>
          <p:cNvCxnSpPr/>
          <p:nvPr/>
        </p:nvCxnSpPr>
        <p:spPr>
          <a:xfrm rot="10800000">
            <a:off x="9216278" y="1952113"/>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59" name="Google Shape;559;p86"/>
          <p:cNvCxnSpPr/>
          <p:nvPr/>
        </p:nvCxnSpPr>
        <p:spPr>
          <a:xfrm rot="10800000">
            <a:off x="9216278" y="1980688"/>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60" name="Google Shape;560;p86"/>
          <p:cNvCxnSpPr/>
          <p:nvPr/>
        </p:nvCxnSpPr>
        <p:spPr>
          <a:xfrm rot="10800000">
            <a:off x="9216278" y="2007676"/>
            <a:ext cx="2435225" cy="0"/>
          </a:xfrm>
          <a:prstGeom prst="straightConnector1">
            <a:avLst/>
          </a:prstGeom>
          <a:noFill/>
          <a:ln cap="flat" cmpd="sng" w="9525">
            <a:solidFill>
              <a:srgbClr val="D6D9DB"/>
            </a:solidFill>
            <a:prstDash val="solid"/>
            <a:miter lim="800000"/>
            <a:headEnd len="med" w="med" type="none"/>
            <a:tailEnd len="med" w="med" type="none"/>
          </a:ln>
        </p:spPr>
      </p:cxnSp>
      <p:cxnSp>
        <p:nvCxnSpPr>
          <p:cNvPr id="561" name="Google Shape;561;p86"/>
          <p:cNvCxnSpPr/>
          <p:nvPr/>
        </p:nvCxnSpPr>
        <p:spPr>
          <a:xfrm rot="10800000">
            <a:off x="9216278" y="2034663"/>
            <a:ext cx="2435225" cy="0"/>
          </a:xfrm>
          <a:prstGeom prst="straightConnector1">
            <a:avLst/>
          </a:prstGeom>
          <a:noFill/>
          <a:ln cap="flat" cmpd="sng" w="9525">
            <a:solidFill>
              <a:srgbClr val="D6D9DB"/>
            </a:solidFill>
            <a:prstDash val="solid"/>
            <a:miter lim="800000"/>
            <a:headEnd len="med" w="med" type="none"/>
            <a:tailEnd len="med" w="med" type="none"/>
          </a:ln>
        </p:spPr>
      </p:cxnSp>
      <p:sp>
        <p:nvSpPr>
          <p:cNvPr id="562" name="Google Shape;562;p86"/>
          <p:cNvSpPr/>
          <p:nvPr/>
        </p:nvSpPr>
        <p:spPr>
          <a:xfrm>
            <a:off x="9189291" y="1418713"/>
            <a:ext cx="2454275" cy="679450"/>
          </a:xfrm>
          <a:custGeom>
            <a:rect b="b" l="l" r="r" t="t"/>
            <a:pathLst>
              <a:path extrusionOk="0" h="173" w="626">
                <a:moveTo>
                  <a:pt x="626" y="173"/>
                </a:moveTo>
                <a:cubicBezTo>
                  <a:pt x="43" y="173"/>
                  <a:pt x="43" y="173"/>
                  <a:pt x="43" y="173"/>
                </a:cubicBezTo>
                <a:cubicBezTo>
                  <a:pt x="19" y="173"/>
                  <a:pt x="0" y="154"/>
                  <a:pt x="0" y="130"/>
                </a:cubicBezTo>
                <a:cubicBezTo>
                  <a:pt x="0" y="43"/>
                  <a:pt x="0" y="43"/>
                  <a:pt x="0" y="43"/>
                </a:cubicBezTo>
                <a:cubicBezTo>
                  <a:pt x="0" y="20"/>
                  <a:pt x="19" y="0"/>
                  <a:pt x="43" y="0"/>
                </a:cubicBezTo>
                <a:cubicBezTo>
                  <a:pt x="626" y="0"/>
                  <a:pt x="626" y="0"/>
                  <a:pt x="626" y="0"/>
                </a:cubicBezTo>
              </a:path>
            </a:pathLst>
          </a:custGeom>
          <a:noFill/>
          <a:ln cap="rnd" cmpd="sng" w="85725">
            <a:solidFill>
              <a:srgbClr val="FF912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Light"/>
              <a:ea typeface="Lato Light"/>
              <a:cs typeface="Lato Light"/>
              <a:sym typeface="Lato Light"/>
            </a:endParaRPr>
          </a:p>
        </p:txBody>
      </p:sp>
      <p:grpSp>
        <p:nvGrpSpPr>
          <p:cNvPr id="563" name="Google Shape;563;p86"/>
          <p:cNvGrpSpPr/>
          <p:nvPr/>
        </p:nvGrpSpPr>
        <p:grpSpPr>
          <a:xfrm>
            <a:off x="978738" y="1842576"/>
            <a:ext cx="7937935" cy="1987465"/>
            <a:chOff x="1863378" y="1808211"/>
            <a:chExt cx="2846408" cy="3607496"/>
          </a:xfrm>
        </p:grpSpPr>
        <p:sp>
          <p:nvSpPr>
            <p:cNvPr id="564" name="Google Shape;564;p86"/>
            <p:cNvSpPr/>
            <p:nvPr/>
          </p:nvSpPr>
          <p:spPr>
            <a:xfrm>
              <a:off x="1866378" y="1808211"/>
              <a:ext cx="2843408" cy="3607496"/>
            </a:xfrm>
            <a:prstGeom prst="rect">
              <a:avLst/>
            </a:prstGeom>
            <a:solidFill>
              <a:schemeClr val="lt1"/>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565" name="Google Shape;565;p86"/>
            <p:cNvSpPr/>
            <p:nvPr/>
          </p:nvSpPr>
          <p:spPr>
            <a:xfrm>
              <a:off x="1863378" y="1808211"/>
              <a:ext cx="2843408" cy="500731"/>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Lato Light"/>
                <a:ea typeface="Lato Light"/>
                <a:cs typeface="Lato Light"/>
                <a:sym typeface="Lato Light"/>
              </a:endParaRPr>
            </a:p>
          </p:txBody>
        </p:sp>
        <p:sp>
          <p:nvSpPr>
            <p:cNvPr id="566" name="Google Shape;566;p86"/>
            <p:cNvSpPr/>
            <p:nvPr/>
          </p:nvSpPr>
          <p:spPr>
            <a:xfrm>
              <a:off x="1863378" y="4957700"/>
              <a:ext cx="2843408" cy="458007"/>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567" name="Google Shape;567;p86"/>
            <p:cNvSpPr/>
            <p:nvPr/>
          </p:nvSpPr>
          <p:spPr>
            <a:xfrm>
              <a:off x="1863378" y="2308941"/>
              <a:ext cx="2843408" cy="1106685"/>
            </a:xfrm>
            <a:prstGeom prst="rect">
              <a:avLst/>
            </a:prstGeom>
            <a:solidFill>
              <a:srgbClr val="F2F2F2">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ato Light"/>
                <a:ea typeface="Lato Light"/>
                <a:cs typeface="Lato Light"/>
                <a:sym typeface="Lato Light"/>
              </a:endParaRPr>
            </a:p>
          </p:txBody>
        </p:sp>
        <p:sp>
          <p:nvSpPr>
            <p:cNvPr id="568" name="Google Shape;568;p86"/>
            <p:cNvSpPr txBox="1"/>
            <p:nvPr/>
          </p:nvSpPr>
          <p:spPr>
            <a:xfrm>
              <a:off x="3192717" y="2629373"/>
              <a:ext cx="184730" cy="230128"/>
            </a:xfrm>
            <a:prstGeom prst="rect">
              <a:avLst/>
            </a:prstGeom>
            <a:noFill/>
            <a:ln>
              <a:noFill/>
            </a:ln>
          </p:spPr>
          <p:txBody>
            <a:bodyPr anchorCtr="0" anchor="t" bIns="45700" lIns="91425" spcFirstLastPara="1" rIns="91425" wrap="square" tIns="45700">
              <a:spAutoFit/>
            </a:bodyPr>
            <a:lstStyle/>
            <a:p>
              <a:pPr indent="0" lvl="0" marL="0" marR="0" rtl="0" algn="ctr">
                <a:lnSpc>
                  <a:spcPct val="60000"/>
                </a:lnSpc>
                <a:spcBef>
                  <a:spcPts val="0"/>
                </a:spcBef>
                <a:spcAft>
                  <a:spcPts val="0"/>
                </a:spcAft>
                <a:buNone/>
              </a:pPr>
              <a:r>
                <a:t/>
              </a:r>
              <a:endParaRPr sz="1400">
                <a:solidFill>
                  <a:srgbClr val="3F3F3F"/>
                </a:solidFill>
                <a:latin typeface="Lato Light"/>
                <a:ea typeface="Lato Light"/>
                <a:cs typeface="Lato Light"/>
                <a:sym typeface="Lato Light"/>
              </a:endParaRPr>
            </a:p>
          </p:txBody>
        </p:sp>
        <p:sp>
          <p:nvSpPr>
            <p:cNvPr id="569" name="Google Shape;569;p86"/>
            <p:cNvSpPr txBox="1"/>
            <p:nvPr/>
          </p:nvSpPr>
          <p:spPr>
            <a:xfrm>
              <a:off x="2755029" y="3626944"/>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sp>
          <p:nvSpPr>
            <p:cNvPr id="570" name="Google Shape;570;p86"/>
            <p:cNvSpPr txBox="1"/>
            <p:nvPr/>
          </p:nvSpPr>
          <p:spPr>
            <a:xfrm>
              <a:off x="2747115" y="4096373"/>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Lato Light"/>
                <a:ea typeface="Lato Light"/>
                <a:cs typeface="Lato Light"/>
                <a:sym typeface="Lato Light"/>
              </a:endParaRPr>
            </a:p>
          </p:txBody>
        </p:sp>
      </p:grpSp>
      <p:sp>
        <p:nvSpPr>
          <p:cNvPr id="571" name="Google Shape;571;p86"/>
          <p:cNvSpPr/>
          <p:nvPr/>
        </p:nvSpPr>
        <p:spPr>
          <a:xfrm>
            <a:off x="1320969" y="2207611"/>
            <a:ext cx="7245106"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ms-MY" sz="1800">
                <a:solidFill>
                  <a:schemeClr val="dk1"/>
                </a:solidFill>
                <a:latin typeface="Times New Roman"/>
                <a:ea typeface="Times New Roman"/>
                <a:cs typeface="Times New Roman"/>
                <a:sym typeface="Times New Roman"/>
              </a:rPr>
              <a:t>A fixed percentage is discharged in each accounting period to the net balance of the fixed asset (book value). Thus, the rate percent is not calculated on cost of asset but on the book value of asset, which in turn is calculated by subtracting depreciation from its cost.</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Theme">
  <a:themeElements>
    <a:clrScheme name="Jetfabrik - Coloured 8 - Light">
      <a:dk1>
        <a:srgbClr val="445469"/>
      </a:dk1>
      <a:lt1>
        <a:srgbClr val="FFFFFF"/>
      </a:lt1>
      <a:dk2>
        <a:srgbClr val="445469"/>
      </a:dk2>
      <a:lt2>
        <a:srgbClr val="FFFFFF"/>
      </a:lt2>
      <a:accent1>
        <a:srgbClr val="44C69E"/>
      </a:accent1>
      <a:accent2>
        <a:srgbClr val="93CC5A"/>
      </a:accent2>
      <a:accent3>
        <a:srgbClr val="EDBD3C"/>
      </a:accent3>
      <a:accent4>
        <a:srgbClr val="E43D53"/>
      </a:accent4>
      <a:accent5>
        <a:srgbClr val="525964"/>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Theme">
  <a:themeElements>
    <a:clrScheme name="Jetfabrik - Coloured 8 - Light">
      <a:dk1>
        <a:srgbClr val="445469"/>
      </a:dk1>
      <a:lt1>
        <a:srgbClr val="FFFFFF"/>
      </a:lt1>
      <a:dk2>
        <a:srgbClr val="445469"/>
      </a:dk2>
      <a:lt2>
        <a:srgbClr val="FFFFFF"/>
      </a:lt2>
      <a:accent1>
        <a:srgbClr val="44C69E"/>
      </a:accent1>
      <a:accent2>
        <a:srgbClr val="93CC5A"/>
      </a:accent2>
      <a:accent3>
        <a:srgbClr val="EDBD3C"/>
      </a:accent3>
      <a:accent4>
        <a:srgbClr val="E43D53"/>
      </a:accent4>
      <a:accent5>
        <a:srgbClr val="525964"/>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