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8" r:id="rId3"/>
    <p:sldId id="294" r:id="rId4"/>
    <p:sldId id="29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5" r:id="rId13"/>
    <p:sldId id="296" r:id="rId14"/>
    <p:sldId id="297" r:id="rId15"/>
    <p:sldId id="298" r:id="rId16"/>
    <p:sldId id="299" r:id="rId17"/>
    <p:sldId id="300" r:id="rId18"/>
    <p:sldId id="267" r:id="rId19"/>
    <p:sldId id="274" r:id="rId20"/>
    <p:sldId id="268" r:id="rId21"/>
    <p:sldId id="269" r:id="rId22"/>
    <p:sldId id="270" r:id="rId23"/>
    <p:sldId id="271" r:id="rId24"/>
    <p:sldId id="290" r:id="rId25"/>
    <p:sldId id="272" r:id="rId26"/>
    <p:sldId id="292" r:id="rId27"/>
    <p:sldId id="273" r:id="rId28"/>
    <p:sldId id="291" r:id="rId29"/>
    <p:sldId id="275" r:id="rId30"/>
    <p:sldId id="276" r:id="rId31"/>
    <p:sldId id="277" r:id="rId32"/>
    <p:sldId id="278" r:id="rId33"/>
    <p:sldId id="279" r:id="rId34"/>
    <p:sldId id="280" r:id="rId35"/>
    <p:sldId id="282" r:id="rId36"/>
    <p:sldId id="281" r:id="rId37"/>
    <p:sldId id="283" r:id="rId38"/>
    <p:sldId id="284" r:id="rId39"/>
    <p:sldId id="289" r:id="rId40"/>
    <p:sldId id="286" r:id="rId41"/>
    <p:sldId id="287" r:id="rId42"/>
    <p:sldId id="288" r:id="rId43"/>
    <p:sldId id="301" r:id="rId44"/>
    <p:sldId id="302" r:id="rId45"/>
    <p:sldId id="303" r:id="rId46"/>
    <p:sldId id="304" r:id="rId47"/>
    <p:sldId id="305" r:id="rId48"/>
    <p:sldId id="306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74" d="100"/>
          <a:sy n="74" d="100"/>
        </p:scale>
        <p:origin x="53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5E0551-56AB-47BF-975A-C4A9609BFE5E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B4083D21-8142-482A-A3B3-DC0AA212DB13}">
      <dgm:prSet phldrT="[Text]"/>
      <dgm:spPr/>
      <dgm:t>
        <a:bodyPr/>
        <a:lstStyle/>
        <a:p>
          <a:r>
            <a:rPr lang="en-US" dirty="0" smtClean="0"/>
            <a:t>0 min</a:t>
          </a:r>
          <a:endParaRPr lang="en-MY" dirty="0"/>
        </a:p>
      </dgm:t>
    </dgm:pt>
    <dgm:pt modelId="{B7E9CEA2-0545-462C-AEF3-0FA7B9DE15BF}" type="parTrans" cxnId="{A05E660B-9CF8-43A7-AEE8-12440F45CAB1}">
      <dgm:prSet/>
      <dgm:spPr/>
      <dgm:t>
        <a:bodyPr/>
        <a:lstStyle/>
        <a:p>
          <a:endParaRPr lang="en-MY"/>
        </a:p>
      </dgm:t>
    </dgm:pt>
    <dgm:pt modelId="{76850B8E-755C-4D00-8574-0F84D0B3AE22}" type="sibTrans" cxnId="{A05E660B-9CF8-43A7-AEE8-12440F45CAB1}">
      <dgm:prSet/>
      <dgm:spPr/>
      <dgm:t>
        <a:bodyPr/>
        <a:lstStyle/>
        <a:p>
          <a:endParaRPr lang="en-MY"/>
        </a:p>
      </dgm:t>
    </dgm:pt>
    <dgm:pt modelId="{EDCF41D7-61A5-4773-B126-6D3A75B10D7B}">
      <dgm:prSet phldrT="[Text]"/>
      <dgm:spPr/>
      <dgm:t>
        <a:bodyPr/>
        <a:lstStyle/>
        <a:p>
          <a:r>
            <a:rPr lang="en-US" dirty="0" err="1" smtClean="0"/>
            <a:t>Berhenti</a:t>
          </a:r>
          <a:r>
            <a:rPr lang="en-US" dirty="0" smtClean="0"/>
            <a:t> </a:t>
          </a:r>
          <a:r>
            <a:rPr lang="en-US" dirty="0" err="1" smtClean="0"/>
            <a:t>bernafas</a:t>
          </a:r>
          <a:endParaRPr lang="en-MY" dirty="0"/>
        </a:p>
      </dgm:t>
    </dgm:pt>
    <dgm:pt modelId="{B7D341FC-E8A8-4FC8-BD73-E2B583ADD8BC}" type="parTrans" cxnId="{02A938AE-DE2D-4F45-9849-D988B5F047C1}">
      <dgm:prSet/>
      <dgm:spPr/>
      <dgm:t>
        <a:bodyPr/>
        <a:lstStyle/>
        <a:p>
          <a:endParaRPr lang="en-MY"/>
        </a:p>
      </dgm:t>
    </dgm:pt>
    <dgm:pt modelId="{B7786C8B-7E6B-4111-8D6B-43C47E72C1A2}" type="sibTrans" cxnId="{02A938AE-DE2D-4F45-9849-D988B5F047C1}">
      <dgm:prSet/>
      <dgm:spPr/>
      <dgm:t>
        <a:bodyPr/>
        <a:lstStyle/>
        <a:p>
          <a:endParaRPr lang="en-MY"/>
        </a:p>
      </dgm:t>
    </dgm:pt>
    <dgm:pt modelId="{028AACFA-A5B0-43F3-9A52-70C9C7379415}">
      <dgm:prSet phldrT="[Text]"/>
      <dgm:spPr/>
      <dgm:t>
        <a:bodyPr/>
        <a:lstStyle/>
        <a:p>
          <a:r>
            <a:rPr lang="en-US" dirty="0" err="1" smtClean="0"/>
            <a:t>Denyutan</a:t>
          </a:r>
          <a:r>
            <a:rPr lang="en-US" dirty="0" smtClean="0"/>
            <a:t> </a:t>
          </a:r>
          <a:r>
            <a:rPr lang="en-US" dirty="0" err="1" smtClean="0"/>
            <a:t>nadi</a:t>
          </a:r>
          <a:r>
            <a:rPr lang="en-US" dirty="0" smtClean="0"/>
            <a:t>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terhenti</a:t>
          </a:r>
          <a:r>
            <a:rPr lang="en-US" dirty="0" smtClean="0"/>
            <a:t> </a:t>
          </a:r>
          <a:r>
            <a:rPr lang="en-US" dirty="0" err="1" smtClean="0"/>
            <a:t>kemudian</a:t>
          </a:r>
          <a:endParaRPr lang="en-MY" dirty="0"/>
        </a:p>
      </dgm:t>
    </dgm:pt>
    <dgm:pt modelId="{10C7FF69-E6FA-412A-BA31-F655B466CB8E}" type="parTrans" cxnId="{AE845972-CD69-4A97-91D5-0334DBBE28F4}">
      <dgm:prSet/>
      <dgm:spPr/>
      <dgm:t>
        <a:bodyPr/>
        <a:lstStyle/>
        <a:p>
          <a:endParaRPr lang="en-MY"/>
        </a:p>
      </dgm:t>
    </dgm:pt>
    <dgm:pt modelId="{DCA1719F-4C2C-491E-8770-A4118AB4D411}" type="sibTrans" cxnId="{AE845972-CD69-4A97-91D5-0334DBBE28F4}">
      <dgm:prSet/>
      <dgm:spPr/>
      <dgm:t>
        <a:bodyPr/>
        <a:lstStyle/>
        <a:p>
          <a:endParaRPr lang="en-MY"/>
        </a:p>
      </dgm:t>
    </dgm:pt>
    <dgm:pt modelId="{5C16EE92-AD2B-4D0B-A0A1-2BEEBFD3F699}">
      <dgm:prSet phldrT="[Text]"/>
      <dgm:spPr/>
      <dgm:t>
        <a:bodyPr/>
        <a:lstStyle/>
        <a:p>
          <a:r>
            <a:rPr lang="en-US" dirty="0" smtClean="0"/>
            <a:t>4-6 min</a:t>
          </a:r>
          <a:endParaRPr lang="en-MY" dirty="0"/>
        </a:p>
      </dgm:t>
    </dgm:pt>
    <dgm:pt modelId="{DAE6814A-E696-480C-8860-03A72DC794C5}" type="parTrans" cxnId="{E1BB565B-3923-47D4-8FC1-0AAB40980C72}">
      <dgm:prSet/>
      <dgm:spPr/>
      <dgm:t>
        <a:bodyPr/>
        <a:lstStyle/>
        <a:p>
          <a:endParaRPr lang="en-MY"/>
        </a:p>
      </dgm:t>
    </dgm:pt>
    <dgm:pt modelId="{81EA353B-5FD3-42B0-8934-1D91FC3DF69D}" type="sibTrans" cxnId="{E1BB565B-3923-47D4-8FC1-0AAB40980C72}">
      <dgm:prSet/>
      <dgm:spPr/>
      <dgm:t>
        <a:bodyPr/>
        <a:lstStyle/>
        <a:p>
          <a:endParaRPr lang="en-MY"/>
        </a:p>
      </dgm:t>
    </dgm:pt>
    <dgm:pt modelId="{A1904A20-5935-463C-9D63-1C339DA63082}">
      <dgm:prSet phldrT="[Text]"/>
      <dgm:spPr/>
      <dgm:t>
        <a:bodyPr/>
        <a:lstStyle/>
        <a:p>
          <a:r>
            <a:rPr lang="en-US" dirty="0" err="1" smtClean="0"/>
            <a:t>Kemungkinan</a:t>
          </a:r>
          <a:r>
            <a:rPr lang="en-US" dirty="0" smtClean="0"/>
            <a:t> </a:t>
          </a:r>
          <a:r>
            <a:rPr lang="en-US" dirty="0" err="1" smtClean="0"/>
            <a:t>kerosakan</a:t>
          </a:r>
          <a:r>
            <a:rPr lang="en-US" dirty="0" smtClean="0"/>
            <a:t> </a:t>
          </a:r>
          <a:r>
            <a:rPr lang="en-US" dirty="0" err="1" smtClean="0"/>
            <a:t>otak</a:t>
          </a:r>
          <a:r>
            <a:rPr lang="en-US" dirty="0" smtClean="0"/>
            <a:t> </a:t>
          </a:r>
          <a:r>
            <a:rPr lang="en-US" dirty="0" err="1" smtClean="0"/>
            <a:t>berlaku</a:t>
          </a:r>
          <a:endParaRPr lang="en-MY" dirty="0"/>
        </a:p>
      </dgm:t>
    </dgm:pt>
    <dgm:pt modelId="{BB34260F-F536-4B10-BB61-65AA5DD8F0A7}" type="parTrans" cxnId="{A1144585-D456-4046-BE2F-9825E2B8C820}">
      <dgm:prSet/>
      <dgm:spPr/>
      <dgm:t>
        <a:bodyPr/>
        <a:lstStyle/>
        <a:p>
          <a:endParaRPr lang="en-MY"/>
        </a:p>
      </dgm:t>
    </dgm:pt>
    <dgm:pt modelId="{02453A27-166A-4EF9-8518-6B5918D1D111}" type="sibTrans" cxnId="{A1144585-D456-4046-BE2F-9825E2B8C820}">
      <dgm:prSet/>
      <dgm:spPr/>
      <dgm:t>
        <a:bodyPr/>
        <a:lstStyle/>
        <a:p>
          <a:endParaRPr lang="en-MY"/>
        </a:p>
      </dgm:t>
    </dgm:pt>
    <dgm:pt modelId="{2A112B41-EC36-4B7A-A5EC-81D7E0AE6CD4}">
      <dgm:prSet phldrT="[Text]" phldr="1"/>
      <dgm:spPr/>
      <dgm:t>
        <a:bodyPr/>
        <a:lstStyle/>
        <a:p>
          <a:endParaRPr lang="en-MY" dirty="0"/>
        </a:p>
      </dgm:t>
    </dgm:pt>
    <dgm:pt modelId="{AE5289CF-F5E2-42C1-97D0-61882FABBEC7}" type="parTrans" cxnId="{2A090AB8-7006-4C75-B4A6-CD54E7DCF59C}">
      <dgm:prSet/>
      <dgm:spPr/>
      <dgm:t>
        <a:bodyPr/>
        <a:lstStyle/>
        <a:p>
          <a:endParaRPr lang="en-MY"/>
        </a:p>
      </dgm:t>
    </dgm:pt>
    <dgm:pt modelId="{83A4C001-931E-400B-A81E-7D8A0F1CAFF0}" type="sibTrans" cxnId="{2A090AB8-7006-4C75-B4A6-CD54E7DCF59C}">
      <dgm:prSet/>
      <dgm:spPr/>
      <dgm:t>
        <a:bodyPr/>
        <a:lstStyle/>
        <a:p>
          <a:endParaRPr lang="en-MY"/>
        </a:p>
      </dgm:t>
    </dgm:pt>
    <dgm:pt modelId="{D07CB8B6-3FE8-4E5F-B477-5CE0CD3B87A6}">
      <dgm:prSet phldrT="[Text]"/>
      <dgm:spPr/>
      <dgm:t>
        <a:bodyPr/>
        <a:lstStyle/>
        <a:p>
          <a:r>
            <a:rPr lang="en-US" dirty="0" smtClean="0"/>
            <a:t>6-10 min</a:t>
          </a:r>
          <a:endParaRPr lang="en-MY" dirty="0"/>
        </a:p>
      </dgm:t>
    </dgm:pt>
    <dgm:pt modelId="{251EFB9B-BF9D-46E5-B75B-13D6B4F3E766}" type="parTrans" cxnId="{42F7D5D1-C4C5-41E7-AB1E-BE54E099FE93}">
      <dgm:prSet/>
      <dgm:spPr/>
      <dgm:t>
        <a:bodyPr/>
        <a:lstStyle/>
        <a:p>
          <a:endParaRPr lang="en-MY"/>
        </a:p>
      </dgm:t>
    </dgm:pt>
    <dgm:pt modelId="{35C88B47-DA82-44E1-BCB2-DFA97478E0E7}" type="sibTrans" cxnId="{42F7D5D1-C4C5-41E7-AB1E-BE54E099FE93}">
      <dgm:prSet/>
      <dgm:spPr/>
      <dgm:t>
        <a:bodyPr/>
        <a:lstStyle/>
        <a:p>
          <a:endParaRPr lang="en-MY"/>
        </a:p>
      </dgm:t>
    </dgm:pt>
    <dgm:pt modelId="{E6B869A7-7D37-47FA-8C56-C935B63DC95A}">
      <dgm:prSet phldrT="[Text]"/>
      <dgm:spPr/>
      <dgm:t>
        <a:bodyPr/>
        <a:lstStyle/>
        <a:p>
          <a:r>
            <a:rPr lang="en-US" dirty="0" err="1" smtClean="0"/>
            <a:t>Kemungkinan</a:t>
          </a:r>
          <a:r>
            <a:rPr lang="en-US" dirty="0" smtClean="0"/>
            <a:t> </a:t>
          </a:r>
          <a:r>
            <a:rPr lang="en-US" dirty="0" err="1" smtClean="0"/>
            <a:t>besar</a:t>
          </a:r>
          <a:r>
            <a:rPr lang="en-US" dirty="0" smtClean="0"/>
            <a:t> </a:t>
          </a:r>
          <a:r>
            <a:rPr lang="en-US" dirty="0" err="1" smtClean="0"/>
            <a:t>kerosakan</a:t>
          </a:r>
          <a:r>
            <a:rPr lang="en-US" dirty="0" smtClean="0"/>
            <a:t> </a:t>
          </a:r>
          <a:r>
            <a:rPr lang="en-US" dirty="0" err="1" smtClean="0"/>
            <a:t>otak</a:t>
          </a:r>
          <a:r>
            <a:rPr lang="en-US" dirty="0" smtClean="0"/>
            <a:t> </a:t>
          </a:r>
          <a:r>
            <a:rPr lang="en-US" dirty="0" err="1" smtClean="0"/>
            <a:t>berlaku</a:t>
          </a:r>
          <a:endParaRPr lang="en-MY" dirty="0"/>
        </a:p>
      </dgm:t>
    </dgm:pt>
    <dgm:pt modelId="{B76F6837-2299-40E1-BB22-4F004939C010}" type="parTrans" cxnId="{81792C17-DC43-4C1D-9134-1437B9C7DDA8}">
      <dgm:prSet/>
      <dgm:spPr/>
      <dgm:t>
        <a:bodyPr/>
        <a:lstStyle/>
        <a:p>
          <a:endParaRPr lang="en-MY"/>
        </a:p>
      </dgm:t>
    </dgm:pt>
    <dgm:pt modelId="{9723D146-82FD-4BD1-AB60-6F1A27726421}" type="sibTrans" cxnId="{81792C17-DC43-4C1D-9134-1437B9C7DDA8}">
      <dgm:prSet/>
      <dgm:spPr/>
      <dgm:t>
        <a:bodyPr/>
        <a:lstStyle/>
        <a:p>
          <a:endParaRPr lang="en-MY"/>
        </a:p>
      </dgm:t>
    </dgm:pt>
    <dgm:pt modelId="{CCA71D85-0C61-49FB-A067-56740472D0AB}">
      <dgm:prSet phldrT="[Text]" phldr="1"/>
      <dgm:spPr/>
      <dgm:t>
        <a:bodyPr/>
        <a:lstStyle/>
        <a:p>
          <a:endParaRPr lang="en-MY"/>
        </a:p>
      </dgm:t>
    </dgm:pt>
    <dgm:pt modelId="{E4C50CC8-4EA7-4931-B99C-F0AF1B124968}" type="parTrans" cxnId="{14894DD6-E40C-4EEA-93C3-99463C2826B0}">
      <dgm:prSet/>
      <dgm:spPr/>
      <dgm:t>
        <a:bodyPr/>
        <a:lstStyle/>
        <a:p>
          <a:endParaRPr lang="en-MY"/>
        </a:p>
      </dgm:t>
    </dgm:pt>
    <dgm:pt modelId="{E91DB411-0F6B-462E-BD00-ECDCBC42DB5D}" type="sibTrans" cxnId="{14894DD6-E40C-4EEA-93C3-99463C2826B0}">
      <dgm:prSet/>
      <dgm:spPr/>
      <dgm:t>
        <a:bodyPr/>
        <a:lstStyle/>
        <a:p>
          <a:endParaRPr lang="en-MY"/>
        </a:p>
      </dgm:t>
    </dgm:pt>
    <dgm:pt modelId="{9B60E88B-4282-4EB5-A614-FE81D6FB508B}" type="pres">
      <dgm:prSet presAssocID="{545E0551-56AB-47BF-975A-C4A9609BFE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A7E37550-11E5-4C8F-AD75-D3E9F65347BB}" type="pres">
      <dgm:prSet presAssocID="{B4083D21-8142-482A-A3B3-DC0AA212DB13}" presName="composite" presStyleCnt="0"/>
      <dgm:spPr/>
    </dgm:pt>
    <dgm:pt modelId="{21C4C195-A9F6-4E81-88E2-4CAB80C68CF5}" type="pres">
      <dgm:prSet presAssocID="{B4083D21-8142-482A-A3B3-DC0AA212DB1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D28650FF-C9D8-45B5-B4EC-09EFBFAC9301}" type="pres">
      <dgm:prSet presAssocID="{B4083D21-8142-482A-A3B3-DC0AA212DB1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C1B8CDC4-5E84-42B6-A9F5-8E60DC65B9C8}" type="pres">
      <dgm:prSet presAssocID="{76850B8E-755C-4D00-8574-0F84D0B3AE22}" presName="sp" presStyleCnt="0"/>
      <dgm:spPr/>
    </dgm:pt>
    <dgm:pt modelId="{A4EC18D2-3E02-482E-87FF-D62BFA84A3C4}" type="pres">
      <dgm:prSet presAssocID="{5C16EE92-AD2B-4D0B-A0A1-2BEEBFD3F699}" presName="composite" presStyleCnt="0"/>
      <dgm:spPr/>
    </dgm:pt>
    <dgm:pt modelId="{E5FB79C4-5BAC-4C55-9FA6-72967B73C736}" type="pres">
      <dgm:prSet presAssocID="{5C16EE92-AD2B-4D0B-A0A1-2BEEBFD3F69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EC8F3DF3-7EC5-4BC4-8560-DBFFFA3AA073}" type="pres">
      <dgm:prSet presAssocID="{5C16EE92-AD2B-4D0B-A0A1-2BEEBFD3F69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DDE186D-44AA-401D-B352-B05D4F3FE576}" type="pres">
      <dgm:prSet presAssocID="{81EA353B-5FD3-42B0-8934-1D91FC3DF69D}" presName="sp" presStyleCnt="0"/>
      <dgm:spPr/>
    </dgm:pt>
    <dgm:pt modelId="{F4F37E28-3416-44B8-B40F-FC764B094BB6}" type="pres">
      <dgm:prSet presAssocID="{D07CB8B6-3FE8-4E5F-B477-5CE0CD3B87A6}" presName="composite" presStyleCnt="0"/>
      <dgm:spPr/>
    </dgm:pt>
    <dgm:pt modelId="{327310C9-B57C-47EE-BDF6-9AF5B44428F3}" type="pres">
      <dgm:prSet presAssocID="{D07CB8B6-3FE8-4E5F-B477-5CE0CD3B87A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072C9570-6C7B-48E7-8902-F2D43F5B18CA}" type="pres">
      <dgm:prSet presAssocID="{D07CB8B6-3FE8-4E5F-B477-5CE0CD3B87A6}" presName="descendantText" presStyleLbl="alignAcc1" presStyleIdx="2" presStyleCnt="3" custLinFactNeighborX="-450" custLinFactNeighborY="385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68F5547E-81EF-4F01-B5DF-116D223440E7}" type="presOf" srcId="{D07CB8B6-3FE8-4E5F-B477-5CE0CD3B87A6}" destId="{327310C9-B57C-47EE-BDF6-9AF5B44428F3}" srcOrd="0" destOrd="0" presId="urn:microsoft.com/office/officeart/2005/8/layout/chevron2"/>
    <dgm:cxn modelId="{BEF73712-AEEE-40BC-8D11-ABDE4CF945E6}" type="presOf" srcId="{E6B869A7-7D37-47FA-8C56-C935B63DC95A}" destId="{072C9570-6C7B-48E7-8902-F2D43F5B18CA}" srcOrd="0" destOrd="0" presId="urn:microsoft.com/office/officeart/2005/8/layout/chevron2"/>
    <dgm:cxn modelId="{E1BB565B-3923-47D4-8FC1-0AAB40980C72}" srcId="{545E0551-56AB-47BF-975A-C4A9609BFE5E}" destId="{5C16EE92-AD2B-4D0B-A0A1-2BEEBFD3F699}" srcOrd="1" destOrd="0" parTransId="{DAE6814A-E696-480C-8860-03A72DC794C5}" sibTransId="{81EA353B-5FD3-42B0-8934-1D91FC3DF69D}"/>
    <dgm:cxn modelId="{1932A05C-D51C-4A27-902D-C30343149EE9}" type="presOf" srcId="{A1904A20-5935-463C-9D63-1C339DA63082}" destId="{EC8F3DF3-7EC5-4BC4-8560-DBFFFA3AA073}" srcOrd="0" destOrd="0" presId="urn:microsoft.com/office/officeart/2005/8/layout/chevron2"/>
    <dgm:cxn modelId="{496A36B9-A1D9-47E6-B03A-B2CD096A47B6}" type="presOf" srcId="{2A112B41-EC36-4B7A-A5EC-81D7E0AE6CD4}" destId="{EC8F3DF3-7EC5-4BC4-8560-DBFFFA3AA073}" srcOrd="0" destOrd="1" presId="urn:microsoft.com/office/officeart/2005/8/layout/chevron2"/>
    <dgm:cxn modelId="{14894DD6-E40C-4EEA-93C3-99463C2826B0}" srcId="{D07CB8B6-3FE8-4E5F-B477-5CE0CD3B87A6}" destId="{CCA71D85-0C61-49FB-A067-56740472D0AB}" srcOrd="1" destOrd="0" parTransId="{E4C50CC8-4EA7-4931-B99C-F0AF1B124968}" sibTransId="{E91DB411-0F6B-462E-BD00-ECDCBC42DB5D}"/>
    <dgm:cxn modelId="{EC0E3C7B-0328-419F-AFC5-643F71B040C0}" type="presOf" srcId="{EDCF41D7-61A5-4773-B126-6D3A75B10D7B}" destId="{D28650FF-C9D8-45B5-B4EC-09EFBFAC9301}" srcOrd="0" destOrd="0" presId="urn:microsoft.com/office/officeart/2005/8/layout/chevron2"/>
    <dgm:cxn modelId="{AE845972-CD69-4A97-91D5-0334DBBE28F4}" srcId="{B4083D21-8142-482A-A3B3-DC0AA212DB13}" destId="{028AACFA-A5B0-43F3-9A52-70C9C7379415}" srcOrd="1" destOrd="0" parTransId="{10C7FF69-E6FA-412A-BA31-F655B466CB8E}" sibTransId="{DCA1719F-4C2C-491E-8770-A4118AB4D411}"/>
    <dgm:cxn modelId="{42F7D5D1-C4C5-41E7-AB1E-BE54E099FE93}" srcId="{545E0551-56AB-47BF-975A-C4A9609BFE5E}" destId="{D07CB8B6-3FE8-4E5F-B477-5CE0CD3B87A6}" srcOrd="2" destOrd="0" parTransId="{251EFB9B-BF9D-46E5-B75B-13D6B4F3E766}" sibTransId="{35C88B47-DA82-44E1-BCB2-DFA97478E0E7}"/>
    <dgm:cxn modelId="{81792C17-DC43-4C1D-9134-1437B9C7DDA8}" srcId="{D07CB8B6-3FE8-4E5F-B477-5CE0CD3B87A6}" destId="{E6B869A7-7D37-47FA-8C56-C935B63DC95A}" srcOrd="0" destOrd="0" parTransId="{B76F6837-2299-40E1-BB22-4F004939C010}" sibTransId="{9723D146-82FD-4BD1-AB60-6F1A27726421}"/>
    <dgm:cxn modelId="{02A938AE-DE2D-4F45-9849-D988B5F047C1}" srcId="{B4083D21-8142-482A-A3B3-DC0AA212DB13}" destId="{EDCF41D7-61A5-4773-B126-6D3A75B10D7B}" srcOrd="0" destOrd="0" parTransId="{B7D341FC-E8A8-4FC8-BD73-E2B583ADD8BC}" sibTransId="{B7786C8B-7E6B-4111-8D6B-43C47E72C1A2}"/>
    <dgm:cxn modelId="{C63E9976-7C9B-489D-AFC5-78953553729F}" type="presOf" srcId="{5C16EE92-AD2B-4D0B-A0A1-2BEEBFD3F699}" destId="{E5FB79C4-5BAC-4C55-9FA6-72967B73C736}" srcOrd="0" destOrd="0" presId="urn:microsoft.com/office/officeart/2005/8/layout/chevron2"/>
    <dgm:cxn modelId="{CDE7C245-C038-487D-B420-3CC90576466F}" type="presOf" srcId="{028AACFA-A5B0-43F3-9A52-70C9C7379415}" destId="{D28650FF-C9D8-45B5-B4EC-09EFBFAC9301}" srcOrd="0" destOrd="1" presId="urn:microsoft.com/office/officeart/2005/8/layout/chevron2"/>
    <dgm:cxn modelId="{C7784BE1-D8A0-4DE0-9F0B-B280C1C02991}" type="presOf" srcId="{B4083D21-8142-482A-A3B3-DC0AA212DB13}" destId="{21C4C195-A9F6-4E81-88E2-4CAB80C68CF5}" srcOrd="0" destOrd="0" presId="urn:microsoft.com/office/officeart/2005/8/layout/chevron2"/>
    <dgm:cxn modelId="{F7EFE91A-69E1-4236-A5D2-694DE6841E08}" type="presOf" srcId="{CCA71D85-0C61-49FB-A067-56740472D0AB}" destId="{072C9570-6C7B-48E7-8902-F2D43F5B18CA}" srcOrd="0" destOrd="1" presId="urn:microsoft.com/office/officeart/2005/8/layout/chevron2"/>
    <dgm:cxn modelId="{A05E660B-9CF8-43A7-AEE8-12440F45CAB1}" srcId="{545E0551-56AB-47BF-975A-C4A9609BFE5E}" destId="{B4083D21-8142-482A-A3B3-DC0AA212DB13}" srcOrd="0" destOrd="0" parTransId="{B7E9CEA2-0545-462C-AEF3-0FA7B9DE15BF}" sibTransId="{76850B8E-755C-4D00-8574-0F84D0B3AE22}"/>
    <dgm:cxn modelId="{2022886E-679D-431B-9ECF-FC97584C0BAB}" type="presOf" srcId="{545E0551-56AB-47BF-975A-C4A9609BFE5E}" destId="{9B60E88B-4282-4EB5-A614-FE81D6FB508B}" srcOrd="0" destOrd="0" presId="urn:microsoft.com/office/officeart/2005/8/layout/chevron2"/>
    <dgm:cxn modelId="{2A090AB8-7006-4C75-B4A6-CD54E7DCF59C}" srcId="{5C16EE92-AD2B-4D0B-A0A1-2BEEBFD3F699}" destId="{2A112B41-EC36-4B7A-A5EC-81D7E0AE6CD4}" srcOrd="1" destOrd="0" parTransId="{AE5289CF-F5E2-42C1-97D0-61882FABBEC7}" sibTransId="{83A4C001-931E-400B-A81E-7D8A0F1CAFF0}"/>
    <dgm:cxn modelId="{A1144585-D456-4046-BE2F-9825E2B8C820}" srcId="{5C16EE92-AD2B-4D0B-A0A1-2BEEBFD3F699}" destId="{A1904A20-5935-463C-9D63-1C339DA63082}" srcOrd="0" destOrd="0" parTransId="{BB34260F-F536-4B10-BB61-65AA5DD8F0A7}" sibTransId="{02453A27-166A-4EF9-8518-6B5918D1D111}"/>
    <dgm:cxn modelId="{81EB85D4-6139-4F69-B42A-0E6D38C11D90}" type="presParOf" srcId="{9B60E88B-4282-4EB5-A614-FE81D6FB508B}" destId="{A7E37550-11E5-4C8F-AD75-D3E9F65347BB}" srcOrd="0" destOrd="0" presId="urn:microsoft.com/office/officeart/2005/8/layout/chevron2"/>
    <dgm:cxn modelId="{47BC2250-4A6E-4F48-BCA5-7976080EB705}" type="presParOf" srcId="{A7E37550-11E5-4C8F-AD75-D3E9F65347BB}" destId="{21C4C195-A9F6-4E81-88E2-4CAB80C68CF5}" srcOrd="0" destOrd="0" presId="urn:microsoft.com/office/officeart/2005/8/layout/chevron2"/>
    <dgm:cxn modelId="{F1D295E1-317F-4DF3-9103-968CF110D322}" type="presParOf" srcId="{A7E37550-11E5-4C8F-AD75-D3E9F65347BB}" destId="{D28650FF-C9D8-45B5-B4EC-09EFBFAC9301}" srcOrd="1" destOrd="0" presId="urn:microsoft.com/office/officeart/2005/8/layout/chevron2"/>
    <dgm:cxn modelId="{C804BD1C-A05B-4A6A-BBCE-1EB42475E560}" type="presParOf" srcId="{9B60E88B-4282-4EB5-A614-FE81D6FB508B}" destId="{C1B8CDC4-5E84-42B6-A9F5-8E60DC65B9C8}" srcOrd="1" destOrd="0" presId="urn:microsoft.com/office/officeart/2005/8/layout/chevron2"/>
    <dgm:cxn modelId="{AC1D3437-7303-463D-BA1B-4BB4FFD2AC3D}" type="presParOf" srcId="{9B60E88B-4282-4EB5-A614-FE81D6FB508B}" destId="{A4EC18D2-3E02-482E-87FF-D62BFA84A3C4}" srcOrd="2" destOrd="0" presId="urn:microsoft.com/office/officeart/2005/8/layout/chevron2"/>
    <dgm:cxn modelId="{38B70E6B-6161-4019-9442-C43C7C1464F9}" type="presParOf" srcId="{A4EC18D2-3E02-482E-87FF-D62BFA84A3C4}" destId="{E5FB79C4-5BAC-4C55-9FA6-72967B73C736}" srcOrd="0" destOrd="0" presId="urn:microsoft.com/office/officeart/2005/8/layout/chevron2"/>
    <dgm:cxn modelId="{A31B89AD-B4FA-40A4-B291-A257419F90A4}" type="presParOf" srcId="{A4EC18D2-3E02-482E-87FF-D62BFA84A3C4}" destId="{EC8F3DF3-7EC5-4BC4-8560-DBFFFA3AA073}" srcOrd="1" destOrd="0" presId="urn:microsoft.com/office/officeart/2005/8/layout/chevron2"/>
    <dgm:cxn modelId="{AC2D0FC2-5590-4A92-8E0E-4E31331B0191}" type="presParOf" srcId="{9B60E88B-4282-4EB5-A614-FE81D6FB508B}" destId="{0DDE186D-44AA-401D-B352-B05D4F3FE576}" srcOrd="3" destOrd="0" presId="urn:microsoft.com/office/officeart/2005/8/layout/chevron2"/>
    <dgm:cxn modelId="{667E83BF-371C-4999-8A27-8CAA14AAEA22}" type="presParOf" srcId="{9B60E88B-4282-4EB5-A614-FE81D6FB508B}" destId="{F4F37E28-3416-44B8-B40F-FC764B094BB6}" srcOrd="4" destOrd="0" presId="urn:microsoft.com/office/officeart/2005/8/layout/chevron2"/>
    <dgm:cxn modelId="{2F8557DC-E9A7-413E-AB69-6D057F1DD666}" type="presParOf" srcId="{F4F37E28-3416-44B8-B40F-FC764B094BB6}" destId="{327310C9-B57C-47EE-BDF6-9AF5B44428F3}" srcOrd="0" destOrd="0" presId="urn:microsoft.com/office/officeart/2005/8/layout/chevron2"/>
    <dgm:cxn modelId="{BDC87795-4C10-400A-8473-821A11241525}" type="presParOf" srcId="{F4F37E28-3416-44B8-B40F-FC764B094BB6}" destId="{072C9570-6C7B-48E7-8902-F2D43F5B18C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8E6181-50D8-4916-8785-8E1A1F6C0DEA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862DB-B893-4B8F-8EF5-E7105E85A6BB}" type="slidenum">
              <a:rPr lang="en-MY" smtClean="0"/>
              <a:pPr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5455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1AACE-DEC9-4714-9483-A62E68BDE1D0}" type="datetimeFigureOut">
              <a:rPr lang="en-US" smtClean="0"/>
              <a:pPr/>
              <a:t>11/6/2024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F307E-2D0B-45B0-AC0A-462DAF2A1F3F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3004" y="2130425"/>
            <a:ext cx="7772400" cy="1470025"/>
          </a:xfrm>
        </p:spPr>
        <p:txBody>
          <a:bodyPr/>
          <a:lstStyle/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Cemas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Muhamad Asyraf Bin Rosli</a:t>
            </a:r>
            <a:endParaRPr lang="en-US" dirty="0" smtClean="0"/>
          </a:p>
          <a:p>
            <a:r>
              <a:rPr lang="en-US" sz="2000" dirty="0" err="1" smtClean="0"/>
              <a:t>Politeknik</a:t>
            </a:r>
            <a:r>
              <a:rPr lang="en-US" sz="2000" dirty="0" smtClean="0"/>
              <a:t> </a:t>
            </a:r>
            <a:r>
              <a:rPr lang="en-US" sz="2000" dirty="0" err="1" smtClean="0"/>
              <a:t>MetrO</a:t>
            </a:r>
            <a:r>
              <a:rPr lang="en-US" sz="2000" dirty="0" smtClean="0"/>
              <a:t> Kuantan, Pahang</a:t>
            </a:r>
            <a:endParaRPr lang="en-MY" sz="2000" dirty="0"/>
          </a:p>
        </p:txBody>
      </p:sp>
      <p:sp>
        <p:nvSpPr>
          <p:cNvPr id="5122" name="AutoShape 2" descr="Image result for first aid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5124" name="AutoShape 4" descr="Image result for first aid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5126" name="AutoShape 6" descr="Image result for first aid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5128" name="Picture 8" descr="Image result for first aider pers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2009775" cy="2266951"/>
          </a:xfrm>
          <a:prstGeom prst="rect">
            <a:avLst/>
          </a:prstGeom>
          <a:noFill/>
        </p:spPr>
      </p:pic>
      <p:sp>
        <p:nvSpPr>
          <p:cNvPr id="5130" name="AutoShape 10" descr="Image result for first aider pers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5132" name="AutoShape 12" descr="Image result for first aider pers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5134" name="AutoShape 14" descr="Image result for first aider pers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5136" name="Picture 16" descr="Image result for first aider pers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7"/>
            </a:pP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endParaRPr lang="en-US" dirty="0" smtClean="0"/>
          </a:p>
          <a:p>
            <a:pPr marL="914400" lvl="1" indent="-514350"/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leher</a:t>
            </a:r>
            <a:r>
              <a:rPr lang="en-US" dirty="0" smtClean="0"/>
              <a:t> </a:t>
            </a:r>
            <a:r>
              <a:rPr lang="en-US" dirty="0" err="1" smtClean="0"/>
              <a:t>distabilkan</a:t>
            </a:r>
            <a:r>
              <a:rPr lang="en-US" dirty="0" smtClean="0"/>
              <a:t>.</a:t>
            </a:r>
          </a:p>
          <a:p>
            <a:pPr marL="914400" lvl="1" indent="-514350"/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mengenalpasti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Pantauan</a:t>
            </a:r>
            <a:r>
              <a:rPr lang="en-US" dirty="0" smtClean="0"/>
              <a:t> Primer (Primary Survey)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3900486" cy="3471874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smtClean="0"/>
              <a:t>“DRS ABCD”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– DANGER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 </a:t>
            </a:r>
            <a:r>
              <a:rPr lang="en-US" dirty="0" smtClean="0"/>
              <a:t>– RESPOND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 - SHOUT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 </a:t>
            </a:r>
            <a:r>
              <a:rPr lang="en-US" dirty="0" smtClean="0"/>
              <a:t>– AIRWAYS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– BREATHING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 – CIRCULATION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- DEFIBRILATION</a:t>
            </a:r>
          </a:p>
          <a:p>
            <a:endParaRPr lang="en-MY" dirty="0"/>
          </a:p>
        </p:txBody>
      </p:sp>
      <p:sp>
        <p:nvSpPr>
          <p:cNvPr id="4" name="TextBox 3"/>
          <p:cNvSpPr txBox="1"/>
          <p:nvPr/>
        </p:nvSpPr>
        <p:spPr>
          <a:xfrm>
            <a:off x="6072198" y="2500306"/>
            <a:ext cx="25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CPR (Cardiopulmonary Resuscitation)</a:t>
            </a:r>
            <a:endParaRPr lang="en-MY" sz="2400" dirty="0"/>
          </a:p>
        </p:txBody>
      </p:sp>
      <p:sp>
        <p:nvSpPr>
          <p:cNvPr id="5" name="Right Arrow 4"/>
          <p:cNvSpPr/>
          <p:nvPr/>
        </p:nvSpPr>
        <p:spPr>
          <a:xfrm>
            <a:off x="4357686" y="3000372"/>
            <a:ext cx="142876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ight Arrow 5"/>
          <p:cNvSpPr/>
          <p:nvPr/>
        </p:nvSpPr>
        <p:spPr>
          <a:xfrm rot="5400000">
            <a:off x="1750199" y="5036355"/>
            <a:ext cx="114300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" name="TextBox 6"/>
          <p:cNvSpPr txBox="1"/>
          <p:nvPr/>
        </p:nvSpPr>
        <p:spPr>
          <a:xfrm>
            <a:off x="642910" y="5643578"/>
            <a:ext cx="36433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Pantauan</a:t>
            </a:r>
            <a:r>
              <a:rPr lang="en-US" sz="3200" dirty="0" smtClean="0"/>
              <a:t> </a:t>
            </a:r>
            <a:r>
              <a:rPr lang="en-US" sz="3200" dirty="0" err="1" smtClean="0"/>
              <a:t>kedua</a:t>
            </a:r>
            <a:r>
              <a:rPr lang="en-US" sz="3200" dirty="0" smtClean="0"/>
              <a:t> (Secondary Survey)</a:t>
            </a:r>
            <a:endParaRPr lang="en-MY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4214810" y="235743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428860" y="4857760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sedar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Cardiopulmonary Resuscitation (CPR)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CPR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dada (chest compression)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(artificial breathing)</a:t>
            </a:r>
          </a:p>
          <a:p>
            <a:r>
              <a:rPr lang="en-US" dirty="0" smtClean="0"/>
              <a:t>CPR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 smtClean="0"/>
              <a:t>degupan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-1429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u="sng" dirty="0" smtClean="0"/>
              <a:t>Kadar </a:t>
            </a:r>
            <a:r>
              <a:rPr lang="en-US" sz="2800" u="sng" dirty="0" err="1" smtClean="0"/>
              <a:t>kerosakan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otak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sekiranya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kekurangan</a:t>
            </a:r>
            <a:r>
              <a:rPr lang="en-US" sz="2800" u="sng" dirty="0" smtClean="0"/>
              <a:t> </a:t>
            </a:r>
            <a:r>
              <a:rPr lang="en-US" sz="2800" u="sng" dirty="0" err="1" smtClean="0"/>
              <a:t>oksigen</a:t>
            </a:r>
            <a:endParaRPr lang="en-MY" sz="2800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62739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00034" y="5220457"/>
            <a:ext cx="1146298" cy="1637567"/>
            <a:chOff x="0" y="2887947"/>
            <a:chExt cx="1146298" cy="1637567"/>
          </a:xfrm>
        </p:grpSpPr>
        <p:sp>
          <p:nvSpPr>
            <p:cNvPr id="6" name="Chevron 5"/>
            <p:cNvSpPr/>
            <p:nvPr/>
          </p:nvSpPr>
          <p:spPr>
            <a:xfrm rot="5400000">
              <a:off x="-245635" y="3133582"/>
              <a:ext cx="1637567" cy="1146297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Chevron 4"/>
            <p:cNvSpPr/>
            <p:nvPr/>
          </p:nvSpPr>
          <p:spPr>
            <a:xfrm>
              <a:off x="1" y="3461096"/>
              <a:ext cx="1146297" cy="49127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/>
                <a:t>&gt;</a:t>
              </a:r>
              <a:r>
                <a:rPr lang="en-US" sz="2400" kern="1200" dirty="0" smtClean="0"/>
                <a:t>10 min</a:t>
              </a:r>
              <a:endParaRPr lang="en-MY" sz="2400" kern="12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643042" y="5220457"/>
            <a:ext cx="7083302" cy="1103372"/>
            <a:chOff x="1114422" y="2928960"/>
            <a:chExt cx="7083302" cy="1103372"/>
          </a:xfrm>
        </p:grpSpPr>
        <p:sp>
          <p:nvSpPr>
            <p:cNvPr id="9" name="Round Same Side Corner Rectangle 8"/>
            <p:cNvSpPr/>
            <p:nvPr/>
          </p:nvSpPr>
          <p:spPr>
            <a:xfrm rot="5400000">
              <a:off x="4123864" y="-80482"/>
              <a:ext cx="1064418" cy="7083302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 Same Side Corner Rectangle 4"/>
            <p:cNvSpPr/>
            <p:nvPr/>
          </p:nvSpPr>
          <p:spPr>
            <a:xfrm>
              <a:off x="1114423" y="3071836"/>
              <a:ext cx="7031341" cy="96049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6248" tIns="18415" rIns="18415" bIns="18415" numCol="1" spcCol="1270" anchor="ctr" anchorCtr="0">
              <a:noAutofit/>
            </a:bodyPr>
            <a:lstStyle/>
            <a:p>
              <a:pPr marL="285750" lvl="1" indent="-28575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2900" kern="1200" dirty="0" err="1" smtClean="0"/>
                <a:t>Kerosakan</a:t>
              </a:r>
              <a:r>
                <a:rPr lang="en-US" sz="2900" kern="1200" dirty="0" smtClean="0"/>
                <a:t> </a:t>
              </a:r>
              <a:r>
                <a:rPr lang="en-US" sz="2900" kern="1200" dirty="0" err="1" smtClean="0"/>
                <a:t>otak</a:t>
              </a:r>
              <a:r>
                <a:rPr lang="en-US" sz="2900" kern="1200" dirty="0" smtClean="0"/>
                <a:t> </a:t>
              </a:r>
              <a:r>
                <a:rPr lang="en-US" sz="2900" kern="1200" dirty="0" err="1" smtClean="0"/>
                <a:t>kekal</a:t>
              </a:r>
              <a:r>
                <a:rPr lang="en-US" sz="2900" kern="1200" dirty="0" smtClean="0"/>
                <a:t> (permanent brain death) </a:t>
              </a:r>
              <a:r>
                <a:rPr lang="en-US" sz="2900" kern="1200" dirty="0" err="1" smtClean="0"/>
                <a:t>pasti</a:t>
              </a:r>
              <a:r>
                <a:rPr lang="en-US" sz="2900" kern="1200" dirty="0" smtClean="0"/>
                <a:t> </a:t>
              </a:r>
              <a:r>
                <a:rPr lang="en-US" sz="2900" kern="1200" dirty="0" err="1" smtClean="0"/>
                <a:t>akan</a:t>
              </a:r>
              <a:r>
                <a:rPr lang="en-US" sz="2900" kern="1200" dirty="0" smtClean="0"/>
                <a:t> </a:t>
              </a:r>
              <a:r>
                <a:rPr lang="en-US" sz="2900" kern="1200" dirty="0" err="1" smtClean="0"/>
                <a:t>berlaku</a:t>
              </a:r>
              <a:endParaRPr lang="en-MY" sz="2900" kern="1200" dirty="0"/>
            </a:p>
            <a:p>
              <a:pPr marL="285750" lvl="1" indent="-285750" algn="l" defTabSz="1289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MY" sz="29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Langkah-langkah</a:t>
            </a:r>
            <a:r>
              <a:rPr lang="en-US" dirty="0" smtClean="0"/>
              <a:t> CPR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sebarang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endParaRPr lang="en-US" dirty="0" smtClean="0"/>
          </a:p>
          <a:p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r>
              <a:rPr lang="en-US" dirty="0" smtClean="0"/>
              <a:t> </a:t>
            </a:r>
            <a:r>
              <a:rPr lang="en-US" dirty="0" err="1" smtClean="0"/>
              <a:t>tepuk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jerit</a:t>
            </a:r>
            <a:endParaRPr lang="en-US" dirty="0" smtClean="0"/>
          </a:p>
          <a:p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denyutan</a:t>
            </a:r>
            <a:r>
              <a:rPr lang="en-US" dirty="0" smtClean="0"/>
              <a:t> </a:t>
            </a:r>
            <a:r>
              <a:rPr lang="en-US" dirty="0" err="1" smtClean="0"/>
              <a:t>nadi</a:t>
            </a:r>
            <a:endParaRPr lang="en-US" dirty="0" smtClean="0"/>
          </a:p>
          <a:p>
            <a:r>
              <a:rPr lang="en-US" dirty="0" err="1" smtClean="0"/>
              <a:t>Hubungi</a:t>
            </a:r>
            <a:r>
              <a:rPr lang="en-US" dirty="0" smtClean="0"/>
              <a:t> 999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dapatkan</a:t>
            </a:r>
            <a:r>
              <a:rPr lang="en-US" dirty="0" smtClean="0"/>
              <a:t> AED (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)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Mulakan</a:t>
            </a:r>
            <a:r>
              <a:rPr lang="en-US" dirty="0" smtClean="0"/>
              <a:t> 30 </a:t>
            </a:r>
            <a:r>
              <a:rPr lang="en-US" dirty="0" err="1" smtClean="0"/>
              <a:t>tekanan</a:t>
            </a:r>
            <a:r>
              <a:rPr lang="en-US" dirty="0" smtClean="0"/>
              <a:t> dada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kedalaman</a:t>
            </a:r>
            <a:r>
              <a:rPr lang="en-US" dirty="0" smtClean="0"/>
              <a:t> </a:t>
            </a:r>
            <a:r>
              <a:rPr lang="en-US" dirty="0" err="1" smtClean="0"/>
              <a:t>sekurang-kurangnya</a:t>
            </a:r>
            <a:r>
              <a:rPr lang="en-US" dirty="0" smtClean="0"/>
              <a:t> 2-2.5 </a:t>
            </a:r>
            <a:r>
              <a:rPr lang="en-US" dirty="0" err="1" smtClean="0"/>
              <a:t>inci</a:t>
            </a:r>
            <a:r>
              <a:rPr lang="en-US" dirty="0" smtClean="0"/>
              <a:t> (5-6cm) </a:t>
            </a:r>
          </a:p>
          <a:p>
            <a:r>
              <a:rPr lang="en-US" dirty="0" err="1" smtClean="0"/>
              <a:t>Dongakkan</a:t>
            </a:r>
            <a:r>
              <a:rPr lang="en-US" dirty="0" smtClean="0"/>
              <a:t> </a:t>
            </a:r>
            <a:r>
              <a:rPr lang="en-US" dirty="0" err="1" smtClean="0"/>
              <a:t>dagu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angkat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endParaRPr lang="en-US" dirty="0" smtClean="0"/>
          </a:p>
          <a:p>
            <a:r>
              <a:rPr lang="en-US" dirty="0" err="1" smtClean="0"/>
              <a:t>Beri</a:t>
            </a:r>
            <a:r>
              <a:rPr lang="en-US" dirty="0" smtClean="0"/>
              <a:t> 2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perhatikan</a:t>
            </a:r>
            <a:r>
              <a:rPr lang="en-US" dirty="0" smtClean="0"/>
              <a:t> dada</a:t>
            </a:r>
          </a:p>
          <a:p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haruslah</a:t>
            </a:r>
            <a:r>
              <a:rPr lang="en-US" dirty="0" smtClean="0"/>
              <a:t> </a:t>
            </a:r>
            <a:r>
              <a:rPr lang="en-US" dirty="0" err="1" smtClean="0"/>
              <a:t>dikekalkan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didongak</a:t>
            </a:r>
            <a:r>
              <a:rPr lang="en-US" dirty="0" smtClean="0"/>
              <a:t> </a:t>
            </a:r>
            <a:r>
              <a:rPr lang="en-US" dirty="0" err="1" smtClean="0"/>
              <a:t>semasa</a:t>
            </a:r>
            <a:r>
              <a:rPr lang="en-US" dirty="0" smtClean="0"/>
              <a:t> 2 </a:t>
            </a:r>
            <a:r>
              <a:rPr lang="en-US" dirty="0" err="1" smtClean="0"/>
              <a:t>hembusan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Ulangi</a:t>
            </a:r>
            <a:r>
              <a:rPr lang="en-US" dirty="0" smtClean="0"/>
              <a:t> 30 </a:t>
            </a:r>
            <a:r>
              <a:rPr lang="en-US" dirty="0" err="1" smtClean="0"/>
              <a:t>tekanan</a:t>
            </a:r>
            <a:r>
              <a:rPr lang="en-US" dirty="0" smtClean="0"/>
              <a:t> dada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2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4 </a:t>
            </a:r>
            <a:r>
              <a:rPr lang="en-US" dirty="0" err="1" smtClean="0"/>
              <a:t>kitaran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 ( 1 set CPR = 5 </a:t>
            </a:r>
            <a:r>
              <a:rPr lang="en-US" dirty="0" err="1" smtClean="0"/>
              <a:t>kitaran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Selepas</a:t>
            </a:r>
            <a:r>
              <a:rPr lang="en-US" dirty="0" smtClean="0"/>
              <a:t> 5 </a:t>
            </a:r>
            <a:r>
              <a:rPr lang="en-US" dirty="0" err="1" smtClean="0"/>
              <a:t>kitaran</a:t>
            </a:r>
            <a:r>
              <a:rPr lang="en-US" dirty="0" smtClean="0"/>
              <a:t>, </a:t>
            </a:r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sebarang</a:t>
            </a:r>
            <a:r>
              <a:rPr lang="en-US" dirty="0" smtClean="0"/>
              <a:t> </a:t>
            </a:r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kesedaran</a:t>
            </a:r>
            <a:endParaRPr lang="en-US" dirty="0" smtClean="0"/>
          </a:p>
          <a:p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ulangi</a:t>
            </a:r>
            <a:r>
              <a:rPr lang="en-US" dirty="0" smtClean="0"/>
              <a:t> 5 </a:t>
            </a:r>
            <a:r>
              <a:rPr lang="en-US" dirty="0" err="1" smtClean="0"/>
              <a:t>kitaran</a:t>
            </a:r>
            <a:r>
              <a:rPr lang="en-US" dirty="0" smtClean="0"/>
              <a:t> CPR </a:t>
            </a:r>
            <a:r>
              <a:rPr lang="en-US" dirty="0" err="1" smtClean="0"/>
              <a:t>semula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Memberhentikan</a:t>
            </a:r>
            <a:r>
              <a:rPr lang="en-US" dirty="0" smtClean="0"/>
              <a:t> CPR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Kedapatan</a:t>
            </a:r>
            <a:r>
              <a:rPr lang="en-US" dirty="0" smtClean="0"/>
              <a:t> AED (Automated External Defibrillator)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Ketibaan</a:t>
            </a:r>
            <a:r>
              <a:rPr lang="en-US" dirty="0" smtClean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perubatan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selamat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mula</a:t>
            </a:r>
            <a:r>
              <a:rPr lang="en-US" dirty="0" smtClean="0"/>
              <a:t> </a:t>
            </a:r>
            <a:r>
              <a:rPr lang="en-US" dirty="0" err="1" smtClean="0"/>
              <a:t>sedarkan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bernafas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letih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CPR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terlatih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alih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Pantauan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(Secondary Survey)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86304" cy="4525963"/>
          </a:xfrm>
        </p:spPr>
        <p:txBody>
          <a:bodyPr/>
          <a:lstStyle/>
          <a:p>
            <a:r>
              <a:rPr lang="en-US" dirty="0" err="1" smtClean="0"/>
              <a:t>Manggunakan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“TOTAP”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 – TALK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 – OBSERVE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 – TOUCH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– ACTIVE MOVEMENT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 – PASSIVE MOVEMENT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43570" y="1714488"/>
            <a:ext cx="3429024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RICE Principle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R</a:t>
            </a:r>
            <a:r>
              <a:rPr lang="en-US" sz="3200" dirty="0" smtClean="0"/>
              <a:t> – REST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I</a:t>
            </a:r>
            <a:r>
              <a:rPr lang="en-US" sz="3200" dirty="0" smtClean="0"/>
              <a:t> – ICE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C</a:t>
            </a:r>
            <a:r>
              <a:rPr lang="en-US" sz="3200" dirty="0" smtClean="0"/>
              <a:t> – COMPRESS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E</a:t>
            </a:r>
            <a:r>
              <a:rPr lang="en-US" sz="3200" dirty="0" smtClean="0"/>
              <a:t> - ELEVATE</a:t>
            </a:r>
          </a:p>
          <a:p>
            <a:endParaRPr lang="en-MY" dirty="0"/>
          </a:p>
        </p:txBody>
      </p:sp>
      <p:sp>
        <p:nvSpPr>
          <p:cNvPr id="5" name="Right Arrow 4"/>
          <p:cNvSpPr/>
          <p:nvPr/>
        </p:nvSpPr>
        <p:spPr>
          <a:xfrm>
            <a:off x="4357686" y="3000372"/>
            <a:ext cx="142876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496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LUKA</a:t>
            </a:r>
            <a:endParaRPr lang="en-MY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Definisi</a:t>
            </a:r>
            <a:r>
              <a:rPr lang="en-US" dirty="0" smtClean="0"/>
              <a:t>	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Bantuan</a:t>
            </a:r>
            <a:r>
              <a:rPr lang="en-US" dirty="0" smtClean="0"/>
              <a:t>/</a:t>
            </a:r>
            <a:r>
              <a:rPr lang="en-US" dirty="0" err="1" smtClean="0"/>
              <a:t>pertolongan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r>
              <a:rPr lang="en-US" dirty="0" smtClean="0"/>
              <a:t> </a:t>
            </a:r>
            <a:r>
              <a:rPr lang="en-US" dirty="0" err="1" smtClean="0"/>
              <a:t>ditakrifkan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rawatan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sebarang</a:t>
            </a:r>
            <a:r>
              <a:rPr lang="en-US" dirty="0" smtClean="0"/>
              <a:t> </a:t>
            </a:r>
            <a:r>
              <a:rPr lang="en-US" dirty="0" err="1" smtClean="0"/>
              <a:t>kemalangan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tiba-tiba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ketibaan</a:t>
            </a:r>
            <a:r>
              <a:rPr lang="en-US" dirty="0" smtClean="0"/>
              <a:t> </a:t>
            </a:r>
            <a:r>
              <a:rPr lang="en-US" dirty="0" err="1" smtClean="0"/>
              <a:t>ambulans</a:t>
            </a:r>
            <a:r>
              <a:rPr lang="en-US" dirty="0" smtClean="0"/>
              <a:t>, </a:t>
            </a:r>
            <a:r>
              <a:rPr lang="en-US" dirty="0" err="1" smtClean="0"/>
              <a:t>doktor</a:t>
            </a:r>
            <a:r>
              <a:rPr lang="en-US" dirty="0" smtClean="0"/>
              <a:t>,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  <a:r>
              <a:rPr lang="en-US" dirty="0" err="1" smtClean="0"/>
              <a:t>perubatan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dihantar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hospital.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tisu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benda-benda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tumpul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6146" name="AutoShape 2" descr="Image result for luka kecelakaan ring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6148" name="AutoShape 4" descr="Image result for luka kecelakaan ring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6150" name="AutoShape 6" descr="Image result for foto luka kecelaka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6152" name="AutoShape 8" descr="Image result for foto luka kecelaka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6154" name="Picture 10" descr="Image result for foto luka kecelaka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3640888"/>
            <a:ext cx="2928958" cy="2193181"/>
          </a:xfrm>
          <a:prstGeom prst="rect">
            <a:avLst/>
          </a:prstGeom>
          <a:noFill/>
        </p:spPr>
      </p:pic>
      <p:sp>
        <p:nvSpPr>
          <p:cNvPr id="6156" name="AutoShape 12" descr="Image result for foto luka kecelakaan ring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6158" name="Picture 14" descr="Image result for foto luka kecelakaan ring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64169" y="3714752"/>
            <a:ext cx="3194105" cy="2124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Klasifikasi</a:t>
            </a:r>
            <a:r>
              <a:rPr lang="en-US" dirty="0" smtClean="0"/>
              <a:t> Luka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Luka </a:t>
            </a:r>
            <a:r>
              <a:rPr lang="en-US" b="1" dirty="0" err="1" smtClean="0"/>
              <a:t>Tertutup</a:t>
            </a:r>
            <a:endParaRPr lang="en-US" b="1" dirty="0" smtClean="0"/>
          </a:p>
          <a:p>
            <a:pPr lvl="1"/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tisu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kesinambungan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terganggu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.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:</a:t>
            </a:r>
          </a:p>
          <a:p>
            <a:pPr lvl="2"/>
            <a:r>
              <a:rPr lang="en-US" b="1" dirty="0" err="1" smtClean="0"/>
              <a:t>Kontusi</a:t>
            </a:r>
            <a:r>
              <a:rPr lang="en-US" dirty="0" smtClean="0"/>
              <a:t>: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terkena</a:t>
            </a:r>
            <a:r>
              <a:rPr lang="en-US" dirty="0" smtClean="0"/>
              <a:t> </a:t>
            </a:r>
            <a:r>
              <a:rPr lang="en-US" dirty="0" err="1" smtClean="0"/>
              <a:t>pukulan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. </a:t>
            </a:r>
            <a:r>
              <a:rPr lang="en-US" dirty="0" err="1" smtClean="0"/>
              <a:t>Pendarahan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.</a:t>
            </a:r>
          </a:p>
          <a:p>
            <a:pPr lvl="2"/>
            <a:r>
              <a:rPr lang="en-US" b="1" dirty="0" err="1" smtClean="0"/>
              <a:t>Haematoma</a:t>
            </a:r>
            <a:r>
              <a:rPr lang="en-US" dirty="0" smtClean="0"/>
              <a:t>: </a:t>
            </a:r>
            <a:r>
              <a:rPr lang="en-US" dirty="0" err="1" smtClean="0"/>
              <a:t>Pendarahan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kelihatan</a:t>
            </a:r>
            <a:r>
              <a:rPr lang="en-US" dirty="0" smtClean="0"/>
              <a:t> </a:t>
            </a:r>
            <a:r>
              <a:rPr lang="en-US" dirty="0" err="1" smtClean="0"/>
              <a:t>biru</a:t>
            </a:r>
            <a:r>
              <a:rPr lang="en-US" dirty="0" smtClean="0"/>
              <a:t> </a:t>
            </a:r>
            <a:r>
              <a:rPr lang="en-US" dirty="0" err="1" smtClean="0"/>
              <a:t>kehitaman</a:t>
            </a:r>
            <a:r>
              <a:rPr lang="en-US" dirty="0" smtClean="0"/>
              <a:t>.</a:t>
            </a:r>
            <a:endParaRPr lang="en-MY" dirty="0"/>
          </a:p>
        </p:txBody>
      </p:sp>
      <p:pic>
        <p:nvPicPr>
          <p:cNvPr id="20482" name="Picture 2" descr="http://how2treat.com/wp-content/uploads/2013/06/How-to-treat-a-hematom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42852"/>
            <a:ext cx="2214578" cy="1776358"/>
          </a:xfrm>
          <a:prstGeom prst="rect">
            <a:avLst/>
          </a:prstGeom>
          <a:noFill/>
        </p:spPr>
      </p:pic>
      <p:pic>
        <p:nvPicPr>
          <p:cNvPr id="20484" name="Picture 4" descr="http://www.epainassist.com/images/Article-Images/contus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71414"/>
            <a:ext cx="2071702" cy="1553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Luka Terbuka</a:t>
            </a:r>
          </a:p>
          <a:p>
            <a:pPr lvl="1"/>
            <a:r>
              <a:rPr lang="en-US" dirty="0" err="1" smtClean="0"/>
              <a:t>Kecederaan</a:t>
            </a:r>
            <a:r>
              <a:rPr lang="en-US" dirty="0" smtClean="0"/>
              <a:t> yang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tisu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salur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Salur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yang </a:t>
            </a:r>
            <a:r>
              <a:rPr lang="en-US" dirty="0" err="1" smtClean="0"/>
              <a:t>cedera</a:t>
            </a:r>
            <a:r>
              <a:rPr lang="en-US" dirty="0" smtClean="0"/>
              <a:t>.</a:t>
            </a:r>
            <a:endParaRPr lang="en-MY" dirty="0"/>
          </a:p>
        </p:txBody>
      </p:sp>
      <p:sp>
        <p:nvSpPr>
          <p:cNvPr id="19458" name="AutoShape 2" descr="Image result for open w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19460" name="AutoShape 4" descr="Image result for open w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19462" name="AutoShape 6" descr="Image result for open w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sp>
        <p:nvSpPr>
          <p:cNvPr id="19464" name="AutoShape 8" descr="Image result for open w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19466" name="Picture 10" descr="https://www2.aofoundation.org/AOFileServerSurgery/MyPortalFiles?FilePath=/Surgery/en/_img/surgery/05-RedFix/42/RedFix2012/O13_OpenFractures/42_O13_openfx_x180_5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929066"/>
            <a:ext cx="3375413" cy="2500306"/>
          </a:xfrm>
          <a:prstGeom prst="rect">
            <a:avLst/>
          </a:prstGeom>
          <a:noFill/>
        </p:spPr>
      </p:pic>
      <p:pic>
        <p:nvPicPr>
          <p:cNvPr id="19469" name="Picture 13" descr="D:\My Pictures\Personal\Eli\Image(47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929066"/>
            <a:ext cx="3238480" cy="2428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Luka</a:t>
            </a: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8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1059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Jenis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Sebab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Contoh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</a:tr>
              <a:tr h="881308">
                <a:tc>
                  <a:txBody>
                    <a:bodyPr/>
                    <a:lstStyle/>
                    <a:p>
                      <a:r>
                        <a:rPr lang="en-US" dirty="0" smtClean="0"/>
                        <a:t>a. Luka </a:t>
                      </a:r>
                      <a:r>
                        <a:rPr lang="en-US" dirty="0" err="1" smtClean="0"/>
                        <a:t>terhiris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Benda-</a:t>
                      </a:r>
                      <a:r>
                        <a:rPr lang="en-US" dirty="0" err="1" smtClean="0"/>
                        <a:t>benda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tajam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nipis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Pisau</a:t>
                      </a:r>
                      <a:endParaRPr lang="en-MY" dirty="0"/>
                    </a:p>
                  </a:txBody>
                  <a:tcPr/>
                </a:tc>
              </a:tr>
              <a:tr h="510599">
                <a:tc>
                  <a:txBody>
                    <a:bodyPr/>
                    <a:lstStyle/>
                    <a:p>
                      <a:r>
                        <a:rPr lang="en-US" dirty="0" smtClean="0"/>
                        <a:t>b. Luka </a:t>
                      </a:r>
                      <a:r>
                        <a:rPr lang="en-US" dirty="0" err="1" smtClean="0"/>
                        <a:t>calar-balar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Tersagat</a:t>
                      </a:r>
                      <a:r>
                        <a:rPr lang="en-US" baseline="0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Permukaan</a:t>
                      </a:r>
                      <a:r>
                        <a:rPr lang="en-US" dirty="0" smtClean="0"/>
                        <a:t> yang </a:t>
                      </a:r>
                      <a:r>
                        <a:rPr lang="en-US" dirty="0" err="1" smtClean="0"/>
                        <a:t>kasar</a:t>
                      </a:r>
                      <a:endParaRPr lang="en-MY" dirty="0"/>
                    </a:p>
                  </a:txBody>
                  <a:tcPr/>
                </a:tc>
              </a:tr>
              <a:tr h="881308">
                <a:tc>
                  <a:txBody>
                    <a:bodyPr/>
                    <a:lstStyle/>
                    <a:p>
                      <a:r>
                        <a:rPr lang="en-US" dirty="0" smtClean="0"/>
                        <a:t>c. Luka </a:t>
                      </a:r>
                      <a:r>
                        <a:rPr lang="en-US" dirty="0" err="1" smtClean="0"/>
                        <a:t>tikaman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Benda-</a:t>
                      </a:r>
                      <a:r>
                        <a:rPr lang="en-US" dirty="0" err="1" smtClean="0"/>
                        <a:t>benda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tajam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runcing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Paku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pisau</a:t>
                      </a:r>
                      <a:endParaRPr lang="en-MY" dirty="0"/>
                    </a:p>
                  </a:txBody>
                  <a:tcPr/>
                </a:tc>
              </a:tr>
              <a:tr h="881308">
                <a:tc>
                  <a:txBody>
                    <a:bodyPr/>
                    <a:lstStyle/>
                    <a:p>
                      <a:r>
                        <a:rPr lang="en-US" dirty="0" smtClean="0"/>
                        <a:t>d. Luka </a:t>
                      </a:r>
                      <a:r>
                        <a:rPr lang="en-US" dirty="0" err="1" smtClean="0"/>
                        <a:t>terkoyak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Cakaran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Cakaran</a:t>
                      </a:r>
                      <a:r>
                        <a:rPr lang="en-US" dirty="0" smtClean="0"/>
                        <a:t> kuku </a:t>
                      </a:r>
                      <a:r>
                        <a:rPr lang="en-US" dirty="0" err="1" smtClean="0"/>
                        <a:t>binatang</a:t>
                      </a:r>
                      <a:r>
                        <a:rPr lang="en-US" dirty="0" smtClean="0"/>
                        <a:t>/ </a:t>
                      </a:r>
                      <a:r>
                        <a:rPr lang="en-US" dirty="0" err="1" smtClean="0"/>
                        <a:t>kawat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duri</a:t>
                      </a:r>
                      <a:endParaRPr lang="en-MY" dirty="0"/>
                    </a:p>
                  </a:txBody>
                  <a:tcPr/>
                </a:tc>
              </a:tr>
              <a:tr h="510599">
                <a:tc>
                  <a:txBody>
                    <a:bodyPr/>
                    <a:lstStyle/>
                    <a:p>
                      <a:r>
                        <a:rPr lang="en-US" dirty="0" smtClean="0"/>
                        <a:t>e. Luka </a:t>
                      </a:r>
                      <a:r>
                        <a:rPr lang="en-US" dirty="0" err="1" smtClean="0"/>
                        <a:t>tembakan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Tembakan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Peluru</a:t>
                      </a:r>
                      <a:r>
                        <a:rPr lang="en-US" dirty="0" smtClean="0"/>
                        <a:t> pistol</a:t>
                      </a:r>
                      <a:endParaRPr lang="en-MY" dirty="0"/>
                    </a:p>
                  </a:txBody>
                  <a:tcPr/>
                </a:tc>
              </a:tr>
              <a:tr h="510599">
                <a:tc>
                  <a:txBody>
                    <a:bodyPr/>
                    <a:lstStyle/>
                    <a:p>
                      <a:r>
                        <a:rPr lang="en-US" dirty="0" smtClean="0"/>
                        <a:t>f. </a:t>
                      </a:r>
                      <a:r>
                        <a:rPr lang="en-US" dirty="0" err="1" smtClean="0"/>
                        <a:t>amputasi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kudung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Kemalangan</a:t>
                      </a:r>
                      <a:r>
                        <a:rPr lang="en-US" dirty="0" smtClean="0"/>
                        <a:t>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Putus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tangan</a:t>
                      </a:r>
                      <a:r>
                        <a:rPr lang="en-US" baseline="0" dirty="0" smtClean="0"/>
                        <a:t>/kaki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 descr="Image result for incis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48132" name="Picture 4" descr="https://www2.aofoundation.org/AOFileServerSurgery/MyPortalFiles?FilePath=/Surgery/en/_img/surgery/04-Approaches/71/01-midax-prox/540/1_Midaxial_approach_phalanx_proxi_1c1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507474" cy="1857388"/>
          </a:xfrm>
          <a:prstGeom prst="rect">
            <a:avLst/>
          </a:prstGeom>
          <a:noFill/>
        </p:spPr>
      </p:pic>
      <p:pic>
        <p:nvPicPr>
          <p:cNvPr id="48134" name="Picture 6" descr="http://3.bp.blogspot.com/-x3C3T0qS0xI/T6bDl4s-9vI/AAAAAAAAChk/fKQ0hspk5f4/s1600/IMG_91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14290"/>
            <a:ext cx="2571768" cy="1928826"/>
          </a:xfrm>
          <a:prstGeom prst="rect">
            <a:avLst/>
          </a:prstGeom>
          <a:noFill/>
        </p:spPr>
      </p:pic>
      <p:pic>
        <p:nvPicPr>
          <p:cNvPr id="48136" name="Picture 8" descr="http://3.bp.blogspot.com/-SgieOuej0p4/T7SxBNCCKXI/AAAAAAAAACs/mTH26AoekAM/s1600/finger_nai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9852" y="214290"/>
            <a:ext cx="2224114" cy="1963696"/>
          </a:xfrm>
          <a:prstGeom prst="rect">
            <a:avLst/>
          </a:prstGeom>
          <a:noFill/>
        </p:spPr>
      </p:pic>
      <p:pic>
        <p:nvPicPr>
          <p:cNvPr id="48138" name="Picture 10" descr="http://www.fitnesshealth101.com/images2/injuries/pages/abrasion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3429000"/>
            <a:ext cx="2381250" cy="2381250"/>
          </a:xfrm>
          <a:prstGeom prst="rect">
            <a:avLst/>
          </a:prstGeom>
          <a:noFill/>
        </p:spPr>
      </p:pic>
      <p:pic>
        <p:nvPicPr>
          <p:cNvPr id="48140" name="Picture 12" descr="http://www.eatonhand.com/jpg/1496203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29190" y="3571876"/>
            <a:ext cx="3009368" cy="200499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00034" y="2214554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Terhiris</a:t>
            </a:r>
            <a:endParaRPr lang="en-US" dirty="0" smtClean="0"/>
          </a:p>
          <a:p>
            <a:pPr algn="ctr"/>
            <a:r>
              <a:rPr lang="en-US" dirty="0" smtClean="0"/>
              <a:t>(Incision)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3786182" y="228599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Terkoyak</a:t>
            </a:r>
            <a:endParaRPr lang="en-US" dirty="0" smtClean="0"/>
          </a:p>
          <a:p>
            <a:pPr algn="ctr"/>
            <a:r>
              <a:rPr lang="en-US" dirty="0" smtClean="0"/>
              <a:t>(Avulsion) 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6858016" y="2357430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Tercucuk</a:t>
            </a:r>
            <a:endParaRPr lang="en-US" dirty="0" smtClean="0"/>
          </a:p>
          <a:p>
            <a:pPr algn="ctr"/>
            <a:r>
              <a:rPr lang="en-US" dirty="0" smtClean="0"/>
              <a:t>(Puncture) </a:t>
            </a:r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5429256" y="5786454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Hancur</a:t>
            </a:r>
            <a:endParaRPr lang="en-US" dirty="0" smtClean="0"/>
          </a:p>
          <a:p>
            <a:pPr algn="ctr"/>
            <a:r>
              <a:rPr lang="en-US" dirty="0" smtClean="0"/>
              <a:t>(Laceration)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1571604" y="585789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Tercalar</a:t>
            </a:r>
            <a:endParaRPr lang="en-US" dirty="0" smtClean="0"/>
          </a:p>
          <a:p>
            <a:pPr algn="ctr"/>
            <a:r>
              <a:rPr lang="en-US" dirty="0" smtClean="0"/>
              <a:t>(Abrasion)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Rawatan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Luka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Luka Terbuka</a:t>
            </a:r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,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2 C </a:t>
            </a:r>
            <a:r>
              <a:rPr lang="en-US" dirty="0" err="1" smtClean="0"/>
              <a:t>iaitu</a:t>
            </a:r>
            <a:r>
              <a:rPr lang="en-US" dirty="0" smtClean="0"/>
              <a:t>:</a:t>
            </a:r>
          </a:p>
          <a:p>
            <a:pPr lvl="2"/>
            <a:r>
              <a:rPr lang="en-US" b="1" i="1" dirty="0" smtClean="0"/>
              <a:t>Clean</a:t>
            </a:r>
            <a:r>
              <a:rPr lang="en-US" dirty="0" smtClean="0"/>
              <a:t> (</a:t>
            </a:r>
            <a:r>
              <a:rPr lang="en-US" dirty="0" err="1" smtClean="0"/>
              <a:t>bersihkan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dirty="0" smtClean="0"/>
              <a:t>	</a:t>
            </a:r>
            <a:r>
              <a:rPr lang="en-US" dirty="0" err="1" smtClean="0"/>
              <a:t>Bersihkan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sebarang</a:t>
            </a:r>
            <a:r>
              <a:rPr lang="en-US" dirty="0" smtClean="0"/>
              <a:t> </a:t>
            </a:r>
            <a:r>
              <a:rPr lang="en-US" dirty="0" err="1" smtClean="0"/>
              <a:t>kekotoran</a:t>
            </a:r>
            <a:r>
              <a:rPr lang="en-US" dirty="0" smtClean="0"/>
              <a:t>.</a:t>
            </a:r>
          </a:p>
          <a:p>
            <a:pPr lvl="2"/>
            <a:r>
              <a:rPr lang="en-US" b="1" i="1" dirty="0" smtClean="0"/>
              <a:t>Cover</a:t>
            </a:r>
            <a:r>
              <a:rPr lang="en-US" dirty="0" smtClean="0"/>
              <a:t> (</a:t>
            </a:r>
            <a:r>
              <a:rPr lang="en-US" dirty="0" err="1" smtClean="0"/>
              <a:t>tutup</a:t>
            </a:r>
            <a:r>
              <a:rPr lang="en-US" dirty="0" smtClean="0"/>
              <a:t>)</a:t>
            </a:r>
          </a:p>
          <a:p>
            <a:pPr lvl="2">
              <a:buNone/>
            </a:pPr>
            <a:r>
              <a:rPr lang="en-US" dirty="0" smtClean="0"/>
              <a:t>	</a:t>
            </a:r>
            <a:r>
              <a:rPr lang="en-US" dirty="0" err="1" smtClean="0"/>
              <a:t>Tutup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gauze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kain</a:t>
            </a:r>
            <a:r>
              <a:rPr lang="en-US" dirty="0" smtClean="0"/>
              <a:t> yang </a:t>
            </a:r>
            <a:r>
              <a:rPr lang="en-US" dirty="0" err="1" smtClean="0"/>
              <a:t>bersih</a:t>
            </a:r>
            <a:r>
              <a:rPr lang="en-US" dirty="0" smtClean="0"/>
              <a:t>.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,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b="1" dirty="0" smtClean="0"/>
              <a:t>D.I.E (</a:t>
            </a:r>
            <a:r>
              <a:rPr lang="en-US" b="1" i="1" dirty="0" smtClean="0"/>
              <a:t>Direct, Indirect, and Elevate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49154" name="Picture 2" descr="D:\My Pictures\Personal\Eli\Image(47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410" y="2000240"/>
            <a:ext cx="3905276" cy="2928958"/>
          </a:xfrm>
          <a:prstGeom prst="rect">
            <a:avLst/>
          </a:prstGeom>
          <a:noFill/>
        </p:spPr>
      </p:pic>
      <p:pic>
        <p:nvPicPr>
          <p:cNvPr id="49155" name="Picture 3" descr="D:\My Pictures\Personal\Eli\Image(47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982349"/>
            <a:ext cx="3929090" cy="2946817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071538" y="5286388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Clean </a:t>
            </a:r>
            <a:endParaRPr lang="en-MY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357818" y="5214950"/>
            <a:ext cx="2928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Cover </a:t>
            </a:r>
            <a:endParaRPr lang="en-MY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Luka </a:t>
            </a:r>
            <a:r>
              <a:rPr lang="en-US" dirty="0" err="1" smtClean="0"/>
              <a:t>Tertutup</a:t>
            </a:r>
            <a:endParaRPr lang="en-US" dirty="0" smtClean="0"/>
          </a:p>
          <a:p>
            <a:pPr lvl="1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,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tuaman</a:t>
            </a:r>
            <a:r>
              <a:rPr lang="en-US" dirty="0" smtClean="0"/>
              <a:t> </a:t>
            </a:r>
            <a:r>
              <a:rPr lang="en-US" dirty="0" err="1" smtClean="0"/>
              <a:t>sejuk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menghentikan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 yang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Luka </a:t>
            </a:r>
            <a:r>
              <a:rPr lang="en-US" dirty="0" err="1" smtClean="0"/>
              <a:t>tertutup</a:t>
            </a:r>
            <a:r>
              <a:rPr lang="en-US" dirty="0" smtClean="0"/>
              <a:t> yang </a:t>
            </a:r>
            <a:r>
              <a:rPr lang="en-US" dirty="0" err="1" smtClean="0"/>
              <a:t>serius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 </a:t>
            </a:r>
            <a:r>
              <a:rPr lang="en-US" dirty="0" err="1" smtClean="0"/>
              <a:t>dalaman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otak</a:t>
            </a:r>
            <a:r>
              <a:rPr lang="en-US" dirty="0" smtClean="0"/>
              <a:t>, </a:t>
            </a:r>
            <a:r>
              <a:rPr lang="en-US" dirty="0" err="1" smtClean="0"/>
              <a:t>paru-paru</a:t>
            </a:r>
            <a:r>
              <a:rPr lang="en-US" dirty="0" smtClean="0"/>
              <a:t>, </a:t>
            </a:r>
            <a:r>
              <a:rPr lang="en-US" dirty="0" err="1" smtClean="0"/>
              <a:t>perut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6066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PATAH</a:t>
            </a:r>
            <a:endParaRPr lang="en-MY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PATAH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Terputusnya</a:t>
            </a:r>
            <a:r>
              <a:rPr lang="en-US" dirty="0" smtClean="0"/>
              <a:t> </a:t>
            </a:r>
            <a:r>
              <a:rPr lang="en-US" dirty="0" err="1" smtClean="0"/>
              <a:t>kesinambungan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: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lengan</a:t>
            </a:r>
            <a:r>
              <a:rPr lang="en-US" dirty="0" smtClean="0"/>
              <a:t>/</a:t>
            </a:r>
            <a:r>
              <a:rPr lang="en-US" dirty="0" err="1" smtClean="0"/>
              <a:t>paha</a:t>
            </a:r>
            <a:endParaRPr lang="en-US" dirty="0" smtClean="0"/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Pendek</a:t>
            </a:r>
            <a:r>
              <a:rPr lang="en-US" dirty="0" smtClean="0"/>
              <a:t>: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pergelangan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endParaRPr lang="en-US" dirty="0" smtClean="0"/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Leper: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bahu</a:t>
            </a:r>
            <a:r>
              <a:rPr lang="en-US" dirty="0" smtClean="0"/>
              <a:t>, </a:t>
            </a:r>
            <a:r>
              <a:rPr lang="en-US" dirty="0" err="1" smtClean="0"/>
              <a:t>punggung</a:t>
            </a:r>
            <a:endParaRPr lang="en-US" dirty="0" smtClean="0"/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Pelbagai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: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428868"/>
            <a:ext cx="2500330" cy="58477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/>
              <a:t>Kecederaan</a:t>
            </a:r>
            <a:r>
              <a:rPr lang="en-US" sz="3200" dirty="0" smtClean="0"/>
              <a:t> </a:t>
            </a:r>
            <a:endParaRPr lang="en-MY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215074" y="2428868"/>
            <a:ext cx="2286016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Hospital</a:t>
            </a:r>
            <a:endParaRPr lang="en-MY" sz="3200" dirty="0"/>
          </a:p>
        </p:txBody>
      </p:sp>
      <p:sp>
        <p:nvSpPr>
          <p:cNvPr id="6" name="Circular Arrow 5"/>
          <p:cNvSpPr/>
          <p:nvPr/>
        </p:nvSpPr>
        <p:spPr>
          <a:xfrm>
            <a:off x="2571736" y="785794"/>
            <a:ext cx="4000528" cy="3000396"/>
          </a:xfrm>
          <a:prstGeom prst="circular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0364" y="4396095"/>
            <a:ext cx="3214710" cy="132343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Pertolongan</a:t>
            </a:r>
            <a:r>
              <a:rPr lang="en-US" sz="4000" dirty="0" smtClean="0"/>
              <a:t> </a:t>
            </a:r>
            <a:r>
              <a:rPr lang="en-US" sz="4000" dirty="0" err="1" smtClean="0"/>
              <a:t>cemas</a:t>
            </a:r>
            <a:endParaRPr lang="en-MY" sz="4000" dirty="0"/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1678761" y="3036091"/>
            <a:ext cx="1357322" cy="12858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6107917" y="3107529"/>
            <a:ext cx="1357322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Sebab-sebab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3200" b="1" dirty="0" err="1" smtClean="0"/>
              <a:t>Hentakan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langsung</a:t>
            </a:r>
            <a:r>
              <a:rPr lang="en-MY" sz="3200" b="1" dirty="0" smtClean="0"/>
              <a:t>.</a:t>
            </a:r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/ </a:t>
            </a:r>
            <a:r>
              <a:rPr lang="en-US" dirty="0" err="1" smtClean="0"/>
              <a:t>retak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r>
              <a:rPr lang="en-US" sz="3200" b="1" dirty="0" err="1" smtClean="0"/>
              <a:t>Hentakan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tidak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langsung</a:t>
            </a:r>
            <a:r>
              <a:rPr lang="en-US" sz="3200" b="1" dirty="0" smtClean="0"/>
              <a:t>.</a:t>
            </a:r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/ </a:t>
            </a:r>
            <a:r>
              <a:rPr lang="en-US" dirty="0" err="1" smtClean="0"/>
              <a:t>retak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Patah</a:t>
            </a:r>
            <a:r>
              <a:rPr lang="en-US" b="1" dirty="0" smtClean="0"/>
              <a:t> Terbuka</a:t>
            </a:r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yang </a:t>
            </a:r>
            <a:r>
              <a:rPr lang="en-US" dirty="0" err="1" smtClean="0"/>
              <a:t>patah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menembusi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luka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err="1" smtClean="0"/>
              <a:t>Patah</a:t>
            </a:r>
            <a:r>
              <a:rPr lang="en-US" b="1" dirty="0" smtClean="0"/>
              <a:t> </a:t>
            </a:r>
            <a:r>
              <a:rPr lang="en-US" b="1" dirty="0" err="1" smtClean="0"/>
              <a:t>Tertutup</a:t>
            </a:r>
            <a:endParaRPr lang="en-US" b="1" dirty="0" smtClean="0"/>
          </a:p>
          <a:p>
            <a:pPr lvl="1"/>
            <a:r>
              <a:rPr lang="en-US" dirty="0" err="1" smtClean="0"/>
              <a:t>Tulang</a:t>
            </a:r>
            <a:r>
              <a:rPr lang="en-US" dirty="0" smtClean="0"/>
              <a:t> yang </a:t>
            </a:r>
            <a:r>
              <a:rPr lang="en-US" dirty="0" err="1" smtClean="0"/>
              <a:t>patah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 </a:t>
            </a:r>
            <a:r>
              <a:rPr lang="en-US" dirty="0" err="1" smtClean="0"/>
              <a:t>dalaman</a:t>
            </a:r>
            <a:r>
              <a:rPr lang="en-US" dirty="0" smtClean="0"/>
              <a:t>.</a:t>
            </a:r>
            <a:endParaRPr lang="en-MY" dirty="0"/>
          </a:p>
        </p:txBody>
      </p:sp>
      <p:pic>
        <p:nvPicPr>
          <p:cNvPr id="33794" name="Picture 2" descr="Image result for patah terbu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357166"/>
            <a:ext cx="2464384" cy="1639937"/>
          </a:xfrm>
          <a:prstGeom prst="rect">
            <a:avLst/>
          </a:prstGeom>
          <a:noFill/>
        </p:spPr>
      </p:pic>
      <p:sp>
        <p:nvSpPr>
          <p:cNvPr id="33796" name="AutoShape 4" descr="Image result for closed fractu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MY"/>
          </a:p>
        </p:txBody>
      </p:sp>
      <p:pic>
        <p:nvPicPr>
          <p:cNvPr id="33798" name="Picture 6" descr="Image result for closed fractu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5619" y="4867297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Tanda-tanda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Rasa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yang </a:t>
            </a:r>
            <a:r>
              <a:rPr lang="en-US" dirty="0" err="1" smtClean="0"/>
              <a:t>cedera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Bengkak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cedera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Lebam.</a:t>
            </a:r>
          </a:p>
          <a:p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Penggeseran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digerakkan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kelihatan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patah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tanda-tanda</a:t>
            </a:r>
            <a:r>
              <a:rPr lang="en-US" dirty="0" smtClean="0"/>
              <a:t> “shock”.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(D-R-I)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 – </a:t>
            </a:r>
            <a:r>
              <a:rPr lang="en-US" i="1" dirty="0" smtClean="0"/>
              <a:t>Don’t move </a:t>
            </a:r>
            <a:r>
              <a:rPr lang="en-US" dirty="0" smtClean="0"/>
              <a:t>– </a:t>
            </a:r>
            <a:r>
              <a:rPr lang="en-US" dirty="0" err="1" smtClean="0"/>
              <a:t>Kurangkan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patah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– </a:t>
            </a:r>
            <a:r>
              <a:rPr lang="en-US" i="1" dirty="0" smtClean="0"/>
              <a:t>Rest</a:t>
            </a:r>
            <a:r>
              <a:rPr lang="en-US" dirty="0" smtClean="0"/>
              <a:t> –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hendaklah</a:t>
            </a:r>
            <a:r>
              <a:rPr lang="en-US" dirty="0" smtClean="0"/>
              <a:t> </a:t>
            </a:r>
            <a:r>
              <a:rPr lang="en-US" dirty="0" err="1" smtClean="0"/>
              <a:t>dipastikan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(</a:t>
            </a:r>
            <a:r>
              <a:rPr lang="en-US" dirty="0" err="1" smtClean="0"/>
              <a:t>berehat</a:t>
            </a:r>
            <a:r>
              <a:rPr lang="en-US" dirty="0" smtClean="0"/>
              <a:t>).</a:t>
            </a:r>
          </a:p>
          <a:p>
            <a:r>
              <a:rPr lang="en-US" dirty="0" smtClean="0"/>
              <a:t>I – </a:t>
            </a:r>
            <a:r>
              <a:rPr lang="en-US" i="1" dirty="0" smtClean="0"/>
              <a:t>Immobilize</a:t>
            </a:r>
            <a:r>
              <a:rPr lang="en-US" dirty="0" smtClean="0"/>
              <a:t> –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patah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tuap</a:t>
            </a:r>
            <a:r>
              <a:rPr lang="en-US" dirty="0" smtClean="0"/>
              <a:t> (</a:t>
            </a:r>
            <a:r>
              <a:rPr lang="en-US" i="1" dirty="0" smtClean="0"/>
              <a:t>splint</a:t>
            </a:r>
            <a:r>
              <a:rPr lang="en-US" dirty="0" smtClean="0"/>
              <a:t>).</a:t>
            </a: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Patah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saraf</a:t>
            </a:r>
            <a:r>
              <a:rPr lang="en-US" dirty="0" smtClean="0"/>
              <a:t> </a:t>
            </a:r>
            <a:r>
              <a:rPr lang="en-US" dirty="0" err="1" smtClean="0"/>
              <a:t>tunjang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 </a:t>
            </a:r>
            <a:r>
              <a:rPr lang="en-US" dirty="0" err="1" smtClean="0"/>
              <a:t>tercedera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Tanda-tanda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digerakkan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Deria</a:t>
            </a:r>
            <a:r>
              <a:rPr lang="en-US" dirty="0" smtClean="0"/>
              <a:t> rasa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berkurangan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MY" dirty="0" smtClean="0"/>
              <a:t>.</a:t>
            </a:r>
          </a:p>
          <a:p>
            <a:pPr lvl="1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perkumuhan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Sesak</a:t>
            </a:r>
            <a:r>
              <a:rPr lang="en-US" dirty="0" smtClean="0"/>
              <a:t> </a:t>
            </a:r>
            <a:r>
              <a:rPr lang="en-US" dirty="0" err="1" smtClean="0"/>
              <a:t>nafas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dada.</a:t>
            </a:r>
          </a:p>
          <a:p>
            <a:pPr lvl="1"/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504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KECEDERAAN SENDI DAN OTOT</a:t>
            </a:r>
            <a:endParaRPr lang="en-MY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Pergerakan</a:t>
            </a:r>
            <a:r>
              <a:rPr lang="en-US" dirty="0" smtClean="0"/>
              <a:t> yang </a:t>
            </a:r>
            <a:r>
              <a:rPr lang="en-US" dirty="0" err="1" smtClean="0"/>
              <a:t>melebihi</a:t>
            </a:r>
            <a:r>
              <a:rPr lang="en-US" dirty="0" smtClean="0"/>
              <a:t> had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sendi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ligamen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Ligamen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meregang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r>
              <a:rPr lang="en-US" dirty="0" smtClean="0"/>
              <a:t>, </a:t>
            </a:r>
            <a:r>
              <a:rPr lang="en-US" dirty="0" err="1" smtClean="0"/>
              <a:t>terkoyak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Sendi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Terkehel</a:t>
            </a:r>
            <a:r>
              <a:rPr lang="en-US" b="1" dirty="0" smtClean="0"/>
              <a:t> (Dislocation)</a:t>
            </a:r>
          </a:p>
          <a:p>
            <a:pPr lvl="1"/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sendi</a:t>
            </a:r>
            <a:r>
              <a:rPr lang="en-US" dirty="0" smtClean="0"/>
              <a:t> yang </a:t>
            </a:r>
            <a:r>
              <a:rPr lang="en-US" dirty="0" err="1" smtClean="0"/>
              <a:t>melebihi</a:t>
            </a:r>
            <a:r>
              <a:rPr lang="en-US" dirty="0" smtClean="0"/>
              <a:t> had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menjejaskan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ligamen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Tanda-tanda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Sakit</a:t>
            </a:r>
            <a:endParaRPr lang="en-US" dirty="0" smtClean="0"/>
          </a:p>
          <a:p>
            <a:pPr lvl="2"/>
            <a:r>
              <a:rPr lang="en-US" dirty="0" err="1" smtClean="0"/>
              <a:t>Bengkak</a:t>
            </a:r>
            <a:endParaRPr lang="en-US" dirty="0" smtClean="0"/>
          </a:p>
          <a:p>
            <a:pPr lvl="2"/>
            <a:r>
              <a:rPr lang="en-US" dirty="0" err="1" smtClean="0"/>
              <a:t>Sendi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endParaRPr lang="en-US" dirty="0" smtClean="0"/>
          </a:p>
          <a:p>
            <a:pPr lvl="2"/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berasa</a:t>
            </a:r>
            <a:r>
              <a:rPr lang="en-US" dirty="0" smtClean="0"/>
              <a:t> </a:t>
            </a:r>
            <a:r>
              <a:rPr lang="en-US" dirty="0" err="1" smtClean="0"/>
              <a:t>kebas</a:t>
            </a:r>
            <a:r>
              <a:rPr lang="en-US" dirty="0" smtClean="0"/>
              <a:t>.</a:t>
            </a:r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Terseliuh</a:t>
            </a:r>
            <a:r>
              <a:rPr lang="en-US" b="1" dirty="0" smtClean="0"/>
              <a:t> (Sprain)</a:t>
            </a:r>
          </a:p>
          <a:p>
            <a:pPr lvl="1"/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sendi</a:t>
            </a:r>
            <a:r>
              <a:rPr lang="en-US" dirty="0" smtClean="0"/>
              <a:t> yang </a:t>
            </a:r>
            <a:r>
              <a:rPr lang="en-US" dirty="0" err="1" smtClean="0"/>
              <a:t>melebihi</a:t>
            </a:r>
            <a:r>
              <a:rPr lang="en-US" dirty="0" smtClean="0"/>
              <a:t> had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menjejaskan</a:t>
            </a:r>
            <a:r>
              <a:rPr lang="en-US" dirty="0" smtClean="0"/>
              <a:t> ligament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tulang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Tanda-tanda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Sakit</a:t>
            </a:r>
            <a:endParaRPr lang="en-US" dirty="0" smtClean="0"/>
          </a:p>
          <a:p>
            <a:pPr lvl="2"/>
            <a:r>
              <a:rPr lang="en-US" dirty="0" err="1" smtClean="0"/>
              <a:t>Bengkak</a:t>
            </a:r>
            <a:endParaRPr lang="en-US" dirty="0" smtClean="0"/>
          </a:p>
          <a:p>
            <a:pPr lvl="2"/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endParaRPr lang="en-US" dirty="0" smtClean="0"/>
          </a:p>
          <a:p>
            <a:pPr lvl="2"/>
            <a:r>
              <a:rPr lang="en-US" dirty="0" err="1" smtClean="0"/>
              <a:t>Pergerakan</a:t>
            </a:r>
            <a:r>
              <a:rPr lang="en-US" dirty="0" smtClean="0"/>
              <a:t> yang </a:t>
            </a:r>
            <a:r>
              <a:rPr lang="en-US" dirty="0" err="1" smtClean="0"/>
              <a:t>terhad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OTOT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Otot-otot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tisu</a:t>
            </a:r>
            <a:r>
              <a:rPr lang="en-US" dirty="0" smtClean="0"/>
              <a:t> 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</a:t>
            </a:r>
            <a:r>
              <a:rPr lang="en-US" dirty="0" err="1" smtClean="0"/>
              <a:t>otot-otot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yang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berlakunya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Matlamat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Menyelamatkan</a:t>
            </a:r>
            <a:r>
              <a:rPr lang="en-US" dirty="0" smtClean="0"/>
              <a:t> </a:t>
            </a:r>
            <a:r>
              <a:rPr lang="en-US" dirty="0" err="1" smtClean="0"/>
              <a:t>nyawa</a:t>
            </a:r>
            <a:endParaRPr lang="en-US" dirty="0" smtClean="0"/>
          </a:p>
          <a:p>
            <a:r>
              <a:rPr lang="en-US" dirty="0" err="1" smtClean="0"/>
              <a:t>Mengelakkan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teruk</a:t>
            </a:r>
            <a:endParaRPr lang="en-US" dirty="0" smtClean="0"/>
          </a:p>
          <a:p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pemulihan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Kejang</a:t>
            </a:r>
            <a:r>
              <a:rPr lang="en-US" b="1" dirty="0" smtClean="0"/>
              <a:t> (</a:t>
            </a:r>
            <a:r>
              <a:rPr lang="en-US" b="1" i="1" dirty="0" smtClean="0"/>
              <a:t>Cramp</a:t>
            </a:r>
            <a:r>
              <a:rPr lang="en-US" b="1" dirty="0" smtClean="0"/>
              <a:t>)</a:t>
            </a:r>
          </a:p>
          <a:p>
            <a:pPr lvl="1"/>
            <a:r>
              <a:rPr lang="en-US" dirty="0" err="1" smtClean="0"/>
              <a:t>Kesakitan</a:t>
            </a:r>
            <a:r>
              <a:rPr lang="en-US" dirty="0" smtClean="0"/>
              <a:t> yang </a:t>
            </a:r>
            <a:r>
              <a:rPr lang="en-US" dirty="0" err="1" smtClean="0"/>
              <a:t>mendadak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pengecutan</a:t>
            </a:r>
            <a:r>
              <a:rPr lang="en-US" dirty="0" smtClean="0"/>
              <a:t> </a:t>
            </a:r>
            <a:r>
              <a:rPr lang="en-US" dirty="0" err="1" smtClean="0"/>
              <a:t>otot-otot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tiba-tiba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Tanda-tanda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Sakit</a:t>
            </a:r>
            <a:endParaRPr lang="en-US" dirty="0" smtClean="0"/>
          </a:p>
          <a:p>
            <a:pPr lvl="2"/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endParaRPr lang="en-US" dirty="0" smtClean="0"/>
          </a:p>
          <a:p>
            <a:pPr lvl="2"/>
            <a:r>
              <a:rPr lang="en-US" dirty="0" err="1" smtClean="0"/>
              <a:t>Otot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kejang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Keregangan</a:t>
            </a:r>
            <a:r>
              <a:rPr lang="en-US" b="1" dirty="0" smtClean="0"/>
              <a:t> (</a:t>
            </a:r>
            <a:r>
              <a:rPr lang="en-US" b="1" i="1" dirty="0" smtClean="0"/>
              <a:t>Strain</a:t>
            </a:r>
            <a:r>
              <a:rPr lang="en-US" b="1" dirty="0" smtClean="0"/>
              <a:t>)</a:t>
            </a:r>
          </a:p>
          <a:p>
            <a:pPr lvl="1"/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otot-otot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bebanan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regangan</a:t>
            </a:r>
            <a:r>
              <a:rPr lang="en-US" dirty="0" smtClean="0"/>
              <a:t> yang </a:t>
            </a:r>
            <a:r>
              <a:rPr lang="en-US" dirty="0" err="1" smtClean="0"/>
              <a:t>berlebihan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Tanda-tanda</a:t>
            </a:r>
            <a:r>
              <a:rPr lang="en-US" dirty="0" smtClean="0"/>
              <a:t>:</a:t>
            </a:r>
          </a:p>
          <a:p>
            <a:pPr lvl="2"/>
            <a:r>
              <a:rPr lang="en-US" dirty="0" err="1" smtClean="0"/>
              <a:t>Sakit</a:t>
            </a:r>
            <a:endParaRPr lang="en-US" dirty="0" smtClean="0"/>
          </a:p>
          <a:p>
            <a:pPr lvl="2"/>
            <a:r>
              <a:rPr lang="en-US" dirty="0" err="1" smtClean="0"/>
              <a:t>Bengkak</a:t>
            </a:r>
            <a:endParaRPr lang="en-US" dirty="0" smtClean="0"/>
          </a:p>
          <a:p>
            <a:pPr lvl="2"/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 yang </a:t>
            </a:r>
            <a:r>
              <a:rPr lang="en-US" dirty="0" err="1" smtClean="0"/>
              <a:t>cedera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Rawatan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R.I.C.E</a:t>
            </a:r>
          </a:p>
          <a:p>
            <a:pPr lvl="1"/>
            <a:r>
              <a:rPr lang="en-US" i="1" dirty="0" smtClean="0"/>
              <a:t>REST </a:t>
            </a:r>
            <a:r>
              <a:rPr lang="en-US" dirty="0" smtClean="0"/>
              <a:t>– </a:t>
            </a:r>
            <a:r>
              <a:rPr lang="en-US" dirty="0" err="1" smtClean="0"/>
              <a:t>Rehatkan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ICE</a:t>
            </a:r>
            <a:r>
              <a:rPr lang="en-US" dirty="0" smtClean="0"/>
              <a:t> – </a:t>
            </a:r>
            <a:r>
              <a:rPr lang="en-US" dirty="0" err="1" smtClean="0"/>
              <a:t>Tuaman</a:t>
            </a:r>
            <a:r>
              <a:rPr lang="en-US" dirty="0" smtClean="0"/>
              <a:t> </a:t>
            </a:r>
            <a:r>
              <a:rPr lang="en-US" dirty="0" err="1" smtClean="0"/>
              <a:t>ais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COMPRESSION</a:t>
            </a:r>
            <a:r>
              <a:rPr lang="en-US" dirty="0" smtClean="0"/>
              <a:t> – </a:t>
            </a:r>
            <a:r>
              <a:rPr lang="en-US" dirty="0" err="1" smtClean="0"/>
              <a:t>Balutan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ELEVATE</a:t>
            </a:r>
            <a:r>
              <a:rPr lang="en-US" dirty="0" smtClean="0"/>
              <a:t> – </a:t>
            </a:r>
            <a:r>
              <a:rPr lang="en-US" dirty="0" err="1" smtClean="0"/>
              <a:t>Tinggikan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cedera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Tercekik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Tercekik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tersumbat</a:t>
            </a:r>
            <a:endParaRPr lang="en-US" dirty="0" smtClean="0"/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kes</a:t>
            </a:r>
            <a:r>
              <a:rPr lang="en-US" dirty="0" smtClean="0"/>
              <a:t> </a:t>
            </a:r>
            <a:r>
              <a:rPr lang="en-US" dirty="0" err="1" smtClean="0"/>
              <a:t>separa</a:t>
            </a:r>
            <a:r>
              <a:rPr lang="en-US" dirty="0" smtClean="0"/>
              <a:t> </a:t>
            </a:r>
            <a:r>
              <a:rPr lang="en-US" dirty="0" err="1" smtClean="0"/>
              <a:t>tersumbat</a:t>
            </a:r>
            <a:r>
              <a:rPr lang="en-US" dirty="0" smtClean="0"/>
              <a:t>,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bernafas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kritikal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tersumbat</a:t>
            </a:r>
            <a:r>
              <a:rPr lang="en-US" dirty="0" smtClean="0"/>
              <a:t> </a:t>
            </a:r>
            <a:r>
              <a:rPr lang="en-US" dirty="0" err="1" smtClean="0"/>
              <a:t>sepenuhnya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sukar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bernafas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mengeluarkan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Punca-punca</a:t>
            </a:r>
            <a:r>
              <a:rPr lang="en-US" dirty="0" smtClean="0"/>
              <a:t> </a:t>
            </a:r>
            <a:r>
              <a:rPr lang="en-US" dirty="0" err="1" smtClean="0"/>
              <a:t>tercekik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Cuba </a:t>
            </a:r>
            <a:r>
              <a:rPr lang="en-US" dirty="0" err="1" smtClean="0"/>
              <a:t>menelan</a:t>
            </a:r>
            <a:r>
              <a:rPr lang="en-US" dirty="0" smtClean="0"/>
              <a:t> </a:t>
            </a:r>
            <a:r>
              <a:rPr lang="en-US" dirty="0" err="1" smtClean="0"/>
              <a:t>ketulan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dikunyah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endParaRPr lang="en-US" dirty="0" smtClean="0"/>
          </a:p>
          <a:p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minuman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(</a:t>
            </a:r>
            <a:r>
              <a:rPr lang="en-US" dirty="0" err="1" smtClean="0"/>
              <a:t>alkohol</a:t>
            </a:r>
            <a:r>
              <a:rPr lang="en-US" dirty="0" smtClean="0"/>
              <a:t> </a:t>
            </a:r>
            <a:r>
              <a:rPr lang="en-US" dirty="0" err="1" smtClean="0"/>
              <a:t>menjejaskan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saraf</a:t>
            </a:r>
            <a:r>
              <a:rPr lang="en-US" dirty="0" smtClean="0"/>
              <a:t> yang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penelanan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gigi</a:t>
            </a:r>
            <a:r>
              <a:rPr lang="en-US" dirty="0" smtClean="0"/>
              <a:t> </a:t>
            </a:r>
            <a:r>
              <a:rPr lang="en-US" dirty="0" err="1" smtClean="0"/>
              <a:t>palsu</a:t>
            </a:r>
            <a:endParaRPr lang="en-US" dirty="0" smtClean="0"/>
          </a:p>
          <a:p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bercakap-cakap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ketawa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makan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endParaRPr lang="en-US" dirty="0" smtClean="0"/>
          </a:p>
          <a:p>
            <a:r>
              <a:rPr lang="en-US" dirty="0" err="1" smtClean="0"/>
              <a:t>Berjalan</a:t>
            </a:r>
            <a:r>
              <a:rPr lang="en-US" dirty="0" smtClean="0"/>
              <a:t>,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berlari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mulut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tercekik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sebarang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endParaRPr lang="en-US" dirty="0" smtClean="0"/>
          </a:p>
          <a:p>
            <a:r>
              <a:rPr lang="en-US" dirty="0" err="1" smtClean="0"/>
              <a:t>Periksa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endParaRPr lang="en-US" dirty="0" smtClean="0"/>
          </a:p>
          <a:p>
            <a:r>
              <a:rPr lang="en-US" dirty="0" err="1" smtClean="0"/>
              <a:t>Galakkan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batuk</a:t>
            </a:r>
            <a:r>
              <a:rPr lang="en-US" dirty="0" smtClean="0"/>
              <a:t> (</a:t>
            </a:r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Berikan</a:t>
            </a:r>
            <a:r>
              <a:rPr lang="en-US" dirty="0" smtClean="0"/>
              <a:t> 5 </a:t>
            </a:r>
            <a:r>
              <a:rPr lang="en-US" dirty="0" err="1" smtClean="0"/>
              <a:t>pukulan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endParaRPr lang="en-US" dirty="0" smtClean="0"/>
          </a:p>
          <a:p>
            <a:r>
              <a:rPr lang="en-US" dirty="0" err="1" smtClean="0"/>
              <a:t>Berikan</a:t>
            </a:r>
            <a:r>
              <a:rPr lang="en-US" dirty="0" smtClean="0"/>
              <a:t> 5 </a:t>
            </a:r>
            <a:r>
              <a:rPr lang="en-US" dirty="0" err="1" smtClean="0"/>
              <a:t>hentaman</a:t>
            </a:r>
            <a:r>
              <a:rPr lang="en-US" dirty="0" smtClean="0"/>
              <a:t> abdomen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Renjatan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Renjatan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peredaran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menghantar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endParaRPr lang="en-US" dirty="0" smtClean="0"/>
          </a:p>
          <a:p>
            <a:r>
              <a:rPr lang="en-US" dirty="0" err="1" smtClean="0"/>
              <a:t>Apabila</a:t>
            </a:r>
            <a:r>
              <a:rPr lang="en-US" dirty="0" smtClean="0"/>
              <a:t> organ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, organ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Tanda-tanda</a:t>
            </a:r>
            <a:r>
              <a:rPr lang="en-US" dirty="0" smtClean="0"/>
              <a:t> &amp;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Renjatan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Kelihatan</a:t>
            </a:r>
            <a:r>
              <a:rPr lang="en-US" dirty="0" smtClean="0"/>
              <a:t> </a:t>
            </a:r>
            <a:r>
              <a:rPr lang="en-US" dirty="0" err="1" smtClean="0"/>
              <a:t>gelisah</a:t>
            </a:r>
            <a:endParaRPr lang="en-US" dirty="0" smtClean="0"/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kesedaran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endParaRPr lang="en-US" dirty="0" smtClean="0"/>
          </a:p>
          <a:p>
            <a:r>
              <a:rPr lang="en-US" dirty="0" err="1" smtClean="0"/>
              <a:t>Kulit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pucat</a:t>
            </a:r>
            <a:r>
              <a:rPr lang="en-US" dirty="0" smtClean="0"/>
              <a:t>, </a:t>
            </a:r>
            <a:r>
              <a:rPr lang="en-US" dirty="0" err="1" smtClean="0"/>
              <a:t>sejuk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basah</a:t>
            </a:r>
            <a:endParaRPr lang="en-US" dirty="0" smtClean="0"/>
          </a:p>
          <a:p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r>
              <a:rPr lang="en-US" dirty="0" err="1" smtClean="0"/>
              <a:t>Denyutan</a:t>
            </a:r>
            <a:r>
              <a:rPr lang="en-US" dirty="0" smtClean="0"/>
              <a:t> </a:t>
            </a:r>
            <a:r>
              <a:rPr lang="en-US" dirty="0" err="1" smtClean="0"/>
              <a:t>nadi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lemah</a:t>
            </a:r>
            <a:endParaRPr lang="en-US" dirty="0" smtClean="0"/>
          </a:p>
          <a:p>
            <a:r>
              <a:rPr lang="en-US" dirty="0" smtClean="0"/>
              <a:t>Rasa </a:t>
            </a:r>
            <a:r>
              <a:rPr lang="en-US" dirty="0" err="1" smtClean="0"/>
              <a:t>dahaga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Rawatan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Renjatan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Tenangkan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endParaRPr lang="en-US" dirty="0" smtClean="0"/>
          </a:p>
          <a:p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sebarang</a:t>
            </a:r>
            <a:r>
              <a:rPr lang="en-US" dirty="0" smtClean="0"/>
              <a:t> </a:t>
            </a:r>
            <a:r>
              <a:rPr lang="en-US" dirty="0" err="1" smtClean="0"/>
              <a:t>pendarahan</a:t>
            </a:r>
            <a:r>
              <a:rPr lang="en-US" dirty="0" smtClean="0"/>
              <a:t> </a:t>
            </a:r>
            <a:r>
              <a:rPr lang="en-US" dirty="0" err="1" smtClean="0"/>
              <a:t>luaran</a:t>
            </a:r>
            <a:endParaRPr lang="en-US" dirty="0" smtClean="0"/>
          </a:p>
          <a:p>
            <a:r>
              <a:rPr lang="en-US" dirty="0" smtClean="0"/>
              <a:t>Baring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sokongkan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endParaRPr lang="en-US" dirty="0" smtClean="0"/>
          </a:p>
          <a:p>
            <a:r>
              <a:rPr lang="en-US" dirty="0" err="1" smtClean="0"/>
              <a:t>Tinggikan</a:t>
            </a:r>
            <a:r>
              <a:rPr lang="en-US" dirty="0" smtClean="0"/>
              <a:t> kaki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paras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endParaRPr lang="en-US" dirty="0" smtClean="0"/>
          </a:p>
          <a:p>
            <a:r>
              <a:rPr lang="en-US" dirty="0" err="1" smtClean="0"/>
              <a:t>Longgarkan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yang </a:t>
            </a:r>
            <a:r>
              <a:rPr lang="en-US" dirty="0" err="1" smtClean="0"/>
              <a:t>ketat</a:t>
            </a:r>
            <a:endParaRPr lang="en-US" dirty="0" smtClean="0"/>
          </a:p>
          <a:p>
            <a:r>
              <a:rPr lang="en-US" dirty="0" err="1" smtClean="0"/>
              <a:t>Selimutkan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endParaRPr lang="en-US" dirty="0" smtClean="0"/>
          </a:p>
          <a:p>
            <a:r>
              <a:rPr lang="en-US" dirty="0" err="1" smtClean="0"/>
              <a:t>Sentiasa</a:t>
            </a:r>
            <a:r>
              <a:rPr lang="en-US" dirty="0" smtClean="0"/>
              <a:t> </a:t>
            </a:r>
            <a:r>
              <a:rPr lang="en-US" dirty="0" err="1" smtClean="0"/>
              <a:t>perhatikan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vital </a:t>
            </a:r>
            <a:r>
              <a:rPr lang="en-US" dirty="0" err="1" smtClean="0"/>
              <a:t>mangsa</a:t>
            </a:r>
            <a:endParaRPr lang="en-US" dirty="0" smtClean="0"/>
          </a:p>
          <a:p>
            <a:r>
              <a:rPr lang="en-US" dirty="0" err="1" smtClean="0"/>
              <a:t>Hantar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hospital </a:t>
            </a:r>
            <a:r>
              <a:rPr lang="en-US" dirty="0" err="1" smtClean="0"/>
              <a:t>secepat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sahaja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,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apa-apa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kemahiran</a:t>
            </a:r>
            <a:r>
              <a:rPr lang="en-US" dirty="0" smtClean="0"/>
              <a:t>, </a:t>
            </a:r>
            <a:r>
              <a:rPr lang="en-US" dirty="0" err="1" smtClean="0"/>
              <a:t>dapatkan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perubatan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endParaRPr lang="en-US" dirty="0" smtClean="0"/>
          </a:p>
          <a:p>
            <a:pPr lvl="1"/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pertolongan</a:t>
            </a:r>
            <a:r>
              <a:rPr lang="en-US" dirty="0" smtClean="0"/>
              <a:t>, </a:t>
            </a:r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persekitaran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Sekiranya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selamat</a:t>
            </a:r>
            <a:r>
              <a:rPr lang="en-US" dirty="0" smtClean="0"/>
              <a:t>, </a:t>
            </a:r>
            <a:r>
              <a:rPr lang="en-US" dirty="0" err="1" smtClean="0"/>
              <a:t>dekati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memeriksa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balas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endParaRPr lang="en-US" dirty="0" smtClean="0"/>
          </a:p>
          <a:p>
            <a:pPr lvl="1"/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.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en-US" dirty="0" err="1" smtClean="0"/>
              <a:t>Panggilan</a:t>
            </a:r>
            <a:r>
              <a:rPr lang="en-US" dirty="0" smtClean="0"/>
              <a:t> </a:t>
            </a:r>
            <a:r>
              <a:rPr lang="en-US" dirty="0" err="1" smtClean="0"/>
              <a:t>Kecemasan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Beritahu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operator 999 </a:t>
            </a:r>
            <a:r>
              <a:rPr lang="en-US" dirty="0" err="1" smtClean="0"/>
              <a:t>dengan</a:t>
            </a:r>
            <a:r>
              <a:rPr lang="en-US" dirty="0" smtClean="0"/>
              <a:t> nada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nombor</a:t>
            </a:r>
            <a:r>
              <a:rPr lang="en-US" dirty="0" smtClean="0"/>
              <a:t> </a:t>
            </a:r>
            <a:r>
              <a:rPr lang="en-US" dirty="0" err="1" smtClean="0"/>
              <a:t>telefon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endParaRPr lang="en-US" dirty="0" smtClean="0"/>
          </a:p>
          <a:p>
            <a:pPr lvl="1"/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endParaRPr lang="en-US" dirty="0" smtClean="0"/>
          </a:p>
          <a:p>
            <a:pPr lvl="1"/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kecederaan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pesakit</a:t>
            </a:r>
            <a:endParaRPr lang="en-US" dirty="0" smtClean="0"/>
          </a:p>
          <a:p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kesedaran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– Alert – </a:t>
            </a:r>
            <a:r>
              <a:rPr lang="en-US" dirty="0" err="1" smtClean="0"/>
              <a:t>Sedar</a:t>
            </a:r>
            <a:endParaRPr lang="en-US" dirty="0" smtClean="0"/>
          </a:p>
          <a:p>
            <a:pPr lvl="1"/>
            <a:r>
              <a:rPr lang="en-US" dirty="0" smtClean="0"/>
              <a:t>V – Verbal –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endParaRPr lang="en-US" dirty="0" smtClean="0"/>
          </a:p>
          <a:p>
            <a:pPr lvl="1"/>
            <a:r>
              <a:rPr lang="en-US" dirty="0" smtClean="0"/>
              <a:t>P – Pain –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endParaRPr lang="en-US" dirty="0" smtClean="0"/>
          </a:p>
          <a:p>
            <a:pPr lvl="1"/>
            <a:r>
              <a:rPr lang="en-US" dirty="0" smtClean="0"/>
              <a:t>U – Unconscious –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sedarkan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4"/>
            </a:pPr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saluran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tersekat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lidah</a:t>
            </a:r>
            <a:r>
              <a:rPr lang="en-US" dirty="0" smtClean="0"/>
              <a:t>, </a:t>
            </a:r>
            <a:r>
              <a:rPr lang="en-US" dirty="0" err="1" smtClean="0"/>
              <a:t>darah</a:t>
            </a:r>
            <a:r>
              <a:rPr lang="en-US" dirty="0" smtClean="0"/>
              <a:t>, </a:t>
            </a:r>
            <a:r>
              <a:rPr lang="en-US" dirty="0" err="1" smtClean="0"/>
              <a:t>lendir</a:t>
            </a:r>
            <a:r>
              <a:rPr lang="en-US" dirty="0" smtClean="0"/>
              <a:t>, </a:t>
            </a:r>
            <a:r>
              <a:rPr lang="en-US" dirty="0" err="1" smtClean="0"/>
              <a:t>muntah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benda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kaedah</a:t>
            </a:r>
            <a:r>
              <a:rPr lang="en-US" dirty="0" smtClean="0"/>
              <a:t> 3M (</a:t>
            </a:r>
            <a:r>
              <a:rPr lang="en-US" dirty="0" err="1" smtClean="0"/>
              <a:t>Melihat</a:t>
            </a:r>
            <a:r>
              <a:rPr lang="en-US" dirty="0" smtClean="0"/>
              <a:t>,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 </a:t>
            </a:r>
            <a:r>
              <a:rPr lang="en-US" dirty="0" err="1" smtClean="0"/>
              <a:t>bernafas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bernafas</a:t>
            </a:r>
            <a:r>
              <a:rPr lang="en-US" dirty="0" smtClean="0"/>
              <a:t>,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MY" dirty="0" smtClean="0"/>
              <a:t>.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en-US" dirty="0" err="1" smtClean="0"/>
              <a:t>Pastikan</a:t>
            </a:r>
            <a:r>
              <a:rPr lang="en-US" dirty="0" smtClean="0"/>
              <a:t> </a:t>
            </a:r>
            <a:r>
              <a:rPr lang="en-US" dirty="0" err="1" smtClean="0"/>
              <a:t>nadi</a:t>
            </a:r>
            <a:r>
              <a:rPr lang="en-US" dirty="0" smtClean="0"/>
              <a:t> </a:t>
            </a:r>
            <a:r>
              <a:rPr lang="en-US" dirty="0" err="1" smtClean="0"/>
              <a:t>mangsa</a:t>
            </a:r>
            <a:r>
              <a:rPr lang="en-US" dirty="0" smtClean="0"/>
              <a:t>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, </a:t>
            </a:r>
            <a:r>
              <a:rPr lang="en-US" dirty="0" err="1" smtClean="0"/>
              <a:t>lakukan</a:t>
            </a:r>
            <a:r>
              <a:rPr lang="en-US" dirty="0" smtClean="0"/>
              <a:t> CPR (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Pernafasan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2793</TotalTime>
  <Words>1478</Words>
  <Application>Microsoft Office PowerPoint</Application>
  <PresentationFormat>On-screen Show (4:3)</PresentationFormat>
  <Paragraphs>270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Arial</vt:lpstr>
      <vt:lpstr>Calibri</vt:lpstr>
      <vt:lpstr>Office Theme</vt:lpstr>
      <vt:lpstr>Asas Pertolongan Cemas</vt:lpstr>
      <vt:lpstr>Definisi </vt:lpstr>
      <vt:lpstr>PowerPoint Presentation</vt:lpstr>
      <vt:lpstr>Matlamat</vt:lpstr>
      <vt:lpstr>Prinsip Bantuan Kecemasan</vt:lpstr>
      <vt:lpstr>Panduan Asas Bantuan Kecemasan</vt:lpstr>
      <vt:lpstr>PowerPoint Presentation</vt:lpstr>
      <vt:lpstr>PowerPoint Presentation</vt:lpstr>
      <vt:lpstr>PowerPoint Presentation</vt:lpstr>
      <vt:lpstr>PowerPoint Presentation</vt:lpstr>
      <vt:lpstr>Pantauan Primer (Primary Survey)</vt:lpstr>
      <vt:lpstr>Cardiopulmonary Resuscitation (CPR)</vt:lpstr>
      <vt:lpstr>Kadar kerosakan otak sekiranya kekurangan oksigen</vt:lpstr>
      <vt:lpstr>Langkah-langkah CPR</vt:lpstr>
      <vt:lpstr>PowerPoint Presentation</vt:lpstr>
      <vt:lpstr>PowerPoint Presentation</vt:lpstr>
      <vt:lpstr>Bila untuk Memberhentikan CPR</vt:lpstr>
      <vt:lpstr>Pantauan Kedua (Secondary Survey)</vt:lpstr>
      <vt:lpstr>LUKA</vt:lpstr>
      <vt:lpstr>LUKA</vt:lpstr>
      <vt:lpstr>Klasifikasi Luka</vt:lpstr>
      <vt:lpstr>PowerPoint Presentation</vt:lpstr>
      <vt:lpstr>Jenis-jenis Luka</vt:lpstr>
      <vt:lpstr>PowerPoint Presentation</vt:lpstr>
      <vt:lpstr>Rawatan untuk Luka</vt:lpstr>
      <vt:lpstr>PowerPoint Presentation</vt:lpstr>
      <vt:lpstr>PowerPoint Presentation</vt:lpstr>
      <vt:lpstr>PATAH</vt:lpstr>
      <vt:lpstr>PATAH</vt:lpstr>
      <vt:lpstr>Sebab-sebab Patah Boleh Berlaku</vt:lpstr>
      <vt:lpstr>Jenis-jenis Patah</vt:lpstr>
      <vt:lpstr>Tanda-tanda Patah</vt:lpstr>
      <vt:lpstr>Tindakan Utama (D-R-I)</vt:lpstr>
      <vt:lpstr>Patah Tulang Belakang</vt:lpstr>
      <vt:lpstr>KECEDERAAN SENDI DAN OTOT</vt:lpstr>
      <vt:lpstr>SENDI</vt:lpstr>
      <vt:lpstr>Jenis Kecederaan Sendi</vt:lpstr>
      <vt:lpstr>PowerPoint Presentation</vt:lpstr>
      <vt:lpstr>OTOT</vt:lpstr>
      <vt:lpstr>Jenis-jenis Kecederaan Otot</vt:lpstr>
      <vt:lpstr>PowerPoint Presentation</vt:lpstr>
      <vt:lpstr>Rawatan untuk Kecederaan Otot </vt:lpstr>
      <vt:lpstr>Tercekik </vt:lpstr>
      <vt:lpstr>Punca-punca tercekik</vt:lpstr>
      <vt:lpstr>Bantuan untuk mangsa tercekik</vt:lpstr>
      <vt:lpstr>Renjatan</vt:lpstr>
      <vt:lpstr>Tanda-tanda &amp; Gejala Renjatan</vt:lpstr>
      <vt:lpstr>Rawatan untuk Renjatan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Keselamatan dan Asas Pertolongan Cemas</dc:title>
  <dc:creator>user</dc:creator>
  <cp:lastModifiedBy>Muhamad Asyraf Bin Rosli</cp:lastModifiedBy>
  <cp:revision>119</cp:revision>
  <dcterms:created xsi:type="dcterms:W3CDTF">2015-06-04T04:34:11Z</dcterms:created>
  <dcterms:modified xsi:type="dcterms:W3CDTF">2024-11-06T04:55:36Z</dcterms:modified>
</cp:coreProperties>
</file>