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52"/>
  </p:notesMasterIdLst>
  <p:sldIdLst>
    <p:sldId id="332" r:id="rId2"/>
    <p:sldId id="337" r:id="rId3"/>
    <p:sldId id="268" r:id="rId4"/>
    <p:sldId id="274" r:id="rId5"/>
    <p:sldId id="275" r:id="rId6"/>
    <p:sldId id="276" r:id="rId7"/>
    <p:sldId id="277" r:id="rId8"/>
    <p:sldId id="278" r:id="rId9"/>
    <p:sldId id="279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39" r:id="rId43"/>
    <p:sldId id="340" r:id="rId44"/>
    <p:sldId id="341" r:id="rId45"/>
    <p:sldId id="343" r:id="rId46"/>
    <p:sldId id="344" r:id="rId47"/>
    <p:sldId id="345" r:id="rId48"/>
    <p:sldId id="346" r:id="rId49"/>
    <p:sldId id="347" r:id="rId50"/>
    <p:sldId id="348" r:id="rId51"/>
  </p:sldIdLst>
  <p:sldSz cx="12209463" cy="9156700"/>
  <p:notesSz cx="9144000" cy="9156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1" autoAdjust="0"/>
    <p:restoredTop sz="94660"/>
  </p:normalViewPr>
  <p:slideViewPr>
    <p:cSldViewPr>
      <p:cViewPr varScale="1">
        <p:scale>
          <a:sx n="87" d="100"/>
          <a:sy n="87" d="100"/>
        </p:scale>
        <p:origin x="1314" y="114"/>
      </p:cViewPr>
      <p:guideLst>
        <p:guide orient="horz" pos="288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image" Target="../media/image9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8CD37-0764-4BA9-A4F8-0E9BE12AC99A}" type="datetimeFigureOut">
              <a:rPr lang="en-MY" smtClean="0"/>
              <a:t>18/12/2019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1425" y="1144588"/>
            <a:ext cx="4121150" cy="3090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406900"/>
            <a:ext cx="7315200" cy="36052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97913"/>
            <a:ext cx="39624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8697913"/>
            <a:ext cx="39624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15C17-C19A-4A39-B7D0-B1066506DE4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058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0F7D81-9012-4636-98B7-32FC497D863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6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DC0708-6CF9-41C8-A3A2-021A259AAC1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3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7842D1-606F-49C1-B584-D501BD7534B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9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2210367" cy="91567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6249" y="2419173"/>
            <a:ext cx="7088627" cy="2023517"/>
          </a:xfrm>
        </p:spPr>
        <p:txBody>
          <a:bodyPr anchor="b">
            <a:noAutofit/>
          </a:bodyPr>
          <a:lstStyle>
            <a:lvl1pPr algn="ctr">
              <a:defRPr sz="6409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6249" y="4804434"/>
            <a:ext cx="7088627" cy="1839419"/>
          </a:xfrm>
        </p:spPr>
        <p:txBody>
          <a:bodyPr anchor="t">
            <a:normAutofit/>
          </a:bodyPr>
          <a:lstStyle>
            <a:lvl1pPr marL="0" indent="0" algn="ctr">
              <a:buNone/>
              <a:defRPr sz="2670">
                <a:solidFill>
                  <a:schemeClr val="tx1"/>
                </a:solidFill>
              </a:defRPr>
            </a:lvl1pPr>
            <a:lvl2pPr marL="61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2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2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3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98806" y="6748830"/>
            <a:ext cx="898987" cy="373051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6249" y="6748830"/>
            <a:ext cx="5427576" cy="3730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2776" y="6748830"/>
            <a:ext cx="552100" cy="37305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6958" y="4634867"/>
            <a:ext cx="682720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35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2" y="6429471"/>
            <a:ext cx="9077963" cy="756700"/>
          </a:xfrm>
        </p:spPr>
        <p:txBody>
          <a:bodyPr anchor="b">
            <a:normAutofit/>
          </a:bodyPr>
          <a:lstStyle>
            <a:lvl1pPr algn="ctr">
              <a:defRPr sz="320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0307" y="1379157"/>
            <a:ext cx="9468852" cy="448791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6"/>
            </a:lvl1pPr>
            <a:lvl2pPr marL="610453" indent="0">
              <a:buNone/>
              <a:defRPr sz="2136"/>
            </a:lvl2pPr>
            <a:lvl3pPr marL="1220907" indent="0">
              <a:buNone/>
              <a:defRPr sz="2136"/>
            </a:lvl3pPr>
            <a:lvl4pPr marL="1831360" indent="0">
              <a:buNone/>
              <a:defRPr sz="2136"/>
            </a:lvl4pPr>
            <a:lvl5pPr marL="2441814" indent="0">
              <a:buNone/>
              <a:defRPr sz="2136"/>
            </a:lvl5pPr>
            <a:lvl6pPr marL="3052267" indent="0">
              <a:buNone/>
              <a:defRPr sz="2136"/>
            </a:lvl6pPr>
            <a:lvl7pPr marL="3662721" indent="0">
              <a:buNone/>
              <a:defRPr sz="2136"/>
            </a:lvl7pPr>
            <a:lvl8pPr marL="4273174" indent="0">
              <a:buNone/>
              <a:defRPr sz="2136"/>
            </a:lvl8pPr>
            <a:lvl9pPr marL="4883628" indent="0">
              <a:buNone/>
              <a:defRPr sz="213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402" y="7186171"/>
            <a:ext cx="9077963" cy="659197"/>
          </a:xfrm>
        </p:spPr>
        <p:txBody>
          <a:bodyPr anchor="t">
            <a:normAutofit/>
          </a:bodyPr>
          <a:lstStyle>
            <a:lvl1pPr marL="0" indent="0" algn="ctr">
              <a:buNone/>
              <a:defRPr sz="2136"/>
            </a:lvl1pPr>
            <a:lvl2pPr marL="610453" indent="0">
              <a:buNone/>
              <a:defRPr sz="1602"/>
            </a:lvl2pPr>
            <a:lvl3pPr marL="1220907" indent="0">
              <a:buNone/>
              <a:defRPr sz="1335"/>
            </a:lvl3pPr>
            <a:lvl4pPr marL="1831360" indent="0">
              <a:buNone/>
              <a:defRPr sz="1202"/>
            </a:lvl4pPr>
            <a:lvl5pPr marL="2441814" indent="0">
              <a:buNone/>
              <a:defRPr sz="1202"/>
            </a:lvl5pPr>
            <a:lvl6pPr marL="3052267" indent="0">
              <a:buNone/>
              <a:defRPr sz="1202"/>
            </a:lvl6pPr>
            <a:lvl7pPr marL="3662721" indent="0">
              <a:buNone/>
              <a:defRPr sz="1202"/>
            </a:lvl7pPr>
            <a:lvl8pPr marL="4273174" indent="0">
              <a:buNone/>
              <a:defRPr sz="1202"/>
            </a:lvl8pPr>
            <a:lvl9pPr marL="4883628" indent="0">
              <a:buNone/>
              <a:defRPr sz="120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8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2" y="1210843"/>
            <a:ext cx="9077963" cy="4136217"/>
          </a:xfrm>
        </p:spPr>
        <p:txBody>
          <a:bodyPr anchor="ctr">
            <a:normAutofit/>
          </a:bodyPr>
          <a:lstStyle>
            <a:lvl1pPr algn="ctr">
              <a:defRPr sz="427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1" y="5708806"/>
            <a:ext cx="9077965" cy="21365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70">
                <a:solidFill>
                  <a:schemeClr val="tx1"/>
                </a:solidFill>
              </a:defRPr>
            </a:lvl1pPr>
            <a:lvl2pPr marL="610453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2pPr>
            <a:lvl3pPr marL="1220907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3pPr>
            <a:lvl4pPr marL="1831360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4pPr>
            <a:lvl5pPr marL="244181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5pPr>
            <a:lvl6pPr marL="3052267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6pPr>
            <a:lvl7pPr marL="3662721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7pPr>
            <a:lvl8pPr marL="427317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8pPr>
            <a:lvl9pPr marL="4883628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7062" y="5527932"/>
            <a:ext cx="88211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79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659" y="1311328"/>
            <a:ext cx="8545890" cy="3165281"/>
          </a:xfrm>
        </p:spPr>
        <p:txBody>
          <a:bodyPr anchor="ctr">
            <a:normAutofit/>
          </a:bodyPr>
          <a:lstStyle>
            <a:lvl1pPr algn="ctr">
              <a:defRPr sz="4273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6656" y="4476608"/>
            <a:ext cx="7868318" cy="87045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3"/>
            </a:lvl1pPr>
            <a:lvl2pPr marL="610453" indent="0">
              <a:buFontTx/>
              <a:buNone/>
              <a:defRPr/>
            </a:lvl2pPr>
            <a:lvl3pPr marL="1220907" indent="0">
              <a:buFontTx/>
              <a:buNone/>
              <a:defRPr/>
            </a:lvl3pPr>
            <a:lvl4pPr marL="1831360" indent="0">
              <a:buFontTx/>
              <a:buNone/>
              <a:defRPr/>
            </a:lvl4pPr>
            <a:lvl5pPr marL="244181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398" y="5799244"/>
            <a:ext cx="9077968" cy="20461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70">
                <a:solidFill>
                  <a:schemeClr val="tx1"/>
                </a:solidFill>
              </a:defRPr>
            </a:lvl1pPr>
            <a:lvl2pPr marL="610453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2pPr>
            <a:lvl3pPr marL="1220907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3pPr>
            <a:lvl4pPr marL="1831360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4pPr>
            <a:lvl5pPr marL="244181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5pPr>
            <a:lvl6pPr marL="3052267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6pPr>
            <a:lvl7pPr marL="3662721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7pPr>
            <a:lvl8pPr marL="427317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8pPr>
            <a:lvl9pPr marL="4883628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34916" y="1208826"/>
            <a:ext cx="610632" cy="780784"/>
          </a:xfrm>
          <a:prstGeom prst="rect">
            <a:avLst/>
          </a:prstGeom>
        </p:spPr>
        <p:txBody>
          <a:bodyPr vert="horz" lIns="122089" tIns="61045" rIns="122089" bIns="61045" rtlCol="0" anchor="ctr">
            <a:noAutofit/>
          </a:bodyPr>
          <a:lstStyle/>
          <a:p>
            <a:pPr lvl="0"/>
            <a:r>
              <a:rPr lang="en-US" sz="9613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92583" y="3775730"/>
            <a:ext cx="610632" cy="780784"/>
          </a:xfrm>
          <a:prstGeom prst="rect">
            <a:avLst/>
          </a:prstGeom>
        </p:spPr>
        <p:txBody>
          <a:bodyPr vert="horz" lIns="122089" tIns="61045" rIns="122089" bIns="61045" rtlCol="0" anchor="ctr">
            <a:noAutofit/>
          </a:bodyPr>
          <a:lstStyle/>
          <a:p>
            <a:pPr lvl="0" algn="r"/>
            <a:r>
              <a:rPr lang="en-US" sz="9613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07063" y="5527932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325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6" y="4417568"/>
            <a:ext cx="9077955" cy="1961120"/>
          </a:xfrm>
        </p:spPr>
        <p:txBody>
          <a:bodyPr anchor="b">
            <a:normAutofit/>
          </a:bodyPr>
          <a:lstStyle>
            <a:lvl1pPr algn="l">
              <a:defRPr sz="427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5" y="6378689"/>
            <a:ext cx="9077957" cy="1148793"/>
          </a:xfrm>
        </p:spPr>
        <p:txBody>
          <a:bodyPr anchor="t">
            <a:normAutofit/>
          </a:bodyPr>
          <a:lstStyle>
            <a:lvl1pPr marL="0" indent="0" algn="l">
              <a:buNone/>
              <a:defRPr sz="2403">
                <a:solidFill>
                  <a:schemeClr val="tx1"/>
                </a:solidFill>
              </a:defRPr>
            </a:lvl1pPr>
            <a:lvl2pPr marL="610453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2pPr>
            <a:lvl3pPr marL="1220907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3pPr>
            <a:lvl4pPr marL="1831360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4pPr>
            <a:lvl5pPr marL="244181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5pPr>
            <a:lvl6pPr marL="3052267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6pPr>
            <a:lvl7pPr marL="3662721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7pPr>
            <a:lvl8pPr marL="427317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8pPr>
            <a:lvl9pPr marL="4883628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2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13" y="1311328"/>
            <a:ext cx="8445637" cy="2995712"/>
          </a:xfrm>
        </p:spPr>
        <p:txBody>
          <a:bodyPr anchor="ctr">
            <a:normAutofit/>
          </a:bodyPr>
          <a:lstStyle>
            <a:lvl1pPr algn="ctr">
              <a:defRPr sz="4273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571405" y="4859155"/>
            <a:ext cx="9077957" cy="118426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70">
                <a:solidFill>
                  <a:schemeClr val="tx1"/>
                </a:solidFill>
              </a:defRPr>
            </a:lvl1pPr>
            <a:lvl2pPr marL="610453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2pPr>
            <a:lvl3pPr marL="1220907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3pPr>
            <a:lvl4pPr marL="1831360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4pPr>
            <a:lvl5pPr marL="244181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5pPr>
            <a:lvl6pPr marL="3052267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6pPr>
            <a:lvl7pPr marL="3662721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7pPr>
            <a:lvl8pPr marL="427317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8pPr>
            <a:lvl9pPr marL="4883628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1" y="6047944"/>
            <a:ext cx="9077965" cy="1797426"/>
          </a:xfrm>
        </p:spPr>
        <p:txBody>
          <a:bodyPr anchor="t">
            <a:normAutofit/>
          </a:bodyPr>
          <a:lstStyle>
            <a:lvl1pPr marL="0" indent="0" algn="l">
              <a:buNone/>
              <a:defRPr sz="2136">
                <a:solidFill>
                  <a:schemeClr val="tx1"/>
                </a:solidFill>
              </a:defRPr>
            </a:lvl1pPr>
            <a:lvl2pPr marL="610453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2pPr>
            <a:lvl3pPr marL="1220907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3pPr>
            <a:lvl4pPr marL="1831360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4pPr>
            <a:lvl5pPr marL="244181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5pPr>
            <a:lvl6pPr marL="3052267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6pPr>
            <a:lvl7pPr marL="3662721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7pPr>
            <a:lvl8pPr marL="427317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8pPr>
            <a:lvl9pPr marL="4883628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72424" y="1197521"/>
            <a:ext cx="610632" cy="780784"/>
          </a:xfrm>
          <a:prstGeom prst="rect">
            <a:avLst/>
          </a:prstGeom>
        </p:spPr>
        <p:txBody>
          <a:bodyPr vert="horz" lIns="122089" tIns="61045" rIns="122089" bIns="61045" rtlCol="0" anchor="ctr">
            <a:noAutofit/>
          </a:bodyPr>
          <a:lstStyle/>
          <a:p>
            <a:pPr lvl="0"/>
            <a:r>
              <a:rPr lang="en-US" sz="1068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14338" y="3481800"/>
            <a:ext cx="610632" cy="780784"/>
          </a:xfrm>
          <a:prstGeom prst="rect">
            <a:avLst/>
          </a:prstGeom>
        </p:spPr>
        <p:txBody>
          <a:bodyPr vert="horz" lIns="122089" tIns="61045" rIns="122089" bIns="61045" rtlCol="0" anchor="ctr">
            <a:noAutofit/>
          </a:bodyPr>
          <a:lstStyle/>
          <a:p>
            <a:pPr lvl="0" algn="r"/>
            <a:r>
              <a:rPr lang="en-US" sz="1068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07063" y="4578350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872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1" y="1311328"/>
            <a:ext cx="9077963" cy="306353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73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71405" y="4761484"/>
            <a:ext cx="9077957" cy="120868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70">
                <a:solidFill>
                  <a:schemeClr val="tx1"/>
                </a:solidFill>
              </a:defRPr>
            </a:lvl1pPr>
            <a:lvl2pPr marL="610453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2pPr>
            <a:lvl3pPr marL="1220907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3pPr>
            <a:lvl4pPr marL="1831360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4pPr>
            <a:lvl5pPr marL="244181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5pPr>
            <a:lvl6pPr marL="3052267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6pPr>
            <a:lvl7pPr marL="3662721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7pPr>
            <a:lvl8pPr marL="427317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8pPr>
            <a:lvl9pPr marL="4883628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2" y="5968812"/>
            <a:ext cx="9077963" cy="1876559"/>
          </a:xfrm>
        </p:spPr>
        <p:txBody>
          <a:bodyPr anchor="t">
            <a:normAutofit/>
          </a:bodyPr>
          <a:lstStyle>
            <a:lvl1pPr marL="0" indent="0" algn="l">
              <a:buNone/>
              <a:defRPr sz="2136">
                <a:solidFill>
                  <a:schemeClr val="tx1"/>
                </a:solidFill>
              </a:defRPr>
            </a:lvl1pPr>
            <a:lvl2pPr marL="610453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2pPr>
            <a:lvl3pPr marL="1220907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3pPr>
            <a:lvl4pPr marL="1831360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4pPr>
            <a:lvl5pPr marL="244181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5pPr>
            <a:lvl6pPr marL="3052267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6pPr>
            <a:lvl7pPr marL="3662721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7pPr>
            <a:lvl8pPr marL="427317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8pPr>
            <a:lvl9pPr marL="4883628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7068" y="4578350"/>
            <a:ext cx="88211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09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401" y="3324792"/>
            <a:ext cx="9077965" cy="452058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7063" y="3143920"/>
            <a:ext cx="882118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126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7696" y="1210844"/>
            <a:ext cx="2161665" cy="66345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404" y="1210844"/>
            <a:ext cx="6563400" cy="6634526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39277" y="1210844"/>
            <a:ext cx="0" cy="6634526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14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7062" y="3146043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3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062" y="2191590"/>
            <a:ext cx="8806641" cy="2433394"/>
          </a:xfrm>
        </p:spPr>
        <p:txBody>
          <a:bodyPr anchor="b">
            <a:normAutofit/>
          </a:bodyPr>
          <a:lstStyle>
            <a:lvl1pPr algn="ctr">
              <a:defRPr sz="5341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7062" y="4986729"/>
            <a:ext cx="8806641" cy="145537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4">
                <a:solidFill>
                  <a:schemeClr val="tx1"/>
                </a:solidFill>
              </a:defRPr>
            </a:lvl1pPr>
            <a:lvl2pPr marL="610453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2pPr>
            <a:lvl3pPr marL="1220907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3pPr>
            <a:lvl4pPr marL="1831360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4pPr>
            <a:lvl5pPr marL="244181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5pPr>
            <a:lvl6pPr marL="3052267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6pPr>
            <a:lvl7pPr marL="3662721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7pPr>
            <a:lvl8pPr marL="427317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8pPr>
            <a:lvl9pPr marL="4883628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707064" y="4805855"/>
            <a:ext cx="880664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49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07062" y="3146043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2" y="1222145"/>
            <a:ext cx="9077963" cy="1740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402" y="3320830"/>
            <a:ext cx="4456454" cy="460276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407" y="3320830"/>
            <a:ext cx="4456454" cy="460276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7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5" y="3549634"/>
            <a:ext cx="4456454" cy="769416"/>
          </a:xfrm>
        </p:spPr>
        <p:txBody>
          <a:bodyPr anchor="b">
            <a:noAutofit/>
          </a:bodyPr>
          <a:lstStyle>
            <a:lvl1pPr marL="0" indent="0">
              <a:buNone/>
              <a:defRPr sz="3204" b="0">
                <a:solidFill>
                  <a:schemeClr val="accent1"/>
                </a:solidFill>
              </a:defRPr>
            </a:lvl1pPr>
            <a:lvl2pPr marL="610453" indent="0">
              <a:buNone/>
              <a:defRPr sz="2670" b="1"/>
            </a:lvl2pPr>
            <a:lvl3pPr marL="1220907" indent="0">
              <a:buNone/>
              <a:defRPr sz="2403" b="1"/>
            </a:lvl3pPr>
            <a:lvl4pPr marL="1831360" indent="0">
              <a:buNone/>
              <a:defRPr sz="2136" b="1"/>
            </a:lvl4pPr>
            <a:lvl5pPr marL="2441814" indent="0">
              <a:buNone/>
              <a:defRPr sz="2136" b="1"/>
            </a:lvl5pPr>
            <a:lvl6pPr marL="3052267" indent="0">
              <a:buNone/>
              <a:defRPr sz="2136" b="1"/>
            </a:lvl6pPr>
            <a:lvl7pPr marL="3662721" indent="0">
              <a:buNone/>
              <a:defRPr sz="2136" b="1"/>
            </a:lvl7pPr>
            <a:lvl8pPr marL="4273174" indent="0">
              <a:buNone/>
              <a:defRPr sz="2136" b="1"/>
            </a:lvl8pPr>
            <a:lvl9pPr marL="4883628" indent="0">
              <a:buNone/>
              <a:defRPr sz="213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405" y="4330357"/>
            <a:ext cx="4456454" cy="361384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974" y="3549634"/>
            <a:ext cx="4456454" cy="769416"/>
          </a:xfrm>
        </p:spPr>
        <p:txBody>
          <a:bodyPr anchor="b">
            <a:noAutofit/>
          </a:bodyPr>
          <a:lstStyle>
            <a:lvl1pPr marL="0" indent="0">
              <a:buNone/>
              <a:defRPr sz="3204" b="0">
                <a:solidFill>
                  <a:schemeClr val="accent1"/>
                </a:solidFill>
              </a:defRPr>
            </a:lvl1pPr>
            <a:lvl2pPr marL="610453" indent="0">
              <a:buNone/>
              <a:defRPr sz="2670" b="1"/>
            </a:lvl2pPr>
            <a:lvl3pPr marL="1220907" indent="0">
              <a:buNone/>
              <a:defRPr sz="2403" b="1"/>
            </a:lvl3pPr>
            <a:lvl4pPr marL="1831360" indent="0">
              <a:buNone/>
              <a:defRPr sz="2136" b="1"/>
            </a:lvl4pPr>
            <a:lvl5pPr marL="2441814" indent="0">
              <a:buNone/>
              <a:defRPr sz="2136" b="1"/>
            </a:lvl5pPr>
            <a:lvl6pPr marL="3052267" indent="0">
              <a:buNone/>
              <a:defRPr sz="2136" b="1"/>
            </a:lvl6pPr>
            <a:lvl7pPr marL="3662721" indent="0">
              <a:buNone/>
              <a:defRPr sz="2136" b="1"/>
            </a:lvl7pPr>
            <a:lvl8pPr marL="4273174" indent="0">
              <a:buNone/>
              <a:defRPr sz="2136" b="1"/>
            </a:lvl8pPr>
            <a:lvl9pPr marL="4883628" indent="0">
              <a:buNone/>
              <a:defRPr sz="213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974" y="4330357"/>
            <a:ext cx="4456454" cy="361384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707063" y="3143920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28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2" y="1222145"/>
            <a:ext cx="9077964" cy="1740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7063" y="3143920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4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1" y="1853950"/>
            <a:ext cx="3387242" cy="1831340"/>
          </a:xfrm>
        </p:spPr>
        <p:txBody>
          <a:bodyPr anchor="b">
            <a:normAutofit/>
          </a:bodyPr>
          <a:lstStyle>
            <a:lvl1pPr algn="ctr">
              <a:defRPr sz="320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1285" y="1311329"/>
            <a:ext cx="5148082" cy="653404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401" y="4047033"/>
            <a:ext cx="3387242" cy="3255721"/>
          </a:xfrm>
        </p:spPr>
        <p:txBody>
          <a:bodyPr anchor="t">
            <a:normAutofit/>
          </a:bodyPr>
          <a:lstStyle>
            <a:lvl1pPr marL="0" indent="0" algn="ctr">
              <a:buNone/>
              <a:defRPr sz="2136"/>
            </a:lvl1pPr>
            <a:lvl2pPr marL="610453" indent="0">
              <a:buNone/>
              <a:defRPr sz="1602"/>
            </a:lvl2pPr>
            <a:lvl3pPr marL="1220907" indent="0">
              <a:buNone/>
              <a:defRPr sz="1335"/>
            </a:lvl3pPr>
            <a:lvl4pPr marL="1831360" indent="0">
              <a:buNone/>
              <a:defRPr sz="1202"/>
            </a:lvl4pPr>
            <a:lvl5pPr marL="2441814" indent="0">
              <a:buNone/>
              <a:defRPr sz="1202"/>
            </a:lvl5pPr>
            <a:lvl6pPr marL="3052267" indent="0">
              <a:buNone/>
              <a:defRPr sz="1202"/>
            </a:lvl6pPr>
            <a:lvl7pPr marL="3662721" indent="0">
              <a:buNone/>
              <a:defRPr sz="1202"/>
            </a:lvl7pPr>
            <a:lvl8pPr marL="4273174" indent="0">
              <a:buNone/>
              <a:defRPr sz="1202"/>
            </a:lvl8pPr>
            <a:lvl9pPr marL="4883628" indent="0">
              <a:buNone/>
              <a:defRPr sz="120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07063" y="3888771"/>
            <a:ext cx="31159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2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1" y="2515265"/>
            <a:ext cx="4849873" cy="1831340"/>
          </a:xfrm>
        </p:spPr>
        <p:txBody>
          <a:bodyPr anchor="b">
            <a:normAutofit/>
          </a:bodyPr>
          <a:lstStyle>
            <a:lvl1pPr algn="ctr">
              <a:defRPr sz="320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20658" y="1379157"/>
            <a:ext cx="3911545" cy="639838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6"/>
            </a:lvl1pPr>
            <a:lvl2pPr marL="610453" indent="0">
              <a:buNone/>
              <a:defRPr sz="2136"/>
            </a:lvl2pPr>
            <a:lvl3pPr marL="1220907" indent="0">
              <a:buNone/>
              <a:defRPr sz="2136"/>
            </a:lvl3pPr>
            <a:lvl4pPr marL="1831360" indent="0">
              <a:buNone/>
              <a:defRPr sz="2136"/>
            </a:lvl4pPr>
            <a:lvl5pPr marL="2441814" indent="0">
              <a:buNone/>
              <a:defRPr sz="2136"/>
            </a:lvl5pPr>
            <a:lvl6pPr marL="3052267" indent="0">
              <a:buNone/>
              <a:defRPr sz="2136"/>
            </a:lvl6pPr>
            <a:lvl7pPr marL="3662721" indent="0">
              <a:buNone/>
              <a:defRPr sz="2136"/>
            </a:lvl7pPr>
            <a:lvl8pPr marL="4273174" indent="0">
              <a:buNone/>
              <a:defRPr sz="2136"/>
            </a:lvl8pPr>
            <a:lvl9pPr marL="4883628" indent="0">
              <a:buNone/>
              <a:defRPr sz="213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402" y="4346604"/>
            <a:ext cx="4849871" cy="2441787"/>
          </a:xfrm>
        </p:spPr>
        <p:txBody>
          <a:bodyPr anchor="t">
            <a:normAutofit/>
          </a:bodyPr>
          <a:lstStyle>
            <a:lvl1pPr marL="0" indent="0" algn="ctr">
              <a:buNone/>
              <a:defRPr sz="2136"/>
            </a:lvl1pPr>
            <a:lvl2pPr marL="610453" indent="0">
              <a:buNone/>
              <a:defRPr sz="1602"/>
            </a:lvl2pPr>
            <a:lvl3pPr marL="1220907" indent="0">
              <a:buNone/>
              <a:defRPr sz="1335"/>
            </a:lvl3pPr>
            <a:lvl4pPr marL="1831360" indent="0">
              <a:buNone/>
              <a:defRPr sz="1202"/>
            </a:lvl4pPr>
            <a:lvl5pPr marL="2441814" indent="0">
              <a:buNone/>
              <a:defRPr sz="1202"/>
            </a:lvl5pPr>
            <a:lvl6pPr marL="3052267" indent="0">
              <a:buNone/>
              <a:defRPr sz="1202"/>
            </a:lvl6pPr>
            <a:lvl7pPr marL="3662721" indent="0">
              <a:buNone/>
              <a:defRPr sz="1202"/>
            </a:lvl7pPr>
            <a:lvl8pPr marL="4273174" indent="0">
              <a:buNone/>
              <a:defRPr sz="1202"/>
            </a:lvl8pPr>
            <a:lvl9pPr marL="4883628" indent="0">
              <a:buNone/>
              <a:defRPr sz="120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6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220769" cy="91567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402" y="1222145"/>
            <a:ext cx="9077963" cy="17409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1" y="3324792"/>
            <a:ext cx="9077965" cy="4599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7700" y="7958415"/>
            <a:ext cx="1533237" cy="373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402" y="7958415"/>
            <a:ext cx="6815971" cy="373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1264" y="7958415"/>
            <a:ext cx="528102" cy="373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6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610453" rtl="0" eaLnBrk="1" latinLnBrk="0" hangingPunct="1">
        <a:spcBef>
          <a:spcPct val="0"/>
        </a:spcBef>
        <a:buNone/>
        <a:defRPr sz="534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1533" indent="-381533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320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991987" indent="-381533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26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602440" indent="-381533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240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060280" indent="-228920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213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670734" indent="-228920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186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357494" indent="-305227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186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967947" indent="-305227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186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578401" indent="-305227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186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188854" indent="-305227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186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1pPr>
      <a:lvl2pPr marL="610453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2pPr>
      <a:lvl3pPr marL="1220907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3pPr>
      <a:lvl4pPr marL="1831360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4pPr>
      <a:lvl5pPr marL="2441814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5pPr>
      <a:lvl6pPr marL="3052267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6pPr>
      <a:lvl7pPr marL="3662721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7pPr>
      <a:lvl8pPr marL="4273174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8pPr>
      <a:lvl9pPr marL="4883628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xle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Sports_car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jpeg"/><Relationship Id="rId7" Type="http://schemas.openxmlformats.org/officeDocument/2006/relationships/image" Target="../media/image48.png"/><Relationship Id="rId12" Type="http://schemas.openxmlformats.org/officeDocument/2006/relationships/image" Target="../media/image70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69.png"/><Relationship Id="rId5" Type="http://schemas.openxmlformats.org/officeDocument/2006/relationships/image" Target="../media/image65.png"/><Relationship Id="rId10" Type="http://schemas.openxmlformats.org/officeDocument/2006/relationships/image" Target="../media/image51.png"/><Relationship Id="rId4" Type="http://schemas.openxmlformats.org/officeDocument/2006/relationships/image" Target="../media/image54.png"/><Relationship Id="rId9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hyperlink" Target="http://wikicars.org/en/Differential" TargetMode="Externa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ikicars.org/en/Driveshaft" TargetMode="External"/><Relationship Id="rId5" Type="http://schemas.openxmlformats.org/officeDocument/2006/relationships/hyperlink" Target="http://wikicars.org/en/Powertrain" TargetMode="Externa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cars.org/en/Fuel_economy" TargetMode="External"/><Relationship Id="rId2" Type="http://schemas.openxmlformats.org/officeDocument/2006/relationships/hyperlink" Target="http://wikicars.org/wiki/en/index.php?title=Traction&amp;action=edit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3.png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9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70731" y="1454150"/>
            <a:ext cx="10668000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algn="ctr">
              <a:lnSpc>
                <a:spcPts val="3405"/>
              </a:lnSpc>
              <a:spcBef>
                <a:spcPts val="170"/>
              </a:spcBef>
            </a:pPr>
            <a:r>
              <a:rPr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UNIT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-I</a:t>
            </a:r>
            <a:endParaRPr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770731" y="6102350"/>
            <a:ext cx="10668000" cy="440897"/>
          </a:xfrm>
          <a:prstGeom prst="rect">
            <a:avLst/>
          </a:prstGeom>
        </p:spPr>
        <p:txBody>
          <a:bodyPr wrap="square" lIns="0" tIns="0" rIns="0" bIns="0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57" algn="ctr">
              <a:lnSpc>
                <a:spcPts val="3405"/>
              </a:lnSpc>
              <a:spcBef>
                <a:spcPts val="170"/>
              </a:spcBef>
            </a:pP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Chassis</a:t>
            </a:r>
            <a:endParaRPr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770731" y="3740150"/>
            <a:ext cx="10668000" cy="440897"/>
          </a:xfrm>
          <a:prstGeom prst="rect">
            <a:avLst/>
          </a:prstGeom>
        </p:spPr>
        <p:txBody>
          <a:bodyPr wrap="square" lIns="0" tIns="0" rIns="0" bIns="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6957" algn="ctr">
              <a:lnSpc>
                <a:spcPts val="3405"/>
              </a:lnSpc>
              <a:spcBef>
                <a:spcPts val="170"/>
              </a:spcBef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Introduction</a:t>
            </a:r>
            <a:endParaRPr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37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6714331" y="2220685"/>
            <a:ext cx="4805296" cy="5809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0" name="object 20"/>
          <p:cNvSpPr txBox="1"/>
          <p:nvPr/>
        </p:nvSpPr>
        <p:spPr>
          <a:xfrm>
            <a:off x="944740" y="736631"/>
            <a:ext cx="247209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Engine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78560" y="736631"/>
            <a:ext cx="68549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is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22791" y="736631"/>
            <a:ext cx="305342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mounted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37947" y="736631"/>
            <a:ext cx="76917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at</a:t>
            </a:r>
            <a:endParaRPr sz="587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68854" y="736631"/>
            <a:ext cx="222251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center</a:t>
            </a:r>
            <a:endParaRPr sz="587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6067" y="2168888"/>
            <a:ext cx="220109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937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1303" y="2170988"/>
            <a:ext cx="2006184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Mi</a:t>
            </a:r>
            <a:r>
              <a:rPr sz="2937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-eng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1824" y="2170988"/>
            <a:ext cx="3036307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b="1" spc="-5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ea</a:t>
            </a:r>
            <a:r>
              <a:rPr sz="2937" b="1" spc="-11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-whe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l   </a:t>
            </a:r>
            <a:r>
              <a:rPr sz="2937" b="1" spc="27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dri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1304" y="2484365"/>
            <a:ext cx="2007710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937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937" b="1" spc="1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sz="2937" b="1" spc="50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can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2760" y="2484365"/>
            <a:ext cx="3193226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sz="2937" b="1" spc="5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consi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937" b="1" spc="-5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ed </a:t>
            </a:r>
            <a:r>
              <a:rPr sz="2937" b="1" spc="47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1303" y="2797742"/>
            <a:ext cx="4942899" cy="1371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ori</a:t>
            </a:r>
            <a:r>
              <a:rPr sz="2937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937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937" b="1" spc="-8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937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ut</a:t>
            </a:r>
            <a:r>
              <a:rPr sz="2937" b="1" spc="-5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937" b="1" spc="-2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mobi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es.</a:t>
            </a:r>
            <a:endParaRPr sz="2937">
              <a:latin typeface="Times New Roman"/>
              <a:cs typeface="Times New Roman"/>
            </a:endParaRPr>
          </a:p>
          <a:p>
            <a:pPr marL="16957" marR="55855">
              <a:lnSpc>
                <a:spcPct val="95825"/>
              </a:lnSpc>
              <a:spcBef>
                <a:spcPts val="263"/>
              </a:spcBef>
            </a:pPr>
            <a:r>
              <a:rPr sz="2937" dirty="0">
                <a:latin typeface="Times New Roman"/>
                <a:cs typeface="Times New Roman"/>
              </a:rPr>
              <a:t>Drive</a:t>
            </a:r>
            <a:r>
              <a:rPr sz="2937" spc="12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is</a:t>
            </a:r>
            <a:r>
              <a:rPr sz="2937" spc="-19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gi</a:t>
            </a:r>
            <a:r>
              <a:rPr sz="2937" spc="12" dirty="0">
                <a:latin typeface="Times New Roman"/>
                <a:cs typeface="Times New Roman"/>
              </a:rPr>
              <a:t>v</a:t>
            </a:r>
            <a:r>
              <a:rPr sz="2937" dirty="0">
                <a:latin typeface="Times New Roman"/>
                <a:cs typeface="Times New Roman"/>
              </a:rPr>
              <a:t>en</a:t>
            </a:r>
            <a:r>
              <a:rPr sz="2937" spc="-12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to</a:t>
            </a:r>
            <a:r>
              <a:rPr sz="2937" spc="12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the re</a:t>
            </a:r>
            <a:r>
              <a:rPr sz="2937" spc="-12" dirty="0">
                <a:latin typeface="Times New Roman"/>
                <a:cs typeface="Times New Roman"/>
              </a:rPr>
              <a:t>a</a:t>
            </a:r>
            <a:r>
              <a:rPr sz="2937" spc="-159" dirty="0">
                <a:latin typeface="Times New Roman"/>
                <a:cs typeface="Times New Roman"/>
              </a:rPr>
              <a:t>r</a:t>
            </a:r>
            <a:r>
              <a:rPr sz="2937" dirty="0">
                <a:latin typeface="Times New Roman"/>
                <a:cs typeface="Times New Roman"/>
              </a:rPr>
              <a:t>.</a:t>
            </a:r>
            <a:endParaRPr sz="2937">
              <a:latin typeface="Times New Roman"/>
              <a:cs typeface="Times New Roman"/>
            </a:endParaRPr>
          </a:p>
          <a:p>
            <a:pPr marL="16957" marR="55855">
              <a:lnSpc>
                <a:spcPct val="95825"/>
              </a:lnSpc>
              <a:spcBef>
                <a:spcPts val="421"/>
              </a:spcBef>
            </a:pPr>
            <a:r>
              <a:rPr sz="2937" b="1" i="1" dirty="0">
                <a:latin typeface="Times New Roman"/>
                <a:cs typeface="Times New Roman"/>
              </a:rPr>
              <a:t>Eq</a:t>
            </a:r>
            <a:r>
              <a:rPr sz="2937" b="1" i="1" spc="5" dirty="0">
                <a:latin typeface="Times New Roman"/>
                <a:cs typeface="Times New Roman"/>
              </a:rPr>
              <a:t>u</a:t>
            </a:r>
            <a:r>
              <a:rPr sz="2937" b="1" i="1" dirty="0">
                <a:latin typeface="Times New Roman"/>
                <a:cs typeface="Times New Roman"/>
              </a:rPr>
              <a:t>al</a:t>
            </a:r>
            <a:r>
              <a:rPr sz="2937" b="1" i="1" spc="-72" dirty="0">
                <a:latin typeface="Times New Roman"/>
                <a:cs typeface="Times New Roman"/>
              </a:rPr>
              <a:t> </a:t>
            </a:r>
            <a:r>
              <a:rPr sz="2937" b="1" i="1" dirty="0">
                <a:latin typeface="Times New Roman"/>
                <a:cs typeface="Times New Roman"/>
              </a:rPr>
              <a:t>Distrib</a:t>
            </a:r>
            <a:r>
              <a:rPr sz="2937" b="1" i="1" spc="5" dirty="0">
                <a:latin typeface="Times New Roman"/>
                <a:cs typeface="Times New Roman"/>
              </a:rPr>
              <a:t>u</a:t>
            </a:r>
            <a:r>
              <a:rPr sz="2937" b="1" i="1" dirty="0">
                <a:latin typeface="Times New Roman"/>
                <a:cs typeface="Times New Roman"/>
              </a:rPr>
              <a:t>ti</a:t>
            </a:r>
            <a:r>
              <a:rPr sz="2937" b="1" i="1" spc="5" dirty="0">
                <a:latin typeface="Times New Roman"/>
                <a:cs typeface="Times New Roman"/>
              </a:rPr>
              <a:t>o</a:t>
            </a:r>
            <a:r>
              <a:rPr sz="2937" b="1" i="1" dirty="0">
                <a:latin typeface="Times New Roman"/>
                <a:cs typeface="Times New Roman"/>
              </a:rPr>
              <a:t>n</a:t>
            </a:r>
            <a:r>
              <a:rPr sz="2937" b="1" i="1" spc="-95" dirty="0">
                <a:latin typeface="Times New Roman"/>
                <a:cs typeface="Times New Roman"/>
              </a:rPr>
              <a:t> </a:t>
            </a:r>
            <a:r>
              <a:rPr sz="2937" b="1" i="1" spc="5" dirty="0">
                <a:latin typeface="Times New Roman"/>
                <a:cs typeface="Times New Roman"/>
              </a:rPr>
              <a:t>o</a:t>
            </a:r>
            <a:r>
              <a:rPr sz="2937" b="1" i="1" dirty="0">
                <a:latin typeface="Times New Roman"/>
                <a:cs typeface="Times New Roman"/>
              </a:rPr>
              <a:t>f</a:t>
            </a:r>
            <a:r>
              <a:rPr sz="2937" b="1" i="1" spc="-24" dirty="0">
                <a:latin typeface="Times New Roman"/>
                <a:cs typeface="Times New Roman"/>
              </a:rPr>
              <a:t> </a:t>
            </a:r>
            <a:r>
              <a:rPr sz="2937" b="1" i="1" dirty="0">
                <a:latin typeface="Times New Roman"/>
                <a:cs typeface="Times New Roman"/>
              </a:rPr>
              <a:t>weig</a:t>
            </a:r>
            <a:r>
              <a:rPr sz="2937" b="1" i="1" spc="5" dirty="0">
                <a:latin typeface="Times New Roman"/>
                <a:cs typeface="Times New Roman"/>
              </a:rPr>
              <a:t>ht</a:t>
            </a:r>
            <a:r>
              <a:rPr sz="2937" b="1" i="1" dirty="0">
                <a:latin typeface="Times New Roman"/>
                <a:cs typeface="Times New Roman"/>
              </a:rPr>
              <a:t>.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6067" y="3277585"/>
            <a:ext cx="220312" cy="13737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8"/>
              </a:lnSpc>
              <a:spcBef>
                <a:spcPts val="156"/>
              </a:spcBef>
            </a:pPr>
            <a:r>
              <a:rPr sz="2937" dirty="0">
                <a:latin typeface="Arial"/>
                <a:cs typeface="Arial"/>
              </a:rPr>
              <a:t>•</a:t>
            </a:r>
            <a:endParaRPr sz="2937">
              <a:latin typeface="Arial"/>
              <a:cs typeface="Arial"/>
            </a:endParaRPr>
          </a:p>
          <a:p>
            <a:pPr marL="16957" marR="203">
              <a:lnSpc>
                <a:spcPct val="95825"/>
              </a:lnSpc>
              <a:spcBef>
                <a:spcPts val="263"/>
              </a:spcBef>
            </a:pPr>
            <a:r>
              <a:rPr sz="2937" dirty="0">
                <a:latin typeface="Arial"/>
                <a:cs typeface="Arial"/>
              </a:rPr>
              <a:t>•</a:t>
            </a:r>
            <a:endParaRPr sz="2937">
              <a:latin typeface="Arial"/>
              <a:cs typeface="Arial"/>
            </a:endParaRPr>
          </a:p>
          <a:p>
            <a:pPr marL="16957" marR="203">
              <a:lnSpc>
                <a:spcPct val="95825"/>
              </a:lnSpc>
              <a:spcBef>
                <a:spcPts val="434"/>
              </a:spcBef>
            </a:pPr>
            <a:r>
              <a:rPr sz="2937" dirty="0">
                <a:latin typeface="Arial"/>
                <a:cs typeface="Arial"/>
              </a:rPr>
              <a:t>•</a:t>
            </a:r>
            <a:endParaRPr sz="293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1304" y="4247106"/>
            <a:ext cx="5376422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dirty="0">
                <a:latin typeface="Times New Roman"/>
                <a:cs typeface="Times New Roman"/>
              </a:rPr>
              <a:t>La</a:t>
            </a:r>
            <a:r>
              <a:rPr sz="2937" spc="-45" dirty="0">
                <a:latin typeface="Times New Roman"/>
                <a:cs typeface="Times New Roman"/>
              </a:rPr>
              <a:t>r</a:t>
            </a:r>
            <a:r>
              <a:rPr sz="2937" dirty="0">
                <a:latin typeface="Times New Roman"/>
                <a:cs typeface="Times New Roman"/>
              </a:rPr>
              <a:t>gest </a:t>
            </a:r>
            <a:r>
              <a:rPr sz="2937" spc="319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d</a:t>
            </a:r>
            <a:r>
              <a:rPr sz="2937" spc="5" dirty="0">
                <a:latin typeface="Times New Roman"/>
                <a:cs typeface="Times New Roman"/>
              </a:rPr>
              <a:t>ra</a:t>
            </a:r>
            <a:r>
              <a:rPr sz="2937" dirty="0">
                <a:latin typeface="Times New Roman"/>
                <a:cs typeface="Times New Roman"/>
              </a:rPr>
              <a:t>wback </a:t>
            </a:r>
            <a:r>
              <a:rPr sz="2937" spc="319" dirty="0">
                <a:latin typeface="Times New Roman"/>
                <a:cs typeface="Times New Roman"/>
              </a:rPr>
              <a:t> </a:t>
            </a:r>
            <a:r>
              <a:rPr sz="2937" spc="5" dirty="0">
                <a:latin typeface="Times New Roman"/>
                <a:cs typeface="Times New Roman"/>
              </a:rPr>
              <a:t>o</a:t>
            </a:r>
            <a:r>
              <a:rPr sz="2937" dirty="0">
                <a:latin typeface="Times New Roman"/>
                <a:cs typeface="Times New Roman"/>
              </a:rPr>
              <a:t>f </a:t>
            </a:r>
            <a:r>
              <a:rPr sz="2937" spc="382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mi</a:t>
            </a:r>
            <a:r>
              <a:rPr sz="2937" spc="5" dirty="0">
                <a:latin typeface="Times New Roman"/>
                <a:cs typeface="Times New Roman"/>
              </a:rPr>
              <a:t>d</a:t>
            </a:r>
            <a:r>
              <a:rPr sz="2937" dirty="0">
                <a:latin typeface="Times New Roman"/>
                <a:cs typeface="Times New Roman"/>
              </a:rPr>
              <a:t>-en</a:t>
            </a:r>
            <a:r>
              <a:rPr sz="2937" spc="5" dirty="0">
                <a:latin typeface="Times New Roman"/>
                <a:cs typeface="Times New Roman"/>
              </a:rPr>
              <a:t>g</a:t>
            </a:r>
            <a:r>
              <a:rPr sz="2937" dirty="0">
                <a:latin typeface="Times New Roman"/>
                <a:cs typeface="Times New Roman"/>
              </a:rPr>
              <a:t>i</a:t>
            </a:r>
            <a:r>
              <a:rPr sz="2937" spc="5" dirty="0">
                <a:latin typeface="Times New Roman"/>
                <a:cs typeface="Times New Roman"/>
              </a:rPr>
              <a:t>n</a:t>
            </a:r>
            <a:r>
              <a:rPr sz="2937" dirty="0">
                <a:latin typeface="Times New Roman"/>
                <a:cs typeface="Times New Roman"/>
              </a:rPr>
              <a:t>e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1303" y="4560483"/>
            <a:ext cx="1178758" cy="719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377"/>
              </a:lnSpc>
              <a:spcBef>
                <a:spcPts val="487"/>
              </a:spcBef>
            </a:pPr>
            <a:r>
              <a:rPr sz="2937" dirty="0">
                <a:latin typeface="Times New Roman"/>
                <a:cs typeface="Times New Roman"/>
              </a:rPr>
              <a:t>cars </a:t>
            </a:r>
            <a:r>
              <a:rPr sz="2937" spc="446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is </a:t>
            </a:r>
            <a:endParaRPr sz="2937">
              <a:latin typeface="Times New Roman"/>
              <a:cs typeface="Times New Roman"/>
            </a:endParaRPr>
          </a:p>
          <a:p>
            <a:pPr marL="16957">
              <a:lnSpc>
                <a:spcPts val="3377"/>
              </a:lnSpc>
            </a:pPr>
            <a:r>
              <a:rPr sz="2937" dirty="0">
                <a:latin typeface="Times New Roman"/>
                <a:cs typeface="Times New Roman"/>
              </a:rPr>
              <a:t>spac</a:t>
            </a:r>
            <a:r>
              <a:rPr sz="2937" spc="-5" dirty="0">
                <a:latin typeface="Times New Roman"/>
                <a:cs typeface="Times New Roman"/>
              </a:rPr>
              <a:t>e</a:t>
            </a:r>
            <a:r>
              <a:rPr sz="2937" dirty="0">
                <a:latin typeface="Times New Roman"/>
                <a:cs typeface="Times New Roman"/>
              </a:rPr>
              <a:t>;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8448" y="4560483"/>
            <a:ext cx="4029566" cy="4063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dirty="0">
                <a:latin typeface="Times New Roman"/>
                <a:cs typeface="Times New Roman"/>
              </a:rPr>
              <a:t>res</a:t>
            </a:r>
            <a:r>
              <a:rPr sz="2937" spc="5" dirty="0">
                <a:latin typeface="Times New Roman"/>
                <a:cs typeface="Times New Roman"/>
              </a:rPr>
              <a:t>t</a:t>
            </a:r>
            <a:r>
              <a:rPr sz="2937" spc="12" dirty="0">
                <a:latin typeface="Times New Roman"/>
                <a:cs typeface="Times New Roman"/>
              </a:rPr>
              <a:t>r</a:t>
            </a:r>
            <a:r>
              <a:rPr sz="2937" dirty="0">
                <a:latin typeface="Times New Roman"/>
                <a:cs typeface="Times New Roman"/>
              </a:rPr>
              <a:t>icted </a:t>
            </a:r>
            <a:r>
              <a:rPr sz="2937" spc="461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re</a:t>
            </a:r>
            <a:r>
              <a:rPr sz="2937" spc="5" dirty="0">
                <a:latin typeface="Times New Roman"/>
                <a:cs typeface="Times New Roman"/>
              </a:rPr>
              <a:t>a</a:t>
            </a:r>
            <a:r>
              <a:rPr sz="2937" dirty="0">
                <a:latin typeface="Times New Roman"/>
                <a:cs typeface="Times New Roman"/>
              </a:rPr>
              <a:t>r </a:t>
            </a:r>
            <a:r>
              <a:rPr sz="2937" spc="461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passen</a:t>
            </a:r>
            <a:r>
              <a:rPr sz="2937" spc="5" dirty="0">
                <a:latin typeface="Times New Roman"/>
                <a:cs typeface="Times New Roman"/>
              </a:rPr>
              <a:t>g</a:t>
            </a:r>
            <a:r>
              <a:rPr sz="2937" dirty="0">
                <a:latin typeface="Times New Roman"/>
                <a:cs typeface="Times New Roman"/>
              </a:rPr>
              <a:t>er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6067" y="5353702"/>
            <a:ext cx="220312" cy="4067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8"/>
              </a:lnSpc>
              <a:spcBef>
                <a:spcPts val="156"/>
              </a:spcBef>
            </a:pPr>
            <a:r>
              <a:rPr sz="2937" dirty="0">
                <a:latin typeface="Arial"/>
                <a:cs typeface="Arial"/>
              </a:rPr>
              <a:t>•</a:t>
            </a:r>
            <a:endParaRPr sz="2937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1304" y="5355805"/>
            <a:ext cx="5369521" cy="2142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852" algn="just">
              <a:lnSpc>
                <a:spcPts val="2871"/>
              </a:lnSpc>
              <a:spcBef>
                <a:spcPts val="143"/>
              </a:spcBef>
            </a:pPr>
            <a:r>
              <a:rPr sz="4406" baseline="-3952" dirty="0">
                <a:latin typeface="Times New Roman"/>
                <a:cs typeface="Times New Roman"/>
              </a:rPr>
              <a:t>Co</a:t>
            </a:r>
            <a:r>
              <a:rPr sz="4406" spc="5" baseline="-3952" dirty="0">
                <a:latin typeface="Times New Roman"/>
                <a:cs typeface="Times New Roman"/>
              </a:rPr>
              <a:t>n</a:t>
            </a:r>
            <a:r>
              <a:rPr sz="4406" baseline="-3952" dirty="0">
                <a:latin typeface="Times New Roman"/>
                <a:cs typeface="Times New Roman"/>
              </a:rPr>
              <a:t>s</a:t>
            </a:r>
            <a:r>
              <a:rPr sz="4406" spc="-5" baseline="-3952" dirty="0">
                <a:latin typeface="Times New Roman"/>
                <a:cs typeface="Times New Roman"/>
              </a:rPr>
              <a:t>e</a:t>
            </a:r>
            <a:r>
              <a:rPr sz="4406" baseline="-3952" dirty="0">
                <a:latin typeface="Times New Roman"/>
                <a:cs typeface="Times New Roman"/>
              </a:rPr>
              <a:t>q</a:t>
            </a:r>
            <a:r>
              <a:rPr sz="4406" spc="5" baseline="-3952" dirty="0">
                <a:latin typeface="Times New Roman"/>
                <a:cs typeface="Times New Roman"/>
              </a:rPr>
              <a:t>u</a:t>
            </a:r>
            <a:r>
              <a:rPr sz="4406" baseline="-3952" dirty="0">
                <a:latin typeface="Times New Roman"/>
                <a:cs typeface="Times New Roman"/>
              </a:rPr>
              <a:t>ent</a:t>
            </a:r>
            <a:r>
              <a:rPr sz="4406" spc="-12" baseline="-3952" dirty="0">
                <a:latin typeface="Times New Roman"/>
                <a:cs typeface="Times New Roman"/>
              </a:rPr>
              <a:t>l</a:t>
            </a:r>
            <a:r>
              <a:rPr sz="4406" baseline="-3952" dirty="0">
                <a:latin typeface="Times New Roman"/>
                <a:cs typeface="Times New Roman"/>
              </a:rPr>
              <a:t>y   </a:t>
            </a:r>
            <a:r>
              <a:rPr sz="4406" spc="174" baseline="-3952" dirty="0">
                <a:latin typeface="Times New Roman"/>
                <a:cs typeface="Times New Roman"/>
              </a:rPr>
              <a:t> </a:t>
            </a:r>
            <a:r>
              <a:rPr sz="4406" spc="-25" baseline="-3952" dirty="0">
                <a:latin typeface="Times New Roman"/>
                <a:cs typeface="Times New Roman"/>
              </a:rPr>
              <a:t>m</a:t>
            </a:r>
            <a:r>
              <a:rPr sz="4406" baseline="-3952" dirty="0">
                <a:latin typeface="Times New Roman"/>
                <a:cs typeface="Times New Roman"/>
              </a:rPr>
              <a:t>ost   </a:t>
            </a:r>
            <a:r>
              <a:rPr sz="4406" spc="286" baseline="-3952" dirty="0">
                <a:latin typeface="Times New Roman"/>
                <a:cs typeface="Times New Roman"/>
              </a:rPr>
              <a:t> </a:t>
            </a:r>
            <a:r>
              <a:rPr sz="4406" spc="-25" baseline="-3952" dirty="0">
                <a:latin typeface="Times New Roman"/>
                <a:cs typeface="Times New Roman"/>
              </a:rPr>
              <a:t>m</a:t>
            </a:r>
            <a:r>
              <a:rPr sz="4406" spc="12" baseline="-3952" dirty="0">
                <a:latin typeface="Times New Roman"/>
                <a:cs typeface="Times New Roman"/>
              </a:rPr>
              <a:t>i</a:t>
            </a:r>
            <a:r>
              <a:rPr sz="4406" spc="5" baseline="-3952" dirty="0">
                <a:latin typeface="Times New Roman"/>
                <a:cs typeface="Times New Roman"/>
              </a:rPr>
              <a:t>d</a:t>
            </a:r>
            <a:r>
              <a:rPr sz="4406" baseline="-3952" dirty="0">
                <a:latin typeface="Times New Roman"/>
                <a:cs typeface="Times New Roman"/>
              </a:rPr>
              <a:t>-engi</a:t>
            </a:r>
            <a:r>
              <a:rPr sz="4406" spc="12" baseline="-3952" dirty="0">
                <a:latin typeface="Times New Roman"/>
                <a:cs typeface="Times New Roman"/>
              </a:rPr>
              <a:t>n</a:t>
            </a:r>
            <a:r>
              <a:rPr sz="4406" baseline="-3952" dirty="0">
                <a:latin typeface="Times New Roman"/>
                <a:cs typeface="Times New Roman"/>
              </a:rPr>
              <a:t>e</a:t>
            </a:r>
            <a:endParaRPr sz="2937">
              <a:latin typeface="Times New Roman"/>
              <a:cs typeface="Times New Roman"/>
            </a:endParaRPr>
          </a:p>
          <a:p>
            <a:pPr marL="16957" marR="763036" algn="just">
              <a:lnSpc>
                <a:spcPts val="2730"/>
              </a:lnSpc>
            </a:pPr>
            <a:r>
              <a:rPr sz="4406" baseline="1317" dirty="0">
                <a:latin typeface="Times New Roman"/>
                <a:cs typeface="Times New Roman"/>
              </a:rPr>
              <a:t>ve</a:t>
            </a:r>
            <a:r>
              <a:rPr sz="4406" spc="5" baseline="1317" dirty="0">
                <a:latin typeface="Times New Roman"/>
                <a:cs typeface="Times New Roman"/>
              </a:rPr>
              <a:t>h</a:t>
            </a:r>
            <a:r>
              <a:rPr sz="4406" baseline="1317" dirty="0">
                <a:latin typeface="Times New Roman"/>
                <a:cs typeface="Times New Roman"/>
              </a:rPr>
              <a:t>icles</a:t>
            </a:r>
            <a:r>
              <a:rPr sz="4406" spc="-41" baseline="1317" dirty="0">
                <a:latin typeface="Times New Roman"/>
                <a:cs typeface="Times New Roman"/>
              </a:rPr>
              <a:t> </a:t>
            </a:r>
            <a:r>
              <a:rPr sz="4406" baseline="1317" dirty="0">
                <a:latin typeface="Times New Roman"/>
                <a:cs typeface="Times New Roman"/>
              </a:rPr>
              <a:t>are</a:t>
            </a:r>
            <a:r>
              <a:rPr sz="4406" spc="-21" baseline="1317" dirty="0">
                <a:latin typeface="Times New Roman"/>
                <a:cs typeface="Times New Roman"/>
              </a:rPr>
              <a:t> </a:t>
            </a:r>
            <a:r>
              <a:rPr sz="4406" baseline="1317" dirty="0">
                <a:latin typeface="Times New Roman"/>
                <a:cs typeface="Times New Roman"/>
              </a:rPr>
              <a:t>tw</a:t>
            </a:r>
            <a:r>
              <a:rPr sz="4406" spc="12" baseline="1317" dirty="0">
                <a:latin typeface="Times New Roman"/>
                <a:cs typeface="Times New Roman"/>
              </a:rPr>
              <a:t>o</a:t>
            </a:r>
            <a:r>
              <a:rPr sz="4406" baseline="1317" dirty="0">
                <a:latin typeface="Times New Roman"/>
                <a:cs typeface="Times New Roman"/>
              </a:rPr>
              <a:t>-seat</a:t>
            </a:r>
            <a:r>
              <a:rPr sz="4406" spc="-53" baseline="1317" dirty="0">
                <a:latin typeface="Times New Roman"/>
                <a:cs typeface="Times New Roman"/>
              </a:rPr>
              <a:t> </a:t>
            </a:r>
            <a:r>
              <a:rPr sz="4406" baseline="1317" dirty="0">
                <a:latin typeface="Times New Roman"/>
                <a:cs typeface="Times New Roman"/>
              </a:rPr>
              <a:t>ve</a:t>
            </a:r>
            <a:r>
              <a:rPr sz="4406" spc="5" baseline="1317" dirty="0">
                <a:latin typeface="Times New Roman"/>
                <a:cs typeface="Times New Roman"/>
              </a:rPr>
              <a:t>h</a:t>
            </a:r>
            <a:r>
              <a:rPr sz="4406" baseline="1317" dirty="0">
                <a:latin typeface="Times New Roman"/>
                <a:cs typeface="Times New Roman"/>
              </a:rPr>
              <a:t>icle</a:t>
            </a:r>
            <a:r>
              <a:rPr sz="4406" spc="-5" baseline="1317" dirty="0">
                <a:latin typeface="Times New Roman"/>
                <a:cs typeface="Times New Roman"/>
              </a:rPr>
              <a:t>s</a:t>
            </a:r>
            <a:r>
              <a:rPr sz="4406" baseline="1317" dirty="0">
                <a:latin typeface="Times New Roman"/>
                <a:cs typeface="Times New Roman"/>
              </a:rPr>
              <a:t>.</a:t>
            </a:r>
            <a:endParaRPr sz="2937">
              <a:latin typeface="Times New Roman"/>
              <a:cs typeface="Times New Roman"/>
            </a:endParaRPr>
          </a:p>
          <a:p>
            <a:pPr marL="16957" algn="just">
              <a:lnSpc>
                <a:spcPts val="3377"/>
              </a:lnSpc>
              <a:spcBef>
                <a:spcPts val="1020"/>
              </a:spcBef>
            </a:pPr>
            <a:r>
              <a:rPr sz="2937" dirty="0">
                <a:latin typeface="Times New Roman"/>
                <a:cs typeface="Times New Roman"/>
              </a:rPr>
              <a:t>T</a:t>
            </a:r>
            <a:r>
              <a:rPr sz="2937" spc="5" dirty="0">
                <a:latin typeface="Times New Roman"/>
                <a:cs typeface="Times New Roman"/>
              </a:rPr>
              <a:t>h</a:t>
            </a:r>
            <a:r>
              <a:rPr sz="2937" dirty="0">
                <a:latin typeface="Times New Roman"/>
                <a:cs typeface="Times New Roman"/>
              </a:rPr>
              <a:t>e</a:t>
            </a:r>
            <a:r>
              <a:rPr sz="2937" spc="40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en</a:t>
            </a:r>
            <a:r>
              <a:rPr sz="2937" spc="5" dirty="0">
                <a:latin typeface="Times New Roman"/>
                <a:cs typeface="Times New Roman"/>
              </a:rPr>
              <a:t>g</a:t>
            </a:r>
            <a:r>
              <a:rPr sz="2937" dirty="0">
                <a:latin typeface="Times New Roman"/>
                <a:cs typeface="Times New Roman"/>
              </a:rPr>
              <a:t>i</a:t>
            </a:r>
            <a:r>
              <a:rPr sz="2937" spc="5" dirty="0">
                <a:latin typeface="Times New Roman"/>
                <a:cs typeface="Times New Roman"/>
              </a:rPr>
              <a:t>n</a:t>
            </a:r>
            <a:r>
              <a:rPr sz="2937" dirty="0">
                <a:latin typeface="Times New Roman"/>
                <a:cs typeface="Times New Roman"/>
              </a:rPr>
              <a:t>e</a:t>
            </a:r>
            <a:r>
              <a:rPr sz="2937" spc="13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in</a:t>
            </a:r>
            <a:r>
              <a:rPr sz="2937" spc="63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e</a:t>
            </a:r>
            <a:r>
              <a:rPr sz="2937" spc="-45" dirty="0">
                <a:latin typeface="Times New Roman"/>
                <a:cs typeface="Times New Roman"/>
              </a:rPr>
              <a:t>f</a:t>
            </a:r>
            <a:r>
              <a:rPr sz="2937" dirty="0">
                <a:latin typeface="Times New Roman"/>
                <a:cs typeface="Times New Roman"/>
              </a:rPr>
              <a:t>fect</a:t>
            </a:r>
            <a:r>
              <a:rPr sz="2937" spc="49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p</a:t>
            </a:r>
            <a:r>
              <a:rPr sz="2937" spc="12" dirty="0">
                <a:latin typeface="Times New Roman"/>
                <a:cs typeface="Times New Roman"/>
              </a:rPr>
              <a:t>u</a:t>
            </a:r>
            <a:r>
              <a:rPr sz="2937" dirty="0">
                <a:latin typeface="Times New Roman"/>
                <a:cs typeface="Times New Roman"/>
              </a:rPr>
              <a:t>shes t</a:t>
            </a:r>
            <a:r>
              <a:rPr sz="2937" spc="12" dirty="0">
                <a:latin typeface="Times New Roman"/>
                <a:cs typeface="Times New Roman"/>
              </a:rPr>
              <a:t>h</a:t>
            </a:r>
            <a:r>
              <a:rPr sz="2937" dirty="0">
                <a:latin typeface="Times New Roman"/>
                <a:cs typeface="Times New Roman"/>
              </a:rPr>
              <a:t>e </a:t>
            </a:r>
            <a:endParaRPr sz="2937">
              <a:latin typeface="Times New Roman"/>
              <a:cs typeface="Times New Roman"/>
            </a:endParaRPr>
          </a:p>
          <a:p>
            <a:pPr marL="16957" algn="just">
              <a:lnSpc>
                <a:spcPts val="3377"/>
              </a:lnSpc>
            </a:pPr>
            <a:r>
              <a:rPr sz="2937" dirty="0">
                <a:latin typeface="Times New Roman"/>
                <a:cs typeface="Times New Roman"/>
              </a:rPr>
              <a:t>passen</a:t>
            </a:r>
            <a:r>
              <a:rPr sz="2937" spc="5" dirty="0">
                <a:latin typeface="Times New Roman"/>
                <a:cs typeface="Times New Roman"/>
              </a:rPr>
              <a:t>g</a:t>
            </a:r>
            <a:r>
              <a:rPr sz="2937" dirty="0">
                <a:latin typeface="Times New Roman"/>
                <a:cs typeface="Times New Roman"/>
              </a:rPr>
              <a:t>er</a:t>
            </a:r>
            <a:r>
              <a:rPr sz="2937" spc="25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co</a:t>
            </a:r>
            <a:r>
              <a:rPr sz="2937" spc="-19" dirty="0">
                <a:latin typeface="Times New Roman"/>
                <a:cs typeface="Times New Roman"/>
              </a:rPr>
              <a:t>m</a:t>
            </a:r>
            <a:r>
              <a:rPr sz="2937" dirty="0">
                <a:latin typeface="Times New Roman"/>
                <a:cs typeface="Times New Roman"/>
              </a:rPr>
              <a:t>p</a:t>
            </a:r>
            <a:r>
              <a:rPr sz="2937" spc="19" dirty="0">
                <a:latin typeface="Times New Roman"/>
                <a:cs typeface="Times New Roman"/>
              </a:rPr>
              <a:t>a</a:t>
            </a:r>
            <a:r>
              <a:rPr sz="2937" dirty="0">
                <a:latin typeface="Times New Roman"/>
                <a:cs typeface="Times New Roman"/>
              </a:rPr>
              <a:t>r</a:t>
            </a:r>
            <a:r>
              <a:rPr sz="2937" spc="12" dirty="0">
                <a:latin typeface="Times New Roman"/>
                <a:cs typeface="Times New Roman"/>
              </a:rPr>
              <a:t>t</a:t>
            </a:r>
            <a:r>
              <a:rPr sz="2937" dirty="0">
                <a:latin typeface="Times New Roman"/>
                <a:cs typeface="Times New Roman"/>
              </a:rPr>
              <a:t>m</a:t>
            </a:r>
            <a:r>
              <a:rPr sz="2937" spc="-5" dirty="0">
                <a:latin typeface="Times New Roman"/>
                <a:cs typeface="Times New Roman"/>
              </a:rPr>
              <a:t>e</a:t>
            </a:r>
            <a:r>
              <a:rPr sz="2937" dirty="0">
                <a:latin typeface="Times New Roman"/>
                <a:cs typeface="Times New Roman"/>
              </a:rPr>
              <a:t>nt f</a:t>
            </a:r>
            <a:r>
              <a:rPr sz="2937" spc="5" dirty="0">
                <a:latin typeface="Times New Roman"/>
                <a:cs typeface="Times New Roman"/>
              </a:rPr>
              <a:t>o</a:t>
            </a:r>
            <a:r>
              <a:rPr sz="2937" dirty="0">
                <a:latin typeface="Times New Roman"/>
                <a:cs typeface="Times New Roman"/>
              </a:rPr>
              <a:t>rward </a:t>
            </a:r>
            <a:endParaRPr sz="2937">
              <a:latin typeface="Times New Roman"/>
              <a:cs typeface="Times New Roman"/>
            </a:endParaRPr>
          </a:p>
          <a:p>
            <a:pPr marL="16957" algn="just">
              <a:lnSpc>
                <a:spcPts val="3377"/>
              </a:lnSpc>
            </a:pPr>
            <a:r>
              <a:rPr sz="2937" dirty="0">
                <a:latin typeface="Times New Roman"/>
                <a:cs typeface="Times New Roman"/>
              </a:rPr>
              <a:t>t</a:t>
            </a:r>
            <a:r>
              <a:rPr sz="2937" spc="5" dirty="0">
                <a:latin typeface="Times New Roman"/>
                <a:cs typeface="Times New Roman"/>
              </a:rPr>
              <a:t>o</a:t>
            </a:r>
            <a:r>
              <a:rPr sz="2937" dirty="0">
                <a:latin typeface="Times New Roman"/>
                <a:cs typeface="Times New Roman"/>
              </a:rPr>
              <a:t>wards</a:t>
            </a:r>
            <a:r>
              <a:rPr sz="2937" spc="107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t</a:t>
            </a:r>
            <a:r>
              <a:rPr sz="2937" spc="5" dirty="0">
                <a:latin typeface="Times New Roman"/>
                <a:cs typeface="Times New Roman"/>
              </a:rPr>
              <a:t>h</a:t>
            </a:r>
            <a:r>
              <a:rPr sz="2937" dirty="0">
                <a:latin typeface="Times New Roman"/>
                <a:cs typeface="Times New Roman"/>
              </a:rPr>
              <a:t>e</a:t>
            </a:r>
            <a:r>
              <a:rPr sz="2937" spc="170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fr</a:t>
            </a:r>
            <a:r>
              <a:rPr sz="2937" spc="5" dirty="0">
                <a:latin typeface="Times New Roman"/>
                <a:cs typeface="Times New Roman"/>
              </a:rPr>
              <a:t>o</a:t>
            </a:r>
            <a:r>
              <a:rPr sz="2937" dirty="0">
                <a:latin typeface="Times New Roman"/>
                <a:cs typeface="Times New Roman"/>
              </a:rPr>
              <a:t>nt</a:t>
            </a:r>
            <a:r>
              <a:rPr sz="2937" spc="-44" dirty="0">
                <a:latin typeface="Times New Roman"/>
                <a:cs typeface="Times New Roman"/>
              </a:rPr>
              <a:t> </a:t>
            </a:r>
            <a:r>
              <a:rPr sz="2937" spc="-533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2937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axle</a:t>
            </a:r>
            <a:r>
              <a:rPr sz="2937" spc="144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937" dirty="0">
                <a:latin typeface="Times New Roman"/>
                <a:cs typeface="Times New Roman"/>
                <a:hlinkClick r:id="rId3"/>
              </a:rPr>
              <a:t>(if</a:t>
            </a:r>
            <a:r>
              <a:rPr sz="2937" spc="172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en</a:t>
            </a:r>
            <a:r>
              <a:rPr sz="2937" spc="5" dirty="0">
                <a:latin typeface="Times New Roman"/>
                <a:cs typeface="Times New Roman"/>
              </a:rPr>
              <a:t>g</a:t>
            </a:r>
            <a:r>
              <a:rPr sz="2937" dirty="0">
                <a:latin typeface="Times New Roman"/>
                <a:cs typeface="Times New Roman"/>
              </a:rPr>
              <a:t>i</a:t>
            </a:r>
            <a:r>
              <a:rPr sz="2937" spc="5" dirty="0">
                <a:latin typeface="Times New Roman"/>
                <a:cs typeface="Times New Roman"/>
              </a:rPr>
              <a:t>n</a:t>
            </a:r>
            <a:r>
              <a:rPr sz="2937" dirty="0">
                <a:latin typeface="Times New Roman"/>
                <a:cs typeface="Times New Roman"/>
              </a:rPr>
              <a:t>e</a:t>
            </a:r>
            <a:r>
              <a:rPr sz="2937" spc="135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is </a:t>
            </a:r>
            <a:endParaRPr sz="2937">
              <a:latin typeface="Times New Roman"/>
              <a:cs typeface="Times New Roman"/>
            </a:endParaRPr>
          </a:p>
          <a:p>
            <a:pPr marL="16957" algn="just">
              <a:lnSpc>
                <a:spcPts val="3377"/>
              </a:lnSpc>
            </a:pPr>
            <a:r>
              <a:rPr sz="2937" dirty="0">
                <a:latin typeface="Times New Roman"/>
                <a:cs typeface="Times New Roman"/>
              </a:rPr>
              <a:t>be</a:t>
            </a:r>
            <a:r>
              <a:rPr sz="2937" spc="5" dirty="0">
                <a:latin typeface="Times New Roman"/>
                <a:cs typeface="Times New Roman"/>
              </a:rPr>
              <a:t>h</a:t>
            </a:r>
            <a:r>
              <a:rPr sz="2937" dirty="0">
                <a:latin typeface="Times New Roman"/>
                <a:cs typeface="Times New Roman"/>
              </a:rPr>
              <a:t>i</a:t>
            </a:r>
            <a:r>
              <a:rPr sz="2937" spc="5" dirty="0">
                <a:latin typeface="Times New Roman"/>
                <a:cs typeface="Times New Roman"/>
              </a:rPr>
              <a:t>n</a:t>
            </a:r>
            <a:r>
              <a:rPr sz="2937" dirty="0">
                <a:latin typeface="Times New Roman"/>
                <a:cs typeface="Times New Roman"/>
              </a:rPr>
              <a:t>d</a:t>
            </a:r>
            <a:r>
              <a:rPr sz="2937" spc="-79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d</a:t>
            </a:r>
            <a:r>
              <a:rPr sz="2937" spc="5" dirty="0">
                <a:latin typeface="Times New Roman"/>
                <a:cs typeface="Times New Roman"/>
              </a:rPr>
              <a:t>r</a:t>
            </a:r>
            <a:r>
              <a:rPr sz="2937" dirty="0">
                <a:latin typeface="Times New Roman"/>
                <a:cs typeface="Times New Roman"/>
              </a:rPr>
              <a:t>i</a:t>
            </a:r>
            <a:r>
              <a:rPr sz="2937" spc="5" dirty="0">
                <a:latin typeface="Times New Roman"/>
                <a:cs typeface="Times New Roman"/>
              </a:rPr>
              <a:t>v</a:t>
            </a:r>
            <a:r>
              <a:rPr sz="2937" dirty="0">
                <a:latin typeface="Times New Roman"/>
                <a:cs typeface="Times New Roman"/>
              </a:rPr>
              <a:t>er</a:t>
            </a:r>
            <a:r>
              <a:rPr sz="2937" spc="5" dirty="0">
                <a:latin typeface="Times New Roman"/>
                <a:cs typeface="Times New Roman"/>
              </a:rPr>
              <a:t>)</a:t>
            </a:r>
            <a:r>
              <a:rPr sz="2937" dirty="0">
                <a:latin typeface="Times New Roman"/>
                <a:cs typeface="Times New Roman"/>
              </a:rPr>
              <a:t>.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6067" y="6150021"/>
            <a:ext cx="220109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dirty="0">
                <a:latin typeface="Arial"/>
                <a:cs typeface="Arial"/>
              </a:rPr>
              <a:t>•</a:t>
            </a:r>
            <a:endParaRPr sz="293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6706909" y="5415496"/>
            <a:ext cx="5189022" cy="2584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8" name="object 28"/>
          <p:cNvSpPr/>
          <p:nvPr/>
        </p:nvSpPr>
        <p:spPr>
          <a:xfrm>
            <a:off x="7124066" y="2196268"/>
            <a:ext cx="4771864" cy="2899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7" name="object 27"/>
          <p:cNvSpPr txBox="1"/>
          <p:nvPr/>
        </p:nvSpPr>
        <p:spPr>
          <a:xfrm>
            <a:off x="944740" y="736631"/>
            <a:ext cx="247209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Engine</a:t>
            </a:r>
            <a:endParaRPr sz="587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8561" y="736631"/>
            <a:ext cx="20147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Fitted</a:t>
            </a:r>
            <a:endParaRPr sz="587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55082" y="736631"/>
            <a:ext cx="76917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at</a:t>
            </a:r>
            <a:endParaRPr sz="587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85990" y="736631"/>
            <a:ext cx="1721883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spc="-19" dirty="0">
                <a:latin typeface="Arial"/>
                <a:cs typeface="Arial"/>
              </a:rPr>
              <a:t>b</a:t>
            </a:r>
            <a:r>
              <a:rPr sz="5875" dirty="0">
                <a:latin typeface="Arial"/>
                <a:cs typeface="Arial"/>
              </a:rPr>
              <a:t>ack</a:t>
            </a:r>
            <a:endParaRPr sz="587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6273" y="2251270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71510" y="2253945"/>
            <a:ext cx="530408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Flat</a:t>
            </a:r>
            <a:r>
              <a:rPr sz="3739" spc="13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floor</a:t>
            </a:r>
            <a:r>
              <a:rPr sz="3739" spc="67" dirty="0">
                <a:latin typeface="Times New Roman"/>
                <a:cs typeface="Times New Roman"/>
              </a:rPr>
              <a:t> </a:t>
            </a:r>
            <a:r>
              <a:rPr sz="3739" spc="-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2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avail</a:t>
            </a:r>
            <a:r>
              <a:rPr sz="3739" spc="-19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b</a:t>
            </a:r>
            <a:r>
              <a:rPr sz="3739" spc="5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7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ce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71510" y="2766742"/>
            <a:ext cx="94899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l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ng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33478" y="2766742"/>
            <a:ext cx="18180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opeller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64658" y="2766742"/>
            <a:ext cx="121119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2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af</a:t>
            </a: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89095" y="2766742"/>
            <a:ext cx="68395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are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1509" y="3280048"/>
            <a:ext cx="210540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eli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ated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6273" y="3961104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1509" y="3963779"/>
            <a:ext cx="1817134" cy="1020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71117">
              <a:lnSpc>
                <a:spcPts val="3946"/>
              </a:lnSpc>
              <a:spcBef>
                <a:spcPts val="196"/>
              </a:spcBef>
            </a:pPr>
            <a:r>
              <a:rPr sz="3739" spc="-139" dirty="0">
                <a:latin typeface="Times New Roman"/>
                <a:cs typeface="Times New Roman"/>
              </a:rPr>
              <a:t>W</a:t>
            </a:r>
            <a:r>
              <a:rPr sz="3739" dirty="0">
                <a:latin typeface="Times New Roman"/>
                <a:cs typeface="Times New Roman"/>
              </a:rPr>
              <a:t>ith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p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19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ler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56161" y="3963778"/>
            <a:ext cx="226471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eli</a:t>
            </a:r>
            <a:r>
              <a:rPr sz="3739" spc="-12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ation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4203" y="3963779"/>
            <a:ext cx="1330152" cy="15337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1402" marR="13654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of</a:t>
            </a:r>
            <a:endParaRPr sz="3739">
              <a:latin typeface="Times New Roman"/>
              <a:cs typeface="Times New Roman"/>
            </a:endParaRPr>
          </a:p>
          <a:p>
            <a:pPr marL="73933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n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er</a:t>
            </a:r>
            <a:endParaRPr sz="3739">
              <a:latin typeface="Times New Roman"/>
              <a:cs typeface="Times New Roman"/>
            </a:endParaRPr>
          </a:p>
          <a:p>
            <a:pPr marL="16957" marR="12128">
              <a:lnSpc>
                <a:spcPts val="4039"/>
              </a:lnSpc>
            </a:pPr>
            <a:r>
              <a:rPr sz="3739" dirty="0">
                <a:latin typeface="Times New Roman"/>
                <a:cs typeface="Times New Roman"/>
              </a:rPr>
              <a:t>giving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9991" y="4476576"/>
            <a:ext cx="1028173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2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aft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8552" y="4476576"/>
            <a:ext cx="683004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he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1509" y="4989046"/>
            <a:ext cx="502017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of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6402" y="4989046"/>
            <a:ext cx="1448996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5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avi</a:t>
            </a: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7900" y="4989046"/>
            <a:ext cx="1633592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lowered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1509" y="5502510"/>
            <a:ext cx="3292380" cy="1189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7111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stab</a:t>
            </a:r>
            <a:r>
              <a:rPr sz="3739" spc="12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2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71"/>
              </a:spcBef>
            </a:pPr>
            <a:r>
              <a:rPr sz="3739" dirty="0">
                <a:latin typeface="Times New Roman"/>
                <a:cs typeface="Times New Roman"/>
              </a:rPr>
              <a:t>B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tter </a:t>
            </a:r>
            <a:r>
              <a:rPr sz="3739" spc="84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adhesion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273" y="6181531"/>
            <a:ext cx="270981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0068" y="6184204"/>
            <a:ext cx="1791446" cy="1020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375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 </a:t>
            </a:r>
            <a:r>
              <a:rPr sz="3739" spc="78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ad</a:t>
            </a:r>
            <a:endParaRPr sz="3739">
              <a:latin typeface="Times New Roman"/>
              <a:cs typeface="Times New Roman"/>
            </a:endParaRPr>
          </a:p>
          <a:p>
            <a:pPr marL="16957" marR="1812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cli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b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ng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509" y="6697002"/>
            <a:ext cx="1788211" cy="1020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2" dirty="0">
                <a:latin typeface="Times New Roman"/>
                <a:cs typeface="Times New Roman"/>
              </a:rPr>
              <a:t>p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ia</a:t>
            </a:r>
            <a:r>
              <a:rPr sz="3739" spc="-12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ly</a:t>
            </a:r>
            <a:endParaRPr sz="3739">
              <a:latin typeface="Times New Roman"/>
              <a:cs typeface="Times New Roman"/>
            </a:endParaRPr>
          </a:p>
          <a:p>
            <a:pPr marL="16957" marR="71117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hi</a:t>
            </a:r>
            <a:r>
              <a:rPr sz="3739" spc="5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3597" y="6697002"/>
            <a:ext cx="1132010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when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44741" y="1415654"/>
            <a:ext cx="20147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Other</a:t>
            </a:r>
            <a:endParaRPr sz="587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18272" y="1415654"/>
            <a:ext cx="326264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spc="19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mportant</a:t>
            </a:r>
            <a:endParaRPr sz="587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8168" y="1415654"/>
            <a:ext cx="263946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chass</a:t>
            </a:r>
            <a:r>
              <a:rPr sz="5875" spc="19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s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34134" y="1415654"/>
            <a:ext cx="193185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types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4127" y="2930293"/>
            <a:ext cx="4431804" cy="1876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spc="-259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abu</a:t>
            </a:r>
            <a:r>
              <a:rPr sz="3739" spc="5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ar</a:t>
            </a:r>
            <a:r>
              <a:rPr sz="3739" spc="-9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Space</a:t>
            </a:r>
            <a:r>
              <a:rPr sz="3739" spc="-8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25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  <a:p>
            <a:pPr marL="16957" marR="71519">
              <a:lnSpc>
                <a:spcPct val="95825"/>
              </a:lnSpc>
              <a:spcBef>
                <a:spcPts val="869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Mon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coque</a:t>
            </a:r>
            <a:r>
              <a:rPr sz="3739" spc="-10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Fra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  <a:p>
            <a:pPr marL="16957" marR="71519">
              <a:lnSpc>
                <a:spcPct val="95825"/>
              </a:lnSpc>
              <a:spcBef>
                <a:spcPts val="1055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B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ckb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ne</a:t>
            </a:r>
            <a:r>
              <a:rPr sz="3739" spc="-10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Fra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27349" y="70923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28</a:t>
            </a:r>
            <a:endParaRPr sz="160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/>
          <p:nvPr/>
        </p:nvSpPr>
        <p:spPr>
          <a:xfrm>
            <a:off x="1121648" y="6154077"/>
            <a:ext cx="1790307" cy="982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2"/>
              </a:lnSpc>
              <a:spcBef>
                <a:spcPts val="40"/>
              </a:spcBef>
            </a:pPr>
            <a:endParaRPr sz="1202"/>
          </a:p>
          <a:p>
            <a:pPr>
              <a:lnSpc>
                <a:spcPct val="95825"/>
              </a:lnSpc>
            </a:pPr>
            <a:r>
              <a:rPr sz="3472" dirty="0">
                <a:latin typeface="Times New Roman"/>
                <a:cs typeface="Times New Roman"/>
              </a:rPr>
              <a:t>r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57711" y="6154077"/>
            <a:ext cx="2084208" cy="982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2"/>
              </a:lnSpc>
              <a:spcBef>
                <a:spcPts val="40"/>
              </a:spcBef>
            </a:pPr>
            <a:endParaRPr sz="1202"/>
          </a:p>
          <a:p>
            <a:pPr>
              <a:lnSpc>
                <a:spcPct val="95825"/>
              </a:lnSpc>
            </a:pPr>
            <a:r>
              <a:rPr sz="347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10008" y="6154077"/>
            <a:ext cx="2204608" cy="982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2"/>
              </a:lnSpc>
              <a:spcBef>
                <a:spcPts val="40"/>
              </a:spcBef>
            </a:pPr>
            <a:endParaRPr sz="1202"/>
          </a:p>
          <a:p>
            <a:pPr>
              <a:lnSpc>
                <a:spcPct val="95825"/>
              </a:lnSpc>
            </a:pPr>
            <a:r>
              <a:rPr sz="3472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8783" y="6365696"/>
            <a:ext cx="1059374" cy="11945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565"/>
              </a:lnSpc>
              <a:spcBef>
                <a:spcPts val="178"/>
              </a:spcBef>
            </a:pPr>
            <a:r>
              <a:rPr sz="5207" baseline="1114" dirty="0">
                <a:latin typeface="Arial"/>
                <a:cs typeface="Arial"/>
              </a:rPr>
              <a:t>•</a:t>
            </a:r>
            <a:r>
              <a:rPr sz="5207" spc="226" baseline="1114" dirty="0">
                <a:latin typeface="Arial"/>
                <a:cs typeface="Arial"/>
              </a:rPr>
              <a:t> </a:t>
            </a:r>
            <a:r>
              <a:rPr sz="5207" baseline="1114" dirty="0">
                <a:latin typeface="Times New Roman"/>
                <a:cs typeface="Times New Roman"/>
              </a:rPr>
              <a:t>Fo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5824" y="6368186"/>
            <a:ext cx="1761418" cy="1192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0685">
              <a:lnSpc>
                <a:spcPts val="3438"/>
              </a:lnSpc>
              <a:spcBef>
                <a:spcPts val="171"/>
              </a:spcBef>
            </a:pPr>
            <a:r>
              <a:rPr sz="5207" baseline="-1114" dirty="0">
                <a:solidFill>
                  <a:srgbClr val="FF0000"/>
                </a:solidFill>
                <a:latin typeface="Times New Roman"/>
                <a:cs typeface="Times New Roman"/>
              </a:rPr>
              <a:t>highe</a:t>
            </a:r>
            <a:endParaRPr sz="3472">
              <a:latin typeface="Times New Roman"/>
              <a:cs typeface="Times New Roman"/>
            </a:endParaRPr>
          </a:p>
          <a:p>
            <a:pPr>
              <a:lnSpc>
                <a:spcPts val="3445"/>
              </a:lnSpc>
            </a:pPr>
            <a:r>
              <a:rPr sz="5207" spc="5" baseline="1114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42331" y="6386503"/>
            <a:ext cx="1602636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2512">
              <a:lnSpc>
                <a:spcPts val="3438"/>
              </a:lnSpc>
              <a:spcBef>
                <a:spcPts val="171"/>
              </a:spcBef>
            </a:pPr>
            <a:r>
              <a:rPr sz="5207" baseline="-1114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5207" spc="-12" baseline="-111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5207" baseline="-1114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endParaRPr sz="3472" dirty="0">
              <a:latin typeface="Times New Roman"/>
              <a:cs typeface="Times New Roman"/>
            </a:endParaRPr>
          </a:p>
          <a:p>
            <a:pPr marR="93002">
              <a:lnSpc>
                <a:spcPts val="3445"/>
              </a:lnSpc>
            </a:pPr>
            <a:endParaRPr sz="3472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80023" y="1772993"/>
            <a:ext cx="5644840" cy="6070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6" name="object 26"/>
          <p:cNvSpPr txBox="1"/>
          <p:nvPr/>
        </p:nvSpPr>
        <p:spPr>
          <a:xfrm>
            <a:off x="944740" y="769177"/>
            <a:ext cx="264992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spc="-226" dirty="0">
                <a:latin typeface="Arial"/>
                <a:cs typeface="Arial"/>
              </a:rPr>
              <a:t>T</a:t>
            </a:r>
            <a:r>
              <a:rPr sz="5875" dirty="0">
                <a:latin typeface="Arial"/>
                <a:cs typeface="Arial"/>
              </a:rPr>
              <a:t>ubular</a:t>
            </a:r>
            <a:endParaRPr sz="587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56399" y="769177"/>
            <a:ext cx="230247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</a:t>
            </a:r>
            <a:r>
              <a:rPr sz="5875" spc="-19" dirty="0">
                <a:latin typeface="Arial"/>
                <a:cs typeface="Arial"/>
              </a:rPr>
              <a:t>r</a:t>
            </a:r>
            <a:r>
              <a:rPr sz="5875" dirty="0">
                <a:latin typeface="Arial"/>
                <a:cs typeface="Arial"/>
              </a:rPr>
              <a:t>ame</a:t>
            </a:r>
            <a:endParaRPr sz="587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1825" y="1606550"/>
            <a:ext cx="254702" cy="1069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  <a:p>
            <a:pPr marL="16957">
              <a:lnSpc>
                <a:spcPct val="95825"/>
              </a:lnSpc>
              <a:spcBef>
                <a:spcPts val="502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7062" y="1609040"/>
            <a:ext cx="5345332" cy="1916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691666" algn="just">
              <a:lnSpc>
                <a:spcPts val="3685"/>
              </a:lnSpc>
              <a:spcBef>
                <a:spcPts val="184"/>
              </a:spcBef>
            </a:pP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t </a:t>
            </a: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s </a:t>
            </a:r>
            <a:r>
              <a:rPr sz="3472" spc="5" dirty="0">
                <a:latin typeface="Times New Roman"/>
                <a:cs typeface="Times New Roman"/>
              </a:rPr>
              <a:t>3</a:t>
            </a:r>
            <a:r>
              <a:rPr sz="3472" spc="-5" dirty="0">
                <a:latin typeface="Times New Roman"/>
                <a:cs typeface="Times New Roman"/>
              </a:rPr>
              <a:t>-</a:t>
            </a:r>
            <a:r>
              <a:rPr sz="3472" dirty="0">
                <a:latin typeface="Times New Roman"/>
                <a:cs typeface="Times New Roman"/>
              </a:rPr>
              <a:t>di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ensional</a:t>
            </a:r>
            <a:r>
              <a:rPr sz="3472" spc="-1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design</a:t>
            </a:r>
            <a:endParaRPr sz="3472">
              <a:latin typeface="Times New Roman"/>
              <a:cs typeface="Times New Roman"/>
            </a:endParaRPr>
          </a:p>
          <a:p>
            <a:pPr marL="16957" algn="just">
              <a:lnSpc>
                <a:spcPts val="3338"/>
              </a:lnSpc>
              <a:spcBef>
                <a:spcPts val="1239"/>
              </a:spcBef>
            </a:pPr>
            <a:r>
              <a:rPr sz="3472" spc="-119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ubular</a:t>
            </a:r>
            <a:r>
              <a:rPr sz="3472" spc="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p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e fr</a:t>
            </a:r>
            <a:r>
              <a:rPr sz="3472" spc="-12" dirty="0">
                <a:latin typeface="Times New Roman"/>
                <a:cs typeface="Times New Roman"/>
              </a:rPr>
              <a:t>am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2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chas</a:t>
            </a:r>
            <a:r>
              <a:rPr sz="3472" spc="-19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is e</a:t>
            </a:r>
            <a:r>
              <a:rPr sz="3472" spc="-25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plo</a:t>
            </a:r>
            <a:r>
              <a:rPr sz="3472" spc="12" dirty="0">
                <a:latin typeface="Times New Roman"/>
                <a:cs typeface="Times New Roman"/>
              </a:rPr>
              <a:t>y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2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doz</a:t>
            </a:r>
            <a:r>
              <a:rPr sz="3472" spc="-33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ns</a:t>
            </a:r>
            <a:r>
              <a:rPr sz="3472" spc="47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f c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r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ular s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c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ion  </a:t>
            </a:r>
            <a:r>
              <a:rPr sz="3472" spc="554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2" dirty="0">
                <a:latin typeface="Times New Roman"/>
                <a:cs typeface="Times New Roman"/>
              </a:rPr>
              <a:t>u</a:t>
            </a:r>
            <a:r>
              <a:rPr sz="3472" dirty="0">
                <a:latin typeface="Times New Roman"/>
                <a:cs typeface="Times New Roman"/>
              </a:rPr>
              <a:t>be,  </a:t>
            </a:r>
            <a:r>
              <a:rPr sz="3472" spc="521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po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spc="5" dirty="0">
                <a:latin typeface="Times New Roman"/>
                <a:cs typeface="Times New Roman"/>
              </a:rPr>
              <a:t>on</a:t>
            </a:r>
            <a:r>
              <a:rPr sz="3472" dirty="0">
                <a:latin typeface="Times New Roman"/>
                <a:cs typeface="Times New Roman"/>
              </a:rPr>
              <a:t>s  </a:t>
            </a:r>
            <a:r>
              <a:rPr sz="3472" spc="534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in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7062" y="3473357"/>
            <a:ext cx="160769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di</a:t>
            </a:r>
            <a:r>
              <a:rPr sz="3472" spc="-67" dirty="0">
                <a:latin typeface="Times New Roman"/>
                <a:cs typeface="Times New Roman"/>
              </a:rPr>
              <a:t>f</a:t>
            </a:r>
            <a:r>
              <a:rPr sz="3472" dirty="0">
                <a:latin typeface="Times New Roman"/>
                <a:cs typeface="Times New Roman"/>
              </a:rPr>
              <a:t>fe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nt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75548" y="3473357"/>
            <a:ext cx="184040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dire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46149" y="3473357"/>
            <a:ext cx="44237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-5" dirty="0">
                <a:latin typeface="Times New Roman"/>
                <a:cs typeface="Times New Roman"/>
              </a:rPr>
              <a:t>to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7062" y="3896618"/>
            <a:ext cx="5345289" cy="898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338"/>
              </a:lnSpc>
              <a:spcBef>
                <a:spcPts val="427"/>
              </a:spcBef>
            </a:pPr>
            <a:r>
              <a:rPr sz="3472" dirty="0">
                <a:latin typeface="Times New Roman"/>
                <a:cs typeface="Times New Roman"/>
              </a:rPr>
              <a:t>provide </a:t>
            </a:r>
            <a:r>
              <a:rPr sz="3472" spc="139" dirty="0">
                <a:latin typeface="Times New Roman"/>
                <a:cs typeface="Times New Roman"/>
              </a:rPr>
              <a:t> 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h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nical </a:t>
            </a:r>
            <a:r>
              <a:rPr sz="3472" spc="146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reng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h against</a:t>
            </a:r>
            <a:r>
              <a:rPr sz="3472" spc="-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force</a:t>
            </a:r>
            <a:r>
              <a:rPr sz="3472" spc="-33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from</a:t>
            </a:r>
            <a:r>
              <a:rPr sz="3472" spc="-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an</a:t>
            </a:r>
            <a:r>
              <a:rPr sz="3472" spc="5" dirty="0">
                <a:latin typeface="Times New Roman"/>
                <a:cs typeface="Times New Roman"/>
              </a:rPr>
              <a:t>y</a:t>
            </a:r>
            <a:r>
              <a:rPr sz="3472" dirty="0">
                <a:latin typeface="Times New Roman"/>
                <a:cs typeface="Times New Roman"/>
              </a:rPr>
              <a:t>w</a:t>
            </a:r>
            <a:r>
              <a:rPr sz="3472" spc="12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25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e.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1825" y="4909218"/>
            <a:ext cx="254906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92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7062" y="4911711"/>
            <a:ext cx="5353160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Th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se </a:t>
            </a:r>
            <a:r>
              <a:rPr sz="3472" spc="44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tub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s </a:t>
            </a:r>
            <a:r>
              <a:rPr sz="3472" spc="454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e </a:t>
            </a:r>
            <a:r>
              <a:rPr sz="3472" spc="461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w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lded </a:t>
            </a:r>
            <a:r>
              <a:rPr sz="3472" spc="461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&amp;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7062" y="5335809"/>
            <a:ext cx="1128581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for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40945" y="5335809"/>
            <a:ext cx="29621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a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12176" y="5335809"/>
            <a:ext cx="88262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ve</a:t>
            </a:r>
            <a:r>
              <a:rPr sz="3472" spc="-19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y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69970" y="5335809"/>
            <a:ext cx="161961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co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plex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7061" y="5759071"/>
            <a:ext cx="175338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ructur</a:t>
            </a:r>
            <a:r>
              <a:rPr sz="3472" spc="-5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8716" y="6351229"/>
            <a:ext cx="664485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solidFill>
                  <a:srgbClr val="FF0000"/>
                </a:solidFill>
                <a:latin typeface="Times New Roman"/>
                <a:cs typeface="Times New Roman"/>
              </a:rPr>
              <a:t>ngt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09950" y="6310303"/>
            <a:ext cx="1566181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3472" spc="-19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3472" dirty="0">
                <a:solidFill>
                  <a:srgbClr val="FF0000"/>
                </a:solidFill>
                <a:latin typeface="Times New Roman"/>
                <a:cs typeface="Times New Roman"/>
              </a:rPr>
              <a:t>uir</a:t>
            </a:r>
            <a:r>
              <a:rPr sz="3472" spc="-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2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3472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062" y="6774095"/>
            <a:ext cx="321203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4131" y="6767503"/>
            <a:ext cx="1295400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472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472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ort</a:t>
            </a:r>
            <a:r>
              <a:rPr lang="en-US" sz="3472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3472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7167" y="6774095"/>
            <a:ext cx="3502140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472" spc="-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47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472" spc="-12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,</a:t>
            </a:r>
            <a:r>
              <a:rPr sz="3472" spc="521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tu</a:t>
            </a:r>
            <a:r>
              <a:rPr sz="3472" spc="12" dirty="0">
                <a:latin typeface="Times New Roman"/>
                <a:cs typeface="Times New Roman"/>
              </a:rPr>
              <a:t>b</a:t>
            </a:r>
            <a:r>
              <a:rPr sz="3472" dirty="0">
                <a:latin typeface="Times New Roman"/>
                <a:cs typeface="Times New Roman"/>
              </a:rPr>
              <a:t>ular</a:t>
            </a:r>
            <a:r>
              <a:rPr sz="3472" spc="501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spa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7062" y="7198091"/>
            <a:ext cx="112637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fr</a:t>
            </a:r>
            <a:r>
              <a:rPr sz="3472" spc="-12" dirty="0">
                <a:latin typeface="Times New Roman"/>
                <a:cs typeface="Times New Roman"/>
              </a:rPr>
              <a:t>am</a:t>
            </a:r>
            <a:r>
              <a:rPr sz="3472" dirty="0">
                <a:latin typeface="Times New Roman"/>
                <a:cs typeface="Times New Roman"/>
              </a:rPr>
              <a:t>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3621" y="7198091"/>
            <a:ext cx="1348927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chas</a:t>
            </a:r>
            <a:r>
              <a:rPr sz="3472" spc="-19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14160" y="7198091"/>
            <a:ext cx="137586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usually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062" y="7621352"/>
            <a:ext cx="5344627" cy="898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338"/>
              </a:lnSpc>
              <a:spcBef>
                <a:spcPts val="427"/>
              </a:spcBef>
            </a:pPr>
            <a:r>
              <a:rPr sz="3472" dirty="0">
                <a:latin typeface="Times New Roman"/>
                <a:cs typeface="Times New Roman"/>
              </a:rPr>
              <a:t>inco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pora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16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200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ro</a:t>
            </a:r>
            <a:r>
              <a:rPr sz="3472" spc="5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g</a:t>
            </a:r>
            <a:r>
              <a:rPr sz="3472" spc="206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ructu</a:t>
            </a:r>
            <a:r>
              <a:rPr sz="3472" spc="-19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e u</a:t>
            </a:r>
            <a:r>
              <a:rPr sz="3472" spc="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der</a:t>
            </a:r>
            <a:r>
              <a:rPr sz="3472" spc="-33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b</a:t>
            </a:r>
            <a:r>
              <a:rPr sz="3472" spc="12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th</a:t>
            </a:r>
            <a:r>
              <a:rPr sz="3472" spc="-2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d</a:t>
            </a:r>
            <a:r>
              <a:rPr sz="3472" spc="12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ors.</a:t>
            </a:r>
            <a:endParaRPr sz="3472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944741" y="965231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98531" y="965231"/>
            <a:ext cx="6443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&amp;</a:t>
            </a:r>
            <a:endParaRPr sz="587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04654" y="965231"/>
            <a:ext cx="122498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Dis</a:t>
            </a:r>
            <a:endParaRPr sz="58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88375" y="965231"/>
            <a:ext cx="400912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4741" y="2479871"/>
            <a:ext cx="1304889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spc="-419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ery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46401" y="2482545"/>
            <a:ext cx="129321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st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35377" y="2482545"/>
            <a:ext cx="47483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in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04282" y="2479871"/>
            <a:ext cx="1354294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Times New Roman"/>
                <a:cs typeface="Times New Roman"/>
              </a:rPr>
              <a:t>any  </a:t>
            </a:r>
            <a:r>
              <a:rPr sz="3739" spc="27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92432" y="2482545"/>
            <a:ext cx="4745220" cy="3756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spc="-419" dirty="0">
                <a:latin typeface="Times New Roman"/>
                <a:cs typeface="Times New Roman"/>
              </a:rPr>
              <a:t>V</a:t>
            </a:r>
            <a:r>
              <a:rPr sz="3739" b="1" i="1" dirty="0">
                <a:latin typeface="Times New Roman"/>
                <a:cs typeface="Times New Roman"/>
              </a:rPr>
              <a:t>ery </a:t>
            </a:r>
            <a:r>
              <a:rPr sz="3739" b="1" i="1" spc="527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complex </a:t>
            </a:r>
            <a:r>
              <a:rPr sz="3739" b="1" i="1" spc="418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, </a:t>
            </a:r>
            <a:r>
              <a:rPr sz="3739" b="1" i="1" spc="517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c</a:t>
            </a:r>
            <a:r>
              <a:rPr sz="3739" b="1" i="1" spc="-12" dirty="0">
                <a:latin typeface="Times New Roman"/>
                <a:cs typeface="Times New Roman"/>
              </a:rPr>
              <a:t>o</a:t>
            </a:r>
            <a:r>
              <a:rPr sz="3739" b="1" i="1" dirty="0">
                <a:latin typeface="Times New Roman"/>
                <a:cs typeface="Times New Roman"/>
              </a:rPr>
              <a:t>st</a:t>
            </a:r>
            <a:r>
              <a:rPr sz="3739" b="1" i="1" spc="5" dirty="0">
                <a:latin typeface="Times New Roman"/>
                <a:cs typeface="Times New Roman"/>
              </a:rPr>
              <a:t>l</a:t>
            </a:r>
            <a:r>
              <a:rPr sz="3739" b="1" i="1" dirty="0">
                <a:latin typeface="Times New Roman"/>
                <a:cs typeface="Times New Roman"/>
              </a:rPr>
              <a:t>y</a:t>
            </a:r>
            <a:endParaRPr sz="3739">
              <a:latin typeface="Times New Roman"/>
              <a:cs typeface="Times New Roman"/>
            </a:endParaRPr>
          </a:p>
          <a:p>
            <a:pPr marL="16957" marR="808">
              <a:lnSpc>
                <a:spcPts val="4039"/>
              </a:lnSpc>
              <a:spcBef>
                <a:spcPts val="4"/>
              </a:spcBef>
            </a:pPr>
            <a:r>
              <a:rPr sz="3739" b="1" i="1" spc="5" dirty="0">
                <a:latin typeface="Times New Roman"/>
                <a:cs typeface="Times New Roman"/>
              </a:rPr>
              <a:t>an</a:t>
            </a:r>
            <a:r>
              <a:rPr sz="3739" b="1" i="1" dirty="0">
                <a:latin typeface="Times New Roman"/>
                <a:cs typeface="Times New Roman"/>
              </a:rPr>
              <a:t>d</a:t>
            </a:r>
            <a:r>
              <a:rPr sz="3739" b="1" i="1" spc="375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time</a:t>
            </a:r>
            <a:r>
              <a:rPr sz="3739" b="1" i="1" spc="439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con</a:t>
            </a:r>
            <a:r>
              <a:rPr sz="3739" b="1" i="1" spc="12" dirty="0">
                <a:latin typeface="Times New Roman"/>
                <a:cs typeface="Times New Roman"/>
              </a:rPr>
              <a:t>s</a:t>
            </a:r>
            <a:r>
              <a:rPr sz="3739" b="1" i="1" dirty="0">
                <a:latin typeface="Times New Roman"/>
                <a:cs typeface="Times New Roman"/>
              </a:rPr>
              <a:t>umi</a:t>
            </a:r>
            <a:r>
              <a:rPr sz="3739" b="1" i="1" spc="12" dirty="0">
                <a:latin typeface="Times New Roman"/>
                <a:cs typeface="Times New Roman"/>
              </a:rPr>
              <a:t>n</a:t>
            </a:r>
            <a:r>
              <a:rPr sz="3739" b="1" i="1" dirty="0">
                <a:latin typeface="Times New Roman"/>
                <a:cs typeface="Times New Roman"/>
              </a:rPr>
              <a:t>g</a:t>
            </a:r>
            <a:r>
              <a:rPr sz="3739" b="1" i="1" spc="270" dirty="0">
                <a:latin typeface="Times New Roman"/>
                <a:cs typeface="Times New Roman"/>
              </a:rPr>
              <a:t> </a:t>
            </a:r>
            <a:r>
              <a:rPr sz="3739" b="1" i="1" spc="5" dirty="0">
                <a:latin typeface="Times New Roman"/>
                <a:cs typeface="Times New Roman"/>
              </a:rPr>
              <a:t>to</a:t>
            </a:r>
            <a:endParaRPr sz="3739">
              <a:latin typeface="Times New Roman"/>
              <a:cs typeface="Times New Roman"/>
            </a:endParaRPr>
          </a:p>
          <a:p>
            <a:pPr marL="16957" marR="71117">
              <a:lnSpc>
                <a:spcPts val="4039"/>
              </a:lnSpc>
            </a:pPr>
            <a:r>
              <a:rPr sz="3739" b="1" i="1" spc="5" dirty="0">
                <a:latin typeface="Times New Roman"/>
                <a:cs typeface="Times New Roman"/>
              </a:rPr>
              <a:t>b</a:t>
            </a:r>
            <a:r>
              <a:rPr sz="3739" b="1" i="1" dirty="0">
                <a:latin typeface="Times New Roman"/>
                <a:cs typeface="Times New Roman"/>
              </a:rPr>
              <a:t>e</a:t>
            </a:r>
            <a:r>
              <a:rPr sz="3739" b="1" i="1" spc="-48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b</a:t>
            </a:r>
            <a:r>
              <a:rPr sz="3739" b="1" i="1" spc="12" dirty="0">
                <a:latin typeface="Times New Roman"/>
                <a:cs typeface="Times New Roman"/>
              </a:rPr>
              <a:t>u</a:t>
            </a:r>
            <a:r>
              <a:rPr sz="3739" b="1" i="1" dirty="0">
                <a:latin typeface="Times New Roman"/>
                <a:cs typeface="Times New Roman"/>
              </a:rPr>
              <a:t>il</a:t>
            </a:r>
            <a:r>
              <a:rPr sz="3739" b="1" i="1" spc="12" dirty="0">
                <a:latin typeface="Times New Roman"/>
                <a:cs typeface="Times New Roman"/>
              </a:rPr>
              <a:t>t</a:t>
            </a:r>
            <a:r>
              <a:rPr sz="3739" b="1" i="1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 marR="6898" indent="118021" algn="just">
              <a:lnSpc>
                <a:spcPts val="4298"/>
              </a:lnSpc>
              <a:spcBef>
                <a:spcPts val="1095"/>
              </a:spcBef>
            </a:pP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11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engag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s a</a:t>
            </a:r>
            <a:r>
              <a:rPr sz="3739" spc="10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l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71" dirty="0">
                <a:latin typeface="Times New Roman"/>
                <a:cs typeface="Times New Roman"/>
              </a:rPr>
              <a:t> </a:t>
            </a:r>
            <a:r>
              <a:rPr sz="3739" spc="12" dirty="0">
                <a:latin typeface="Times New Roman"/>
                <a:cs typeface="Times New Roman"/>
              </a:rPr>
              <a:t>of </a:t>
            </a:r>
            <a:endParaRPr sz="3739">
              <a:latin typeface="Times New Roman"/>
              <a:cs typeface="Times New Roman"/>
            </a:endParaRPr>
          </a:p>
          <a:p>
            <a:pPr marL="16957" marR="6898" algn="just">
              <a:lnSpc>
                <a:spcPts val="4298"/>
              </a:lnSpc>
            </a:pP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2" dirty="0">
                <a:latin typeface="Times New Roman"/>
                <a:cs typeface="Times New Roman"/>
              </a:rPr>
              <a:t>p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es ri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1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35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doo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-19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al </a:t>
            </a:r>
            <a:endParaRPr sz="3739">
              <a:latin typeface="Times New Roman"/>
              <a:cs typeface="Times New Roman"/>
            </a:endParaRPr>
          </a:p>
          <a:p>
            <a:pPr marL="16957" marR="6898" algn="just">
              <a:lnSpc>
                <a:spcPts val="4298"/>
              </a:lnSpc>
            </a:pPr>
            <a:r>
              <a:rPr sz="3739" dirty="0">
                <a:latin typeface="Times New Roman"/>
                <a:cs typeface="Times New Roman"/>
              </a:rPr>
              <a:t>and</a:t>
            </a:r>
            <a:r>
              <a:rPr sz="3739" spc="2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result in</a:t>
            </a:r>
            <a:r>
              <a:rPr sz="3739" spc="2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di</a:t>
            </a:r>
            <a:r>
              <a:rPr sz="3739" spc="-67" dirty="0">
                <a:latin typeface="Times New Roman"/>
                <a:cs typeface="Times New Roman"/>
              </a:rPr>
              <a:t>f</a:t>
            </a:r>
            <a:r>
              <a:rPr sz="3739" dirty="0">
                <a:latin typeface="Times New Roman"/>
                <a:cs typeface="Times New Roman"/>
              </a:rPr>
              <a:t>ficult to </a:t>
            </a:r>
            <a:endParaRPr sz="3739">
              <a:latin typeface="Times New Roman"/>
              <a:cs typeface="Times New Roman"/>
            </a:endParaRPr>
          </a:p>
          <a:p>
            <a:pPr marL="16957" marR="6898" algn="just">
              <a:lnSpc>
                <a:spcPts val="4298"/>
              </a:lnSpc>
            </a:pP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ss</a:t>
            </a:r>
            <a:r>
              <a:rPr sz="3739" spc="-28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-2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5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b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9977" y="2995343"/>
            <a:ext cx="2371396" cy="15341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7111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rect</a:t>
            </a:r>
            <a:r>
              <a:rPr sz="3739" spc="-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on</a:t>
            </a:r>
            <a:endParaRPr sz="3739">
              <a:latin typeface="Times New Roman"/>
              <a:cs typeface="Times New Roman"/>
            </a:endParaRPr>
          </a:p>
          <a:p>
            <a:pPr marL="16957" marR="34846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with</a:t>
            </a:r>
            <a:r>
              <a:rPr sz="3739" spc="53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lad</a:t>
            </a:r>
            <a:r>
              <a:rPr sz="3739" spc="5" dirty="0">
                <a:latin typeface="Times New Roman"/>
                <a:cs typeface="Times New Roman"/>
              </a:rPr>
              <a:t>d</a:t>
            </a:r>
            <a:r>
              <a:rPr sz="3739" spc="-19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r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ts val="4039"/>
              </a:lnSpc>
            </a:pPr>
            <a:r>
              <a:rPr sz="3739" dirty="0">
                <a:latin typeface="Times New Roman"/>
                <a:cs typeface="Times New Roman"/>
              </a:rPr>
              <a:t>Mo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ocoque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5891" y="2995343"/>
            <a:ext cx="2326041" cy="1021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0267" marR="292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(compared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chassis</a:t>
            </a:r>
            <a:r>
              <a:rPr sz="3739" spc="48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and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0719" y="4021446"/>
            <a:ext cx="144825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chassis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9511" y="4021446"/>
            <a:ext cx="50202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of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87195" y="4189704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9977" y="4534243"/>
            <a:ext cx="68537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7918" y="4534243"/>
            <a:ext cx="107653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sa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9139" y="4534243"/>
            <a:ext cx="155446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weigh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)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7195" y="6410131"/>
            <a:ext cx="270982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0457" y="6412805"/>
            <a:ext cx="2186483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19" dirty="0">
                <a:latin typeface="Times New Roman"/>
                <a:cs typeface="Times New Roman"/>
              </a:rPr>
              <a:t>I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5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ib</a:t>
            </a:r>
            <a:r>
              <a:rPr sz="3739" spc="-12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4800" y="6412805"/>
            <a:ext cx="659298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2431" y="6925602"/>
            <a:ext cx="4196052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b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tized</a:t>
            </a:r>
            <a:r>
              <a:rPr sz="3739" spc="-7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d</a:t>
            </a:r>
            <a:r>
              <a:rPr sz="3739" dirty="0">
                <a:latin typeface="Times New Roman"/>
                <a:cs typeface="Times New Roman"/>
              </a:rPr>
              <a:t>ucti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spc="19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5876131" y="463550"/>
            <a:ext cx="5803565" cy="4010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4" name="object 24"/>
          <p:cNvSpPr txBox="1"/>
          <p:nvPr/>
        </p:nvSpPr>
        <p:spPr>
          <a:xfrm>
            <a:off x="1075531" y="1682750"/>
            <a:ext cx="405021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Monocoque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99331" y="4197350"/>
            <a:ext cx="10287000" cy="426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4596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Mono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oque  </a:t>
            </a:r>
            <a:r>
              <a:rPr sz="3472" spc="461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s  </a:t>
            </a:r>
            <a:r>
              <a:rPr sz="3472" spc="46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  </a:t>
            </a:r>
            <a:r>
              <a:rPr sz="3472" spc="474" dirty="0">
                <a:latin typeface="Times New Roman"/>
                <a:cs typeface="Times New Roman"/>
              </a:rPr>
              <a:t> </a:t>
            </a:r>
            <a:r>
              <a:rPr sz="3472" spc="5" dirty="0" smtClean="0">
                <a:latin typeface="Times New Roman"/>
                <a:cs typeface="Times New Roman"/>
              </a:rPr>
              <a:t>on</a:t>
            </a:r>
            <a:r>
              <a:rPr sz="3472" spc="-5" dirty="0" smtClean="0">
                <a:latin typeface="Times New Roman"/>
                <a:cs typeface="Times New Roman"/>
              </a:rPr>
              <a:t>e</a:t>
            </a:r>
            <a:r>
              <a:rPr sz="3472" spc="-19" dirty="0" smtClean="0">
                <a:latin typeface="Times New Roman"/>
                <a:cs typeface="Times New Roman"/>
              </a:rPr>
              <a:t>-</a:t>
            </a:r>
            <a:r>
              <a:rPr sz="3472" dirty="0" smtClean="0">
                <a:latin typeface="Times New Roman"/>
                <a:cs typeface="Times New Roman"/>
              </a:rPr>
              <a:t>piece</a:t>
            </a:r>
            <a:r>
              <a:rPr lang="en-US" sz="3472" dirty="0" smtClean="0">
                <a:latin typeface="Times New Roman"/>
                <a:cs typeface="Times New Roman"/>
              </a:rPr>
              <a:t> </a:t>
            </a:r>
            <a:r>
              <a:rPr sz="3472" dirty="0" smtClean="0">
                <a:latin typeface="Times New Roman"/>
                <a:cs typeface="Times New Roman"/>
              </a:rPr>
              <a:t>s</a:t>
            </a:r>
            <a:r>
              <a:rPr sz="3472" spc="-12" dirty="0" smtClean="0">
                <a:latin typeface="Times New Roman"/>
                <a:cs typeface="Times New Roman"/>
              </a:rPr>
              <a:t>t</a:t>
            </a:r>
            <a:r>
              <a:rPr sz="3472" dirty="0" smtClean="0">
                <a:latin typeface="Times New Roman"/>
                <a:cs typeface="Times New Roman"/>
              </a:rPr>
              <a:t>ructure</a:t>
            </a:r>
            <a:r>
              <a:rPr sz="3472" spc="67" dirty="0" smtClean="0">
                <a:latin typeface="Times New Roman"/>
                <a:cs typeface="Times New Roman"/>
              </a:rPr>
              <a:t> </a:t>
            </a:r>
            <a:r>
              <a:rPr sz="3472" spc="-12" dirty="0">
                <a:latin typeface="Times New Roman"/>
                <a:cs typeface="Times New Roman"/>
              </a:rPr>
              <a:t>w</a:t>
            </a:r>
            <a:r>
              <a:rPr sz="3472" dirty="0">
                <a:latin typeface="Times New Roman"/>
                <a:cs typeface="Times New Roman"/>
              </a:rPr>
              <a:t>hich</a:t>
            </a:r>
            <a:r>
              <a:rPr sz="3472" spc="7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def</a:t>
            </a:r>
            <a:r>
              <a:rPr sz="3472" spc="-2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n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92" dirty="0">
                <a:latin typeface="Times New Roman"/>
                <a:cs typeface="Times New Roman"/>
              </a:rPr>
              <a:t> </a:t>
            </a:r>
            <a:r>
              <a:rPr sz="3472" dirty="0" smtClean="0">
                <a:latin typeface="Times New Roman"/>
                <a:cs typeface="Times New Roman"/>
              </a:rPr>
              <a:t>o</a:t>
            </a:r>
            <a:r>
              <a:rPr sz="3472" spc="12" dirty="0" smtClean="0">
                <a:latin typeface="Times New Roman"/>
                <a:cs typeface="Times New Roman"/>
              </a:rPr>
              <a:t>v</a:t>
            </a:r>
            <a:r>
              <a:rPr sz="3472" spc="-19" dirty="0" smtClean="0">
                <a:latin typeface="Times New Roman"/>
                <a:cs typeface="Times New Roman"/>
              </a:rPr>
              <a:t>e</a:t>
            </a:r>
            <a:r>
              <a:rPr sz="3472" dirty="0" smtClean="0">
                <a:latin typeface="Times New Roman"/>
                <a:cs typeface="Times New Roman"/>
              </a:rPr>
              <a:t>ra</a:t>
            </a:r>
            <a:r>
              <a:rPr sz="3472" spc="-12" dirty="0" smtClean="0">
                <a:latin typeface="Times New Roman"/>
                <a:cs typeface="Times New Roman"/>
              </a:rPr>
              <a:t>l</a:t>
            </a:r>
            <a:r>
              <a:rPr sz="3472" dirty="0" smtClean="0">
                <a:latin typeface="Times New Roman"/>
                <a:cs typeface="Times New Roman"/>
              </a:rPr>
              <a:t>l</a:t>
            </a:r>
            <a:r>
              <a:rPr lang="en-US" sz="3472" dirty="0" smtClean="0">
                <a:latin typeface="Times New Roman"/>
                <a:cs typeface="Times New Roman"/>
              </a:rPr>
              <a:t> </a:t>
            </a:r>
            <a:r>
              <a:rPr sz="3472" dirty="0" smtClean="0">
                <a:latin typeface="Times New Roman"/>
                <a:cs typeface="Times New Roman"/>
              </a:rPr>
              <a:t>shape</a:t>
            </a:r>
            <a:r>
              <a:rPr sz="3472" spc="105" dirty="0" smtClean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f</a:t>
            </a:r>
            <a:r>
              <a:rPr sz="3472" spc="11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9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119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ca</a:t>
            </a:r>
            <a:r>
              <a:rPr sz="3472" spc="-200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.</a:t>
            </a:r>
            <a:r>
              <a:rPr sz="3472" spc="119" dirty="0">
                <a:latin typeface="Times New Roman"/>
                <a:cs typeface="Times New Roman"/>
              </a:rPr>
              <a:t> </a:t>
            </a:r>
            <a:r>
              <a:rPr sz="3472" spc="-12" dirty="0">
                <a:latin typeface="Times New Roman"/>
                <a:cs typeface="Times New Roman"/>
              </a:rPr>
              <a:t>w</a:t>
            </a:r>
            <a:r>
              <a:rPr sz="3472" dirty="0">
                <a:latin typeface="Times New Roman"/>
                <a:cs typeface="Times New Roman"/>
              </a:rPr>
              <a:t>hile</a:t>
            </a:r>
            <a:r>
              <a:rPr sz="3472" spc="119" dirty="0">
                <a:latin typeface="Times New Roman"/>
                <a:cs typeface="Times New Roman"/>
              </a:rPr>
              <a:t> </a:t>
            </a:r>
            <a:r>
              <a:rPr sz="3472" dirty="0" smtClean="0">
                <a:latin typeface="Times New Roman"/>
                <a:cs typeface="Times New Roman"/>
              </a:rPr>
              <a:t>l</a:t>
            </a:r>
            <a:r>
              <a:rPr sz="3472" spc="-12" dirty="0" smtClean="0">
                <a:latin typeface="Times New Roman"/>
                <a:cs typeface="Times New Roman"/>
              </a:rPr>
              <a:t>a</a:t>
            </a:r>
            <a:r>
              <a:rPr sz="3472" dirty="0" smtClean="0">
                <a:latin typeface="Times New Roman"/>
                <a:cs typeface="Times New Roman"/>
              </a:rPr>
              <a:t>d</a:t>
            </a:r>
            <a:r>
              <a:rPr sz="3472" spc="12" dirty="0" smtClean="0">
                <a:latin typeface="Times New Roman"/>
                <a:cs typeface="Times New Roman"/>
              </a:rPr>
              <a:t>d</a:t>
            </a:r>
            <a:r>
              <a:rPr sz="3472" dirty="0" smtClean="0">
                <a:latin typeface="Times New Roman"/>
                <a:cs typeface="Times New Roman"/>
              </a:rPr>
              <a:t>er,</a:t>
            </a:r>
            <a:r>
              <a:rPr lang="en-US" sz="3472" dirty="0" smtClean="0">
                <a:latin typeface="Times New Roman"/>
                <a:cs typeface="Times New Roman"/>
              </a:rPr>
              <a:t> t</a:t>
            </a:r>
            <a:r>
              <a:rPr lang="en-US" sz="3472" spc="-12" dirty="0" smtClean="0">
                <a:latin typeface="Times New Roman"/>
                <a:cs typeface="Times New Roman"/>
              </a:rPr>
              <a:t>a</a:t>
            </a:r>
            <a:r>
              <a:rPr lang="en-US" sz="3472" dirty="0" smtClean="0">
                <a:latin typeface="Times New Roman"/>
                <a:cs typeface="Times New Roman"/>
              </a:rPr>
              <a:t>b</a:t>
            </a:r>
            <a:r>
              <a:rPr lang="en-US" sz="3472" spc="12" dirty="0" smtClean="0">
                <a:latin typeface="Times New Roman"/>
                <a:cs typeface="Times New Roman"/>
              </a:rPr>
              <a:t>u</a:t>
            </a:r>
            <a:r>
              <a:rPr lang="en-US" sz="3472" dirty="0" smtClean="0">
                <a:latin typeface="Times New Roman"/>
                <a:cs typeface="Times New Roman"/>
              </a:rPr>
              <a:t>l</a:t>
            </a:r>
            <a:r>
              <a:rPr lang="en-US" sz="3472" spc="-12" dirty="0" smtClean="0">
                <a:latin typeface="Times New Roman"/>
                <a:cs typeface="Times New Roman"/>
              </a:rPr>
              <a:t>a</a:t>
            </a:r>
            <a:r>
              <a:rPr lang="en-US" sz="3472" dirty="0" smtClean="0">
                <a:latin typeface="Times New Roman"/>
                <a:cs typeface="Times New Roman"/>
              </a:rPr>
              <a:t>r &amp; ba</a:t>
            </a:r>
            <a:r>
              <a:rPr lang="en-US" sz="3472" spc="-19" dirty="0" smtClean="0">
                <a:latin typeface="Times New Roman"/>
                <a:cs typeface="Times New Roman"/>
              </a:rPr>
              <a:t>c</a:t>
            </a:r>
            <a:r>
              <a:rPr lang="en-US" sz="3472" dirty="0" smtClean="0">
                <a:latin typeface="Times New Roman"/>
                <a:cs typeface="Times New Roman"/>
              </a:rPr>
              <a:t>kbone p</a:t>
            </a:r>
            <a:r>
              <a:rPr lang="en-US" sz="3472" spc="-12" dirty="0" smtClean="0">
                <a:latin typeface="Times New Roman"/>
                <a:cs typeface="Times New Roman"/>
              </a:rPr>
              <a:t>r</a:t>
            </a:r>
            <a:r>
              <a:rPr lang="en-US" sz="3472" dirty="0" smtClean="0">
                <a:latin typeface="Times New Roman"/>
                <a:cs typeface="Times New Roman"/>
              </a:rPr>
              <a:t>o</a:t>
            </a:r>
            <a:r>
              <a:rPr lang="en-US" sz="3472" spc="12" dirty="0" smtClean="0">
                <a:latin typeface="Times New Roman"/>
                <a:cs typeface="Times New Roman"/>
              </a:rPr>
              <a:t>v</a:t>
            </a:r>
            <a:r>
              <a:rPr lang="en-US" sz="3472" spc="-19" dirty="0" smtClean="0">
                <a:latin typeface="Times New Roman"/>
                <a:cs typeface="Times New Roman"/>
              </a:rPr>
              <a:t>i</a:t>
            </a:r>
            <a:r>
              <a:rPr lang="en-US" sz="3472" dirty="0" smtClean="0">
                <a:latin typeface="Times New Roman"/>
                <a:cs typeface="Times New Roman"/>
              </a:rPr>
              <a:t>de o</a:t>
            </a:r>
            <a:r>
              <a:rPr lang="en-US" sz="3472" spc="12" dirty="0" smtClean="0">
                <a:latin typeface="Times New Roman"/>
                <a:cs typeface="Times New Roman"/>
              </a:rPr>
              <a:t>n</a:t>
            </a:r>
            <a:r>
              <a:rPr lang="en-US" sz="3472" dirty="0" smtClean="0">
                <a:latin typeface="Times New Roman"/>
                <a:cs typeface="Times New Roman"/>
              </a:rPr>
              <a:t>ly</a:t>
            </a:r>
            <a:r>
              <a:rPr lang="en-US" sz="3472" spc="-12" dirty="0" smtClean="0">
                <a:latin typeface="Times New Roman"/>
                <a:cs typeface="Times New Roman"/>
              </a:rPr>
              <a:t> </a:t>
            </a:r>
            <a:r>
              <a:rPr lang="en-US" sz="3472" dirty="0" smtClean="0">
                <a:latin typeface="Times New Roman"/>
                <a:cs typeface="Times New Roman"/>
              </a:rPr>
              <a:t>s</a:t>
            </a:r>
            <a:r>
              <a:rPr lang="en-US" sz="3472" spc="-12" dirty="0" smtClean="0">
                <a:latin typeface="Times New Roman"/>
                <a:cs typeface="Times New Roman"/>
              </a:rPr>
              <a:t>t</a:t>
            </a:r>
            <a:r>
              <a:rPr lang="en-US" sz="3472" dirty="0" smtClean="0">
                <a:latin typeface="Times New Roman"/>
                <a:cs typeface="Times New Roman"/>
              </a:rPr>
              <a:t>re</a:t>
            </a:r>
            <a:r>
              <a:rPr lang="en-US" sz="3472" spc="-19" dirty="0" smtClean="0">
                <a:latin typeface="Times New Roman"/>
                <a:cs typeface="Times New Roman"/>
              </a:rPr>
              <a:t>s</a:t>
            </a:r>
            <a:r>
              <a:rPr lang="en-US" sz="3472" dirty="0" smtClean="0">
                <a:latin typeface="Times New Roman"/>
                <a:cs typeface="Times New Roman"/>
              </a:rPr>
              <a:t>s </a:t>
            </a:r>
            <a:r>
              <a:rPr lang="en-US" sz="3472" spc="-12" dirty="0" smtClean="0">
                <a:latin typeface="Times New Roman"/>
                <a:cs typeface="Times New Roman"/>
              </a:rPr>
              <a:t>m</a:t>
            </a:r>
            <a:r>
              <a:rPr lang="en-US" sz="3472" dirty="0" smtClean="0">
                <a:latin typeface="Times New Roman"/>
                <a:cs typeface="Times New Roman"/>
              </a:rPr>
              <a:t>e</a:t>
            </a:r>
            <a:r>
              <a:rPr lang="en-US" sz="3472" spc="-19" dirty="0" smtClean="0">
                <a:latin typeface="Times New Roman"/>
                <a:cs typeface="Times New Roman"/>
              </a:rPr>
              <a:t>m</a:t>
            </a:r>
            <a:r>
              <a:rPr lang="en-US" sz="3472" dirty="0" smtClean="0">
                <a:latin typeface="Times New Roman"/>
                <a:cs typeface="Times New Roman"/>
              </a:rPr>
              <a:t>bers. </a:t>
            </a:r>
          </a:p>
          <a:p>
            <a:pPr marL="16957" marR="66234">
              <a:lnSpc>
                <a:spcPts val="3685"/>
              </a:lnSpc>
              <a:spcBef>
                <a:spcPts val="184"/>
              </a:spcBef>
            </a:pPr>
            <a:r>
              <a:rPr lang="en-US" sz="3472" spc="-246" dirty="0" smtClean="0">
                <a:latin typeface="Times New Roman"/>
                <a:cs typeface="Times New Roman"/>
              </a:rPr>
              <a:t>T</a:t>
            </a:r>
            <a:r>
              <a:rPr lang="en-US" sz="3472" dirty="0" smtClean="0">
                <a:latin typeface="Times New Roman"/>
                <a:cs typeface="Times New Roman"/>
              </a:rPr>
              <a:t>o</a:t>
            </a:r>
            <a:r>
              <a:rPr lang="en-US" sz="3472" spc="12" dirty="0" smtClean="0">
                <a:latin typeface="Times New Roman"/>
                <a:cs typeface="Times New Roman"/>
              </a:rPr>
              <a:t>d</a:t>
            </a:r>
            <a:r>
              <a:rPr lang="en-US" sz="3472" spc="-19" dirty="0" smtClean="0">
                <a:latin typeface="Times New Roman"/>
                <a:cs typeface="Times New Roman"/>
              </a:rPr>
              <a:t>a</a:t>
            </a:r>
            <a:r>
              <a:rPr lang="en-US" sz="3472" dirty="0" smtClean="0">
                <a:latin typeface="Times New Roman"/>
                <a:cs typeface="Times New Roman"/>
              </a:rPr>
              <a:t>y </a:t>
            </a:r>
            <a:r>
              <a:rPr lang="en-US" sz="3472" spc="339" dirty="0" smtClean="0">
                <a:latin typeface="Times New Roman"/>
                <a:cs typeface="Times New Roman"/>
              </a:rPr>
              <a:t> </a:t>
            </a:r>
            <a:r>
              <a:rPr lang="en-US" sz="3472" spc="-5" dirty="0" smtClean="0">
                <a:latin typeface="Times New Roman"/>
                <a:cs typeface="Times New Roman"/>
              </a:rPr>
              <a:t>99</a:t>
            </a:r>
            <a:r>
              <a:rPr lang="en-US" sz="3472" dirty="0" smtClean="0">
                <a:latin typeface="Times New Roman"/>
                <a:cs typeface="Times New Roman"/>
              </a:rPr>
              <a:t>% </a:t>
            </a:r>
            <a:r>
              <a:rPr lang="en-US" sz="3472" spc="352" dirty="0" smtClean="0">
                <a:latin typeface="Times New Roman"/>
                <a:cs typeface="Times New Roman"/>
              </a:rPr>
              <a:t> </a:t>
            </a:r>
            <a:r>
              <a:rPr lang="en-US" sz="3472" spc="-5" dirty="0" smtClean="0">
                <a:latin typeface="Times New Roman"/>
                <a:cs typeface="Times New Roman"/>
              </a:rPr>
              <a:t>ca</a:t>
            </a:r>
            <a:r>
              <a:rPr lang="en-US" sz="3472" dirty="0" smtClean="0">
                <a:latin typeface="Times New Roman"/>
                <a:cs typeface="Times New Roman"/>
              </a:rPr>
              <a:t>r </a:t>
            </a:r>
            <a:r>
              <a:rPr lang="en-US" sz="3472" spc="326" dirty="0" smtClean="0">
                <a:latin typeface="Times New Roman"/>
                <a:cs typeface="Times New Roman"/>
              </a:rPr>
              <a:t> </a:t>
            </a:r>
            <a:r>
              <a:rPr lang="en-US" sz="3472" dirty="0" smtClean="0">
                <a:latin typeface="Times New Roman"/>
                <a:cs typeface="Times New Roman"/>
              </a:rPr>
              <a:t>p</a:t>
            </a:r>
            <a:r>
              <a:rPr lang="en-US" sz="3472" spc="-12" dirty="0" smtClean="0">
                <a:latin typeface="Times New Roman"/>
                <a:cs typeface="Times New Roman"/>
              </a:rPr>
              <a:t>r</a:t>
            </a:r>
            <a:r>
              <a:rPr lang="en-US" sz="3472" dirty="0" smtClean="0">
                <a:latin typeface="Times New Roman"/>
                <a:cs typeface="Times New Roman"/>
              </a:rPr>
              <a:t>odu</a:t>
            </a:r>
            <a:r>
              <a:rPr lang="en-US" sz="3472" spc="-12" dirty="0" smtClean="0">
                <a:latin typeface="Times New Roman"/>
                <a:cs typeface="Times New Roman"/>
              </a:rPr>
              <a:t>c</a:t>
            </a:r>
            <a:r>
              <a:rPr lang="en-US" sz="3472" dirty="0" smtClean="0">
                <a:latin typeface="Times New Roman"/>
                <a:cs typeface="Times New Roman"/>
              </a:rPr>
              <a:t>ed </a:t>
            </a:r>
            <a:r>
              <a:rPr lang="en-US" sz="3472" spc="339" dirty="0" smtClean="0">
                <a:latin typeface="Times New Roman"/>
                <a:cs typeface="Times New Roman"/>
              </a:rPr>
              <a:t> </a:t>
            </a:r>
            <a:r>
              <a:rPr lang="en-US" sz="3472" spc="-5" dirty="0" smtClean="0">
                <a:latin typeface="Times New Roman"/>
                <a:cs typeface="Times New Roman"/>
              </a:rPr>
              <a:t>in </a:t>
            </a:r>
            <a:r>
              <a:rPr lang="en-US" sz="3472" dirty="0" smtClean="0">
                <a:latin typeface="Times New Roman"/>
                <a:cs typeface="Times New Roman"/>
              </a:rPr>
              <a:t>this planet a</a:t>
            </a:r>
            <a:r>
              <a:rPr lang="en-US" sz="3472" spc="-12" dirty="0" smtClean="0">
                <a:latin typeface="Times New Roman"/>
                <a:cs typeface="Times New Roman"/>
              </a:rPr>
              <a:t>r</a:t>
            </a:r>
            <a:r>
              <a:rPr lang="en-US" sz="3472" dirty="0" smtClean="0">
                <a:latin typeface="Times New Roman"/>
                <a:cs typeface="Times New Roman"/>
              </a:rPr>
              <a:t>e </a:t>
            </a:r>
            <a:r>
              <a:rPr lang="en-US" sz="3472" spc="-19" dirty="0" smtClean="0">
                <a:latin typeface="Times New Roman"/>
                <a:cs typeface="Times New Roman"/>
              </a:rPr>
              <a:t>m</a:t>
            </a:r>
            <a:r>
              <a:rPr lang="en-US" sz="3472" dirty="0" smtClean="0">
                <a:latin typeface="Times New Roman"/>
                <a:cs typeface="Times New Roman"/>
              </a:rPr>
              <a:t>ade </a:t>
            </a:r>
            <a:r>
              <a:rPr lang="en-US" sz="3472" spc="5" dirty="0" smtClean="0">
                <a:latin typeface="Times New Roman"/>
                <a:cs typeface="Times New Roman"/>
              </a:rPr>
              <a:t>of </a:t>
            </a:r>
            <a:r>
              <a:rPr lang="en-US" sz="3472" dirty="0" smtClean="0">
                <a:latin typeface="Times New Roman"/>
                <a:cs typeface="Times New Roman"/>
              </a:rPr>
              <a:t>s</a:t>
            </a:r>
            <a:r>
              <a:rPr lang="en-US" sz="3472" spc="-12" dirty="0" smtClean="0">
                <a:latin typeface="Times New Roman"/>
                <a:cs typeface="Times New Roman"/>
              </a:rPr>
              <a:t>t</a:t>
            </a:r>
            <a:r>
              <a:rPr lang="en-US" sz="3472" dirty="0" smtClean="0">
                <a:latin typeface="Times New Roman"/>
                <a:cs typeface="Times New Roman"/>
              </a:rPr>
              <a:t>e</a:t>
            </a:r>
            <a:r>
              <a:rPr lang="en-US" sz="3472" spc="-12" dirty="0" smtClean="0">
                <a:latin typeface="Times New Roman"/>
                <a:cs typeface="Times New Roman"/>
              </a:rPr>
              <a:t>e</a:t>
            </a:r>
            <a:r>
              <a:rPr lang="en-US" sz="3472" dirty="0" smtClean="0">
                <a:latin typeface="Times New Roman"/>
                <a:cs typeface="Times New Roman"/>
              </a:rPr>
              <a:t>l </a:t>
            </a:r>
            <a:r>
              <a:rPr lang="en-US" sz="3472" dirty="0" err="1" smtClean="0">
                <a:latin typeface="Times New Roman"/>
                <a:cs typeface="Times New Roman"/>
              </a:rPr>
              <a:t>Mo</a:t>
            </a:r>
            <a:r>
              <a:rPr lang="en-US" sz="3472" spc="12" dirty="0" err="1" smtClean="0">
                <a:latin typeface="Times New Roman"/>
                <a:cs typeface="Times New Roman"/>
              </a:rPr>
              <a:t>n</a:t>
            </a:r>
            <a:r>
              <a:rPr lang="en-US" sz="3472" dirty="0" err="1" smtClean="0">
                <a:latin typeface="Times New Roman"/>
                <a:cs typeface="Times New Roman"/>
              </a:rPr>
              <a:t>oc</a:t>
            </a:r>
            <a:r>
              <a:rPr lang="en-US" sz="3472" spc="5" dirty="0" err="1" smtClean="0">
                <a:latin typeface="Times New Roman"/>
                <a:cs typeface="Times New Roman"/>
              </a:rPr>
              <a:t>o</a:t>
            </a:r>
            <a:r>
              <a:rPr lang="en-US" sz="3472" dirty="0" err="1" smtClean="0">
                <a:latin typeface="Times New Roman"/>
                <a:cs typeface="Times New Roman"/>
              </a:rPr>
              <a:t>que</a:t>
            </a:r>
            <a:r>
              <a:rPr lang="en-US" sz="3472" spc="-12" dirty="0" smtClean="0">
                <a:latin typeface="Times New Roman"/>
                <a:cs typeface="Times New Roman"/>
              </a:rPr>
              <a:t> </a:t>
            </a:r>
            <a:r>
              <a:rPr lang="en-US" sz="3472" dirty="0" smtClean="0">
                <a:latin typeface="Times New Roman"/>
                <a:cs typeface="Times New Roman"/>
              </a:rPr>
              <a:t>chas</a:t>
            </a:r>
            <a:r>
              <a:rPr lang="en-US" sz="3472" spc="-19" dirty="0" smtClean="0">
                <a:latin typeface="Times New Roman"/>
                <a:cs typeface="Times New Roman"/>
              </a:rPr>
              <a:t>s</a:t>
            </a:r>
            <a:r>
              <a:rPr lang="en-US" sz="3472" dirty="0" smtClean="0">
                <a:latin typeface="Times New Roman"/>
                <a:cs typeface="Times New Roman"/>
              </a:rPr>
              <a:t>i</a:t>
            </a:r>
            <a:r>
              <a:rPr lang="en-US" sz="3472" spc="-12" dirty="0" smtClean="0">
                <a:latin typeface="Times New Roman"/>
                <a:cs typeface="Times New Roman"/>
              </a:rPr>
              <a:t>s</a:t>
            </a:r>
            <a:r>
              <a:rPr lang="en-US" sz="3472" dirty="0" smtClean="0">
                <a:latin typeface="Times New Roman"/>
                <a:cs typeface="Times New Roman"/>
              </a:rPr>
              <a:t>.</a:t>
            </a:r>
          </a:p>
          <a:p>
            <a:pPr marL="16957">
              <a:lnSpc>
                <a:spcPct val="95825"/>
              </a:lnSpc>
              <a:spcBef>
                <a:spcPts val="903"/>
              </a:spcBef>
            </a:pPr>
            <a:r>
              <a:rPr lang="en-US" sz="3472" dirty="0" smtClean="0">
                <a:latin typeface="Times New Roman"/>
                <a:cs typeface="Times New Roman"/>
              </a:rPr>
              <a:t>C</a:t>
            </a:r>
            <a:r>
              <a:rPr lang="en-US" sz="3472" spc="12" dirty="0" smtClean="0">
                <a:latin typeface="Times New Roman"/>
                <a:cs typeface="Times New Roman"/>
              </a:rPr>
              <a:t>h</a:t>
            </a:r>
            <a:r>
              <a:rPr lang="en-US" sz="3472" dirty="0" smtClean="0">
                <a:latin typeface="Times New Roman"/>
                <a:cs typeface="Times New Roman"/>
              </a:rPr>
              <a:t>a</a:t>
            </a:r>
            <a:r>
              <a:rPr lang="en-US" sz="3472" spc="-12" dirty="0" smtClean="0">
                <a:latin typeface="Times New Roman"/>
                <a:cs typeface="Times New Roman"/>
              </a:rPr>
              <a:t>s</a:t>
            </a:r>
            <a:r>
              <a:rPr lang="en-US" sz="3472" dirty="0" smtClean="0">
                <a:latin typeface="Times New Roman"/>
                <a:cs typeface="Times New Roman"/>
              </a:rPr>
              <a:t>s</a:t>
            </a:r>
            <a:r>
              <a:rPr lang="en-US" sz="3472" spc="-12" dirty="0" smtClean="0">
                <a:latin typeface="Times New Roman"/>
                <a:cs typeface="Times New Roman"/>
              </a:rPr>
              <a:t>i</a:t>
            </a:r>
            <a:r>
              <a:rPr lang="en-US" sz="3472" dirty="0" smtClean="0">
                <a:latin typeface="Times New Roman"/>
                <a:cs typeface="Times New Roman"/>
              </a:rPr>
              <a:t>s</a:t>
            </a:r>
            <a:r>
              <a:rPr lang="en-US" sz="3472" spc="654" dirty="0" smtClean="0">
                <a:latin typeface="Times New Roman"/>
                <a:cs typeface="Times New Roman"/>
              </a:rPr>
              <a:t> </a:t>
            </a:r>
            <a:r>
              <a:rPr lang="en-US" sz="3472" dirty="0" smtClean="0">
                <a:latin typeface="Times New Roman"/>
                <a:cs typeface="Times New Roman"/>
              </a:rPr>
              <a:t>are</a:t>
            </a:r>
            <a:r>
              <a:rPr lang="en-US" sz="3472" spc="653" dirty="0" smtClean="0">
                <a:latin typeface="Times New Roman"/>
                <a:cs typeface="Times New Roman"/>
              </a:rPr>
              <a:t> </a:t>
            </a:r>
            <a:r>
              <a:rPr lang="en-US" sz="3472" spc="-12" dirty="0" smtClean="0">
                <a:latin typeface="Times New Roman"/>
                <a:cs typeface="Times New Roman"/>
              </a:rPr>
              <a:t>m</a:t>
            </a:r>
            <a:r>
              <a:rPr lang="en-US" sz="3472" dirty="0" smtClean="0">
                <a:latin typeface="Times New Roman"/>
                <a:cs typeface="Times New Roman"/>
              </a:rPr>
              <a:t>ade</a:t>
            </a:r>
            <a:r>
              <a:rPr lang="en-US" sz="3472" spc="654" dirty="0" smtClean="0">
                <a:latin typeface="Times New Roman"/>
                <a:cs typeface="Times New Roman"/>
              </a:rPr>
              <a:t> </a:t>
            </a:r>
            <a:r>
              <a:rPr lang="en-US" sz="3472" spc="5" dirty="0" smtClean="0">
                <a:latin typeface="Times New Roman"/>
                <a:cs typeface="Times New Roman"/>
              </a:rPr>
              <a:t>by  </a:t>
            </a:r>
            <a:r>
              <a:rPr lang="en-US" sz="3472" dirty="0" smtClean="0">
                <a:latin typeface="Times New Roman"/>
                <a:cs typeface="Times New Roman"/>
              </a:rPr>
              <a:t>weldi</a:t>
            </a:r>
            <a:r>
              <a:rPr lang="en-US" sz="3472" spc="-12" dirty="0" smtClean="0">
                <a:latin typeface="Times New Roman"/>
                <a:cs typeface="Times New Roman"/>
              </a:rPr>
              <a:t>n</a:t>
            </a:r>
            <a:r>
              <a:rPr lang="en-US" sz="3472" dirty="0" smtClean="0">
                <a:latin typeface="Times New Roman"/>
                <a:cs typeface="Times New Roman"/>
              </a:rPr>
              <a:t>g of Several pieces. (Spot Welding )</a:t>
            </a:r>
          </a:p>
          <a:p>
            <a:pPr marL="16957">
              <a:lnSpc>
                <a:spcPct val="95825"/>
              </a:lnSpc>
              <a:spcBef>
                <a:spcPts val="903"/>
              </a:spcBef>
            </a:pPr>
            <a:r>
              <a:rPr lang="en-US" sz="3472" dirty="0" err="1" smtClean="0">
                <a:latin typeface="Times New Roman"/>
                <a:cs typeface="Times New Roman"/>
              </a:rPr>
              <a:t>Mo</a:t>
            </a:r>
            <a:r>
              <a:rPr lang="en-US" sz="3472" spc="12" dirty="0" err="1" smtClean="0">
                <a:latin typeface="Times New Roman"/>
                <a:cs typeface="Times New Roman"/>
              </a:rPr>
              <a:t>n</a:t>
            </a:r>
            <a:r>
              <a:rPr lang="en-US" sz="3472" dirty="0" err="1" smtClean="0">
                <a:latin typeface="Times New Roman"/>
                <a:cs typeface="Times New Roman"/>
              </a:rPr>
              <a:t>oc</a:t>
            </a:r>
            <a:r>
              <a:rPr lang="en-US" sz="3472" spc="5" dirty="0" err="1" smtClean="0">
                <a:latin typeface="Times New Roman"/>
                <a:cs typeface="Times New Roman"/>
              </a:rPr>
              <a:t>o</a:t>
            </a:r>
            <a:r>
              <a:rPr lang="en-US" sz="3472" dirty="0" err="1" smtClean="0">
                <a:latin typeface="Times New Roman"/>
                <a:cs typeface="Times New Roman"/>
              </a:rPr>
              <a:t>que</a:t>
            </a:r>
            <a:r>
              <a:rPr lang="en-US" sz="3472" spc="-12" dirty="0" smtClean="0">
                <a:latin typeface="Times New Roman"/>
                <a:cs typeface="Times New Roman"/>
              </a:rPr>
              <a:t> </a:t>
            </a:r>
            <a:r>
              <a:rPr lang="en-US" sz="3472" spc="-5" dirty="0" smtClean="0">
                <a:latin typeface="Times New Roman"/>
                <a:cs typeface="Times New Roman"/>
              </a:rPr>
              <a:t>i</a:t>
            </a:r>
            <a:r>
              <a:rPr lang="en-US" sz="3472" dirty="0" smtClean="0">
                <a:latin typeface="Times New Roman"/>
                <a:cs typeface="Times New Roman"/>
              </a:rPr>
              <a:t>s</a:t>
            </a:r>
            <a:r>
              <a:rPr lang="en-US" sz="3472" spc="-25" dirty="0" smtClean="0">
                <a:latin typeface="Times New Roman"/>
                <a:cs typeface="Times New Roman"/>
              </a:rPr>
              <a:t> </a:t>
            </a:r>
            <a:r>
              <a:rPr lang="en-US" sz="3472" spc="-12" dirty="0" smtClean="0">
                <a:latin typeface="Times New Roman"/>
                <a:cs typeface="Times New Roman"/>
              </a:rPr>
              <a:t>m</a:t>
            </a:r>
            <a:r>
              <a:rPr lang="en-US" sz="3472" dirty="0" smtClean="0">
                <a:latin typeface="Times New Roman"/>
                <a:cs typeface="Times New Roman"/>
              </a:rPr>
              <a:t>ade</a:t>
            </a:r>
            <a:r>
              <a:rPr lang="en-US" sz="3472" spc="-19" dirty="0" smtClean="0">
                <a:latin typeface="Times New Roman"/>
                <a:cs typeface="Times New Roman"/>
              </a:rPr>
              <a:t> </a:t>
            </a:r>
            <a:r>
              <a:rPr lang="en-US" sz="3472" spc="5" dirty="0" smtClean="0">
                <a:latin typeface="Times New Roman"/>
                <a:cs typeface="Times New Roman"/>
              </a:rPr>
              <a:t>o</a:t>
            </a:r>
            <a:r>
              <a:rPr lang="en-US" sz="3472" dirty="0" smtClean="0">
                <a:latin typeface="Times New Roman"/>
                <a:cs typeface="Times New Roman"/>
              </a:rPr>
              <a:t>f s</a:t>
            </a:r>
            <a:r>
              <a:rPr lang="en-US" sz="3472" spc="-12" dirty="0" smtClean="0">
                <a:latin typeface="Times New Roman"/>
                <a:cs typeface="Times New Roman"/>
              </a:rPr>
              <a:t>t</a:t>
            </a:r>
            <a:r>
              <a:rPr lang="en-US" sz="3472" dirty="0" smtClean="0">
                <a:latin typeface="Times New Roman"/>
                <a:cs typeface="Times New Roman"/>
              </a:rPr>
              <a:t>e</a:t>
            </a:r>
            <a:r>
              <a:rPr lang="en-US" sz="3472" spc="-12" dirty="0" smtClean="0">
                <a:latin typeface="Times New Roman"/>
                <a:cs typeface="Times New Roman"/>
              </a:rPr>
              <a:t>e</a:t>
            </a:r>
            <a:r>
              <a:rPr lang="en-US" sz="3472" dirty="0" smtClean="0">
                <a:latin typeface="Times New Roman"/>
                <a:cs typeface="Times New Roman"/>
              </a:rPr>
              <a:t>l</a:t>
            </a:r>
          </a:p>
          <a:p>
            <a:pPr marL="16957">
              <a:lnSpc>
                <a:spcPct val="95825"/>
              </a:lnSpc>
              <a:spcBef>
                <a:spcPts val="903"/>
              </a:spcBef>
            </a:pPr>
            <a:endParaRPr lang="en-US" sz="3472" dirty="0" smtClean="0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903"/>
              </a:spcBef>
            </a:pPr>
            <a:endParaRPr lang="en-US" sz="3472" dirty="0" smtClean="0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919"/>
              </a:spcBef>
            </a:pPr>
            <a:endParaRPr lang="en-US" sz="3472" dirty="0" smtClean="0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919"/>
              </a:spcBef>
            </a:pPr>
            <a:endParaRPr lang="en-US" sz="3472" dirty="0" smtClean="0">
              <a:latin typeface="Times New Roman"/>
              <a:cs typeface="Times New Roman"/>
            </a:endParaRPr>
          </a:p>
          <a:p>
            <a:pPr marL="16957" marR="5695">
              <a:lnSpc>
                <a:spcPts val="3752"/>
              </a:lnSpc>
            </a:pPr>
            <a:endParaRPr lang="en-US" sz="3472" dirty="0" smtClean="0">
              <a:latin typeface="Times New Roman"/>
              <a:cs typeface="Times New Roman"/>
            </a:endParaRPr>
          </a:p>
          <a:p>
            <a:pPr marL="16957" marR="5695">
              <a:lnSpc>
                <a:spcPts val="3752"/>
              </a:lnSpc>
            </a:pPr>
            <a:endParaRPr lang="en-US" sz="3472" dirty="0" smtClean="0">
              <a:latin typeface="Times New Roman"/>
              <a:cs typeface="Times New Roman"/>
            </a:endParaRPr>
          </a:p>
          <a:p>
            <a:pPr marL="16957" marR="5695">
              <a:lnSpc>
                <a:spcPts val="3752"/>
              </a:lnSpc>
            </a:pPr>
            <a:endParaRPr sz="3472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27349" y="83795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31</a:t>
            </a:r>
            <a:endParaRPr sz="160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944741" y="1040525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98531" y="1040525"/>
            <a:ext cx="6443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&amp;</a:t>
            </a:r>
            <a:endParaRPr sz="587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04654" y="1040525"/>
            <a:ext cx="508810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Disadvantages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4740" y="2555164"/>
            <a:ext cx="3677687" cy="11945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2" dirty="0">
                <a:latin typeface="Times New Roman"/>
                <a:cs typeface="Times New Roman"/>
              </a:rPr>
              <a:t>p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5" dirty="0">
                <a:latin typeface="Times New Roman"/>
                <a:cs typeface="Times New Roman"/>
              </a:rPr>
              <a:t>-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59" dirty="0">
                <a:latin typeface="Times New Roman"/>
                <a:cs typeface="Times New Roman"/>
              </a:rPr>
              <a:t>f</a:t>
            </a:r>
            <a:r>
              <a:rPr sz="3739" dirty="0">
                <a:latin typeface="Times New Roman"/>
                <a:cs typeface="Times New Roman"/>
              </a:rPr>
              <a:t>ficie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246" dirty="0">
                <a:latin typeface="Times New Roman"/>
                <a:cs typeface="Times New Roman"/>
              </a:rPr>
              <a:t>y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 marR="71519">
              <a:lnSpc>
                <a:spcPct val="95825"/>
              </a:lnSpc>
              <a:spcBef>
                <a:spcPts val="869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Mon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co</a:t>
            </a:r>
            <a:r>
              <a:rPr sz="3739" spc="-12" dirty="0">
                <a:latin typeface="Times New Roman"/>
                <a:cs typeface="Times New Roman"/>
              </a:rPr>
              <a:t>q</a:t>
            </a:r>
            <a:r>
              <a:rPr sz="3739" dirty="0">
                <a:latin typeface="Times New Roman"/>
                <a:cs typeface="Times New Roman"/>
              </a:rPr>
              <a:t>ue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44972" y="2555164"/>
            <a:ext cx="1942226" cy="11945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7099" algn="r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  <a:p>
            <a:pPr marR="16957" algn="r">
              <a:lnSpc>
                <a:spcPct val="95825"/>
              </a:lnSpc>
              <a:spcBef>
                <a:spcPts val="887"/>
              </a:spcBef>
            </a:pPr>
            <a:r>
              <a:rPr sz="3739" dirty="0">
                <a:latin typeface="Times New Roman"/>
                <a:cs typeface="Times New Roman"/>
              </a:rPr>
              <a:t>chassis  </a:t>
            </a:r>
            <a:r>
              <a:rPr sz="3739" spc="32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92431" y="2557839"/>
            <a:ext cx="4016171" cy="2386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81894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It is</a:t>
            </a:r>
            <a:r>
              <a:rPr sz="3739" spc="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very</a:t>
            </a:r>
            <a:r>
              <a:rPr sz="3739" spc="-7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heav</a:t>
            </a:r>
            <a:r>
              <a:rPr sz="3739" spc="-219" dirty="0">
                <a:latin typeface="Times New Roman"/>
                <a:cs typeface="Times New Roman"/>
              </a:rPr>
              <a:t>y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87"/>
              </a:spcBef>
            </a:pP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ss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ble</a:t>
            </a:r>
            <a:r>
              <a:rPr sz="3739" spc="-3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-2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all</a:t>
            </a:r>
            <a:endParaRPr sz="3739">
              <a:latin typeface="Times New Roman"/>
              <a:cs typeface="Times New Roman"/>
            </a:endParaRPr>
          </a:p>
          <a:p>
            <a:pPr marL="16957" marR="81894">
              <a:lnSpc>
                <a:spcPts val="4039"/>
              </a:lnSpc>
              <a:spcBef>
                <a:spcPts val="202"/>
              </a:spcBef>
            </a:pPr>
            <a:r>
              <a:rPr sz="3739" dirty="0">
                <a:latin typeface="Times New Roman"/>
                <a:cs typeface="Times New Roman"/>
              </a:rPr>
              <a:t>v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l</a:t>
            </a:r>
            <a:r>
              <a:rPr sz="3739" spc="5" dirty="0">
                <a:latin typeface="Times New Roman"/>
                <a:cs typeface="Times New Roman"/>
              </a:rPr>
              <a:t>u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95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p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spc="5" dirty="0">
                <a:latin typeface="Times New Roman"/>
                <a:cs typeface="Times New Roman"/>
              </a:rPr>
              <a:t>du</a:t>
            </a:r>
            <a:r>
              <a:rPr sz="3739" dirty="0">
                <a:latin typeface="Times New Roman"/>
                <a:cs typeface="Times New Roman"/>
              </a:rPr>
              <a:t>cti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 marR="81894">
              <a:lnSpc>
                <a:spcPct val="95825"/>
              </a:lnSpc>
              <a:spcBef>
                <a:spcPts val="867"/>
              </a:spcBef>
            </a:pPr>
            <a:r>
              <a:rPr sz="3739" dirty="0">
                <a:latin typeface="Times New Roman"/>
                <a:cs typeface="Times New Roman"/>
              </a:rPr>
              <a:t>In</a:t>
            </a:r>
            <a:r>
              <a:rPr sz="3739" spc="-24" dirty="0">
                <a:latin typeface="Times New Roman"/>
                <a:cs typeface="Times New Roman"/>
              </a:rPr>
              <a:t> 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ase</a:t>
            </a:r>
            <a:r>
              <a:rPr sz="3739" spc="-1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of</a:t>
            </a:r>
            <a:r>
              <a:rPr sz="3739" spc="-1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cidents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9977" y="3754875"/>
            <a:ext cx="474318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benef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2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cr</a:t>
            </a:r>
            <a:r>
              <a:rPr sz="3739" spc="-19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sh</a:t>
            </a:r>
            <a:r>
              <a:rPr sz="3739" spc="8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oduc</a:t>
            </a: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9978" y="4267673"/>
            <a:ext cx="3064117" cy="1020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bec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u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521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4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u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es</a:t>
            </a:r>
            <a:endParaRPr sz="3739">
              <a:latin typeface="Times New Roman"/>
              <a:cs typeface="Times New Roman"/>
            </a:endParaRPr>
          </a:p>
          <a:p>
            <a:pPr marL="16957" marR="71117">
              <a:lnSpc>
                <a:spcPts val="4039"/>
              </a:lnSpc>
              <a:spcBef>
                <a:spcPts val="4"/>
              </a:spcBef>
            </a:pP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eta</a:t>
            </a:r>
            <a:r>
              <a:rPr sz="3739" spc="-5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98459" y="4267672"/>
            <a:ext cx="31555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a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7300" y="4267672"/>
            <a:ext cx="119626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l</a:t>
            </a:r>
            <a:r>
              <a:rPr sz="3739" spc="19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38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of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7195" y="4433895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2431" y="4949367"/>
            <a:ext cx="3043719" cy="1020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wh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le</a:t>
            </a:r>
            <a:r>
              <a:rPr sz="3739" spc="-6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str</a:t>
            </a:r>
            <a:r>
              <a:rPr sz="3739" spc="12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cture</a:t>
            </a:r>
            <a:endParaRPr sz="3739">
              <a:latin typeface="Times New Roman"/>
              <a:cs typeface="Times New Roman"/>
            </a:endParaRPr>
          </a:p>
          <a:p>
            <a:pPr marL="16957" marR="71117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5" dirty="0">
                <a:latin typeface="Times New Roman"/>
                <a:cs typeface="Times New Roman"/>
              </a:rPr>
              <a:t>b</a:t>
            </a:r>
            <a:r>
              <a:rPr sz="3739" dirty="0">
                <a:latin typeface="Times New Roman"/>
                <a:cs typeface="Times New Roman"/>
              </a:rPr>
              <a:t>so</a:t>
            </a:r>
            <a:r>
              <a:rPr sz="3739" spc="12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et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47750" y="4949368"/>
            <a:ext cx="1577221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beco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4741" y="5459160"/>
            <a:ext cx="2468962" cy="1024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71117">
              <a:lnSpc>
                <a:spcPts val="397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975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Che</a:t>
            </a:r>
            <a:r>
              <a:rPr sz="3739" spc="-19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p</a:t>
            </a:r>
            <a:endParaRPr sz="3739">
              <a:latin typeface="Times New Roman"/>
              <a:cs typeface="Times New Roman"/>
            </a:endParaRPr>
          </a:p>
          <a:p>
            <a:pPr marL="322184">
              <a:lnSpc>
                <a:spcPts val="4039"/>
              </a:lnSpc>
              <a:spcBef>
                <a:spcPts val="3"/>
              </a:spcBef>
            </a:pP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d</a:t>
            </a:r>
            <a:r>
              <a:rPr sz="3739" dirty="0">
                <a:latin typeface="Times New Roman"/>
                <a:cs typeface="Times New Roman"/>
              </a:rPr>
              <a:t>ucti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0715" y="5461837"/>
            <a:ext cx="660511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for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41780" y="5461837"/>
            <a:ext cx="1051330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ass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8009730" y="605221"/>
            <a:ext cx="4030833" cy="343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1" name="object 11"/>
          <p:cNvSpPr/>
          <p:nvPr/>
        </p:nvSpPr>
        <p:spPr>
          <a:xfrm>
            <a:off x="8085931" y="5146705"/>
            <a:ext cx="3899690" cy="3165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0" name="object 10"/>
          <p:cNvSpPr txBox="1"/>
          <p:nvPr/>
        </p:nvSpPr>
        <p:spPr>
          <a:xfrm>
            <a:off x="1151733" y="1050279"/>
            <a:ext cx="1937014" cy="2400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44" algn="ctr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Back</a:t>
            </a:r>
            <a:endParaRPr sz="5875">
              <a:latin typeface="Arial"/>
              <a:cs typeface="Arial"/>
            </a:endParaRPr>
          </a:p>
          <a:p>
            <a:pPr marL="16957" marR="56038">
              <a:lnSpc>
                <a:spcPct val="95825"/>
              </a:lnSpc>
              <a:spcBef>
                <a:spcPts val="4040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Similar</a:t>
            </a:r>
            <a:endParaRPr sz="3739">
              <a:latin typeface="Times New Roman"/>
              <a:cs typeface="Times New Roman"/>
            </a:endParaRPr>
          </a:p>
          <a:p>
            <a:pPr marL="269637" marR="202370" algn="ctr">
              <a:lnSpc>
                <a:spcPts val="4039"/>
              </a:lnSpc>
              <a:spcBef>
                <a:spcPts val="202"/>
              </a:spcBef>
            </a:pPr>
            <a:r>
              <a:rPr sz="3739" dirty="0">
                <a:latin typeface="Times New Roman"/>
                <a:cs typeface="Times New Roman"/>
              </a:rPr>
              <a:t>desi</a:t>
            </a:r>
            <a:r>
              <a:rPr sz="3739" spc="5" dirty="0">
                <a:latin typeface="Times New Roman"/>
                <a:cs typeface="Times New Roman"/>
              </a:rPr>
              <a:t>g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6518" y="1050279"/>
            <a:ext cx="189075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Bone</a:t>
            </a:r>
            <a:endParaRPr sz="587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59000" y="1050279"/>
            <a:ext cx="230247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spc="-19" dirty="0">
                <a:latin typeface="Arial"/>
                <a:cs typeface="Arial"/>
              </a:rPr>
              <a:t>F</a:t>
            </a:r>
            <a:r>
              <a:rPr sz="5875" dirty="0">
                <a:latin typeface="Arial"/>
                <a:cs typeface="Arial"/>
              </a:rPr>
              <a:t>rame</a:t>
            </a:r>
            <a:endParaRPr sz="587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9517" y="2430067"/>
            <a:ext cx="427017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o  </a:t>
            </a:r>
            <a:r>
              <a:rPr sz="3739" spc="22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  </a:t>
            </a:r>
            <a:r>
              <a:rPr sz="3739" spc="21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body  </a:t>
            </a:r>
            <a:r>
              <a:rPr sz="3739" spc="18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25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1732" y="3624260"/>
            <a:ext cx="2260352" cy="10235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t </a:t>
            </a:r>
            <a:r>
              <a:rPr sz="3739" spc="2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con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ist</a:t>
            </a:r>
            <a:endParaRPr sz="3739">
              <a:latin typeface="Times New Roman"/>
              <a:cs typeface="Times New Roman"/>
            </a:endParaRPr>
          </a:p>
          <a:p>
            <a:pPr marL="322182" marR="31300">
              <a:lnSpc>
                <a:spcPts val="4039"/>
              </a:lnSpc>
              <a:spcBef>
                <a:spcPts val="3"/>
              </a:spcBef>
            </a:pPr>
            <a:r>
              <a:rPr sz="3739" dirty="0">
                <a:latin typeface="Times New Roman"/>
                <a:cs typeface="Times New Roman"/>
              </a:rPr>
              <a:t>backb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5262" y="3626933"/>
            <a:ext cx="3968898" cy="1020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92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 </a:t>
            </a:r>
            <a:r>
              <a:rPr sz="3739" spc="3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st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88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12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bular</a:t>
            </a:r>
            <a:endParaRPr sz="3739">
              <a:latin typeface="Times New Roman"/>
              <a:cs typeface="Times New Roman"/>
            </a:endParaRPr>
          </a:p>
          <a:p>
            <a:pPr marL="2190171" marR="1825">
              <a:lnSpc>
                <a:spcPts val="4039"/>
              </a:lnSpc>
              <a:spcBef>
                <a:spcPts val="4"/>
              </a:spcBef>
            </a:pPr>
            <a:r>
              <a:rPr sz="3739" spc="5" dirty="0">
                <a:latin typeface="Times New Roman"/>
                <a:cs typeface="Times New Roman"/>
              </a:rPr>
              <a:t>(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Usu</a:t>
            </a:r>
            <a:r>
              <a:rPr sz="3739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lly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1731" y="4652528"/>
            <a:ext cx="6355039" cy="2897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2182" marR="64937">
              <a:lnSpc>
                <a:spcPts val="3946"/>
              </a:lnSpc>
              <a:spcBef>
                <a:spcPts val="196"/>
              </a:spcBef>
            </a:pPr>
            <a:r>
              <a:rPr sz="3739" b="1" spc="-7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39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ul</a:t>
            </a:r>
            <a:r>
              <a:rPr sz="3739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spc="-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b="1" spc="-3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C/</a:t>
            </a:r>
            <a:r>
              <a:rPr sz="3739" b="1" spc="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39" spc="5" dirty="0">
                <a:latin typeface="Times New Roman"/>
                <a:cs typeface="Times New Roman"/>
              </a:rPr>
              <a:t>)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322182" indent="-305225">
              <a:lnSpc>
                <a:spcPts val="4032"/>
              </a:lnSpc>
              <a:spcBef>
                <a:spcPts val="1341"/>
              </a:spcBef>
            </a:pPr>
            <a:r>
              <a:rPr sz="3739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r>
              <a:rPr sz="3739" spc="4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A  </a:t>
            </a:r>
            <a:r>
              <a:rPr sz="3739" spc="226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739" spc="5" dirty="0">
                <a:solidFill>
                  <a:srgbClr val="006FC0"/>
                </a:solidFill>
                <a:latin typeface="Times New Roman"/>
                <a:cs typeface="Times New Roman"/>
              </a:rPr>
              <a:t>bod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y  </a:t>
            </a:r>
            <a:r>
              <a:rPr sz="3739" spc="39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739" spc="5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s  </a:t>
            </a:r>
            <a:r>
              <a:rPr sz="3739" spc="467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3739" spc="5" dirty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3739" spc="-25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ed  </a:t>
            </a:r>
            <a:r>
              <a:rPr sz="3739" spc="402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739" spc="5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n  </a:t>
            </a:r>
            <a:r>
              <a:rPr sz="3739" spc="437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739" spc="-12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he st</a:t>
            </a:r>
            <a:r>
              <a:rPr sz="3739" spc="12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uct</a:t>
            </a:r>
            <a:r>
              <a:rPr sz="3739" spc="5" dirty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3739" spc="5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R="26275" algn="ctr">
              <a:lnSpc>
                <a:spcPct val="95825"/>
              </a:lnSpc>
              <a:spcBef>
                <a:spcPts val="852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This</a:t>
            </a:r>
            <a:r>
              <a:rPr sz="3739" spc="61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y</a:t>
            </a:r>
            <a:r>
              <a:rPr sz="3739" dirty="0">
                <a:latin typeface="Times New Roman"/>
                <a:cs typeface="Times New Roman"/>
              </a:rPr>
              <a:t>pe</a:t>
            </a:r>
            <a:r>
              <a:rPr sz="3739" spc="609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64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chassis</a:t>
            </a:r>
            <a:r>
              <a:rPr sz="3739" spc="56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has</a:t>
            </a:r>
            <a:r>
              <a:rPr sz="3739" spc="62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been</a:t>
            </a:r>
            <a:endParaRPr sz="3739">
              <a:latin typeface="Times New Roman"/>
              <a:cs typeface="Times New Roman"/>
            </a:endParaRPr>
          </a:p>
          <a:p>
            <a:pPr marL="322182" marR="64937">
              <a:lnSpc>
                <a:spcPts val="4039"/>
              </a:lnSpc>
              <a:spcBef>
                <a:spcPts val="202"/>
              </a:spcBef>
            </a:pPr>
            <a:r>
              <a:rPr sz="3739" dirty="0">
                <a:latin typeface="Times New Roman"/>
                <a:cs typeface="Times New Roman"/>
              </a:rPr>
              <a:t>used</a:t>
            </a:r>
            <a:r>
              <a:rPr sz="3739" spc="-8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in n</a:t>
            </a:r>
            <a:r>
              <a:rPr sz="3739" spc="5" dirty="0">
                <a:latin typeface="Times New Roman"/>
                <a:cs typeface="Times New Roman"/>
              </a:rPr>
              <a:t>u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erous</a:t>
            </a:r>
            <a:r>
              <a:rPr sz="3739" spc="-115" dirty="0">
                <a:latin typeface="Times New Roman"/>
                <a:cs typeface="Times New Roman"/>
              </a:rPr>
              <a:t> </a:t>
            </a:r>
            <a:r>
              <a:rPr sz="3739" spc="-916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sp</a:t>
            </a:r>
            <a:r>
              <a:rPr sz="3739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rts</a:t>
            </a:r>
            <a:r>
              <a:rPr sz="3739" u="heavy" spc="-60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c</a:t>
            </a:r>
            <a:r>
              <a:rPr sz="3739" u="heavy" spc="-19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sz="3739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s</a:t>
            </a:r>
            <a:r>
              <a:rPr sz="3739" dirty="0">
                <a:latin typeface="Times New Roman"/>
                <a:cs typeface="Times New Roman"/>
                <a:hlinkClick r:id="rId4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75431" y="7253970"/>
            <a:ext cx="118266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79"/>
          <p:cNvSpPr txBox="1"/>
          <p:nvPr/>
        </p:nvSpPr>
        <p:spPr>
          <a:xfrm>
            <a:off x="7637818" y="2844346"/>
            <a:ext cx="2404464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231"/>
              </a:lnSpc>
              <a:spcBef>
                <a:spcPts val="162"/>
              </a:spcBef>
            </a:pPr>
            <a:r>
              <a:rPr sz="5207" b="1" baseline="-3344" dirty="0">
                <a:solidFill>
                  <a:srgbClr val="0000FF"/>
                </a:solidFill>
                <a:latin typeface="Times New Roman"/>
                <a:cs typeface="Times New Roman"/>
              </a:rPr>
              <a:t>licat</a:t>
            </a:r>
            <a:r>
              <a:rPr sz="5207" b="1" spc="-25" baseline="-3344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5207" b="1" baseline="-3344" dirty="0">
                <a:solidFill>
                  <a:srgbClr val="0000FF"/>
                </a:solidFill>
                <a:latin typeface="Times New Roman"/>
                <a:cs typeface="Times New Roman"/>
              </a:rPr>
              <a:t>d    </a:t>
            </a:r>
            <a:r>
              <a:rPr sz="5207" b="1" spc="92" baseline="-334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5207" b="1" baseline="-3344" dirty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endParaRPr sz="3472">
              <a:latin typeface="Times New Roman"/>
              <a:cs typeface="Times New Roman"/>
            </a:endParaRPr>
          </a:p>
          <a:p>
            <a:pPr marL="25653">
              <a:lnSpc>
                <a:spcPts val="3231"/>
              </a:lnSpc>
            </a:pPr>
            <a:r>
              <a:rPr sz="5207" b="1" baseline="2229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623214" y="2844346"/>
            <a:ext cx="1550092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2831">
              <a:lnSpc>
                <a:spcPts val="3231"/>
              </a:lnSpc>
              <a:spcBef>
                <a:spcPts val="162"/>
              </a:spcBef>
            </a:pPr>
            <a:r>
              <a:rPr sz="5207" b="1" baseline="-3344" dirty="0">
                <a:solidFill>
                  <a:srgbClr val="0000FF"/>
                </a:solidFill>
                <a:latin typeface="Times New Roman"/>
                <a:cs typeface="Times New Roman"/>
              </a:rPr>
              <a:t>d    </a:t>
            </a:r>
            <a:r>
              <a:rPr sz="5207" b="1" spc="72" baseline="-334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5207" b="1" baseline="-3344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endParaRPr sz="3472">
              <a:latin typeface="Times New Roman"/>
              <a:cs typeface="Times New Roman"/>
            </a:endParaRPr>
          </a:p>
          <a:p>
            <a:pPr marR="83191">
              <a:lnSpc>
                <a:spcPts val="3231"/>
              </a:lnSpc>
            </a:pPr>
            <a:r>
              <a:rPr sz="5207" b="1" baseline="2229" dirty="0">
                <a:latin typeface="Times New Roman"/>
                <a:cs typeface="Times New Roman"/>
              </a:rPr>
              <a:t>,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327332" y="2844346"/>
            <a:ext cx="1674568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30330" indent="762757">
              <a:lnSpc>
                <a:spcPts val="3991"/>
              </a:lnSpc>
              <a:spcBef>
                <a:spcPts val="427"/>
              </a:spcBef>
            </a:pPr>
            <a:r>
              <a:rPr sz="3472" b="1" spc="12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3472" b="1" spc="-67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endParaRPr sz="3472">
              <a:latin typeface="Times New Roman"/>
              <a:cs typeface="Times New Roman"/>
            </a:endParaRPr>
          </a:p>
          <a:p>
            <a:pPr marR="230330">
              <a:lnSpc>
                <a:spcPts val="3991"/>
              </a:lnSpc>
            </a:pPr>
            <a:r>
              <a:rPr sz="3472" b="1" dirty="0">
                <a:latin typeface="Times New Roman"/>
                <a:cs typeface="Times New Roman"/>
              </a:rPr>
              <a:t>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332642" y="3214700"/>
            <a:ext cx="1518042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738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solidFill>
                  <a:srgbClr val="0000FF"/>
                </a:solidFill>
                <a:latin typeface="Times New Roman"/>
                <a:cs typeface="Times New Roman"/>
              </a:rPr>
              <a:t>cost</a:t>
            </a:r>
            <a:r>
              <a:rPr sz="5207" b="1" spc="-12" baseline="1114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5207" b="1" baseline="1114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480330" y="3214700"/>
            <a:ext cx="1460828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4466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How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528309" y="3214700"/>
            <a:ext cx="1220049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7878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eve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994304" y="3214700"/>
            <a:ext cx="746908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878" indent="442906">
              <a:lnSpc>
                <a:spcPts val="3991"/>
              </a:lnSpc>
              <a:spcBef>
                <a:spcPts val="427"/>
              </a:spcBef>
            </a:pPr>
            <a:r>
              <a:rPr sz="3472" b="1" dirty="0">
                <a:latin typeface="Times New Roman"/>
                <a:cs typeface="Times New Roman"/>
              </a:rPr>
              <a:t>r </a:t>
            </a:r>
            <a:endParaRPr sz="3472">
              <a:latin typeface="Times New Roman"/>
              <a:cs typeface="Times New Roman"/>
            </a:endParaRPr>
          </a:p>
          <a:p>
            <a:pPr marL="31878">
              <a:lnSpc>
                <a:spcPts val="3991"/>
              </a:lnSpc>
            </a:pPr>
            <a:r>
              <a:rPr sz="3472" b="1" dirty="0">
                <a:latin typeface="Times New Roman"/>
                <a:cs typeface="Times New Roman"/>
              </a:rPr>
              <a:t>ll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140818" y="3214700"/>
            <a:ext cx="2032490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929">
              <a:lnSpc>
                <a:spcPts val="3231"/>
              </a:lnSpc>
              <a:spcBef>
                <a:spcPts val="162"/>
              </a:spcBef>
            </a:pPr>
            <a:r>
              <a:rPr sz="5207" b="1" baseline="-3344" dirty="0">
                <a:latin typeface="Times New Roman"/>
                <a:cs typeface="Times New Roman"/>
              </a:rPr>
              <a:t>th  </a:t>
            </a:r>
            <a:r>
              <a:rPr sz="5207" b="1" spc="507" baseline="-3344" dirty="0">
                <a:latin typeface="Times New Roman"/>
                <a:cs typeface="Times New Roman"/>
              </a:rPr>
              <a:t> </a:t>
            </a:r>
            <a:r>
              <a:rPr sz="5207" b="1" baseline="-3344" dirty="0">
                <a:latin typeface="Times New Roman"/>
                <a:cs typeface="Times New Roman"/>
              </a:rPr>
              <a:t>m</a:t>
            </a:r>
            <a:endParaRPr sz="3472">
              <a:latin typeface="Times New Roman"/>
              <a:cs typeface="Times New Roman"/>
            </a:endParaRPr>
          </a:p>
          <a:p>
            <a:pPr marL="130569" marR="83191">
              <a:lnSpc>
                <a:spcPts val="3231"/>
              </a:lnSpc>
            </a:pPr>
            <a:r>
              <a:rPr sz="5207" b="1" baseline="2229" dirty="0">
                <a:latin typeface="Times New Roman"/>
                <a:cs typeface="Times New Roman"/>
              </a:rPr>
              <a:t>-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435021" y="3214700"/>
            <a:ext cx="1566880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5072">
              <a:lnSpc>
                <a:spcPts val="3552"/>
              </a:lnSpc>
              <a:spcBef>
                <a:spcPts val="178"/>
              </a:spcBef>
            </a:pPr>
            <a:r>
              <a:rPr sz="5207" b="1" spc="12" baseline="1114" dirty="0">
                <a:latin typeface="Times New Roman"/>
                <a:cs typeface="Times New Roman"/>
              </a:rPr>
              <a:t>o</a:t>
            </a:r>
            <a:r>
              <a:rPr sz="5207" b="1" spc="-67" baseline="1114" dirty="0">
                <a:latin typeface="Times New Roman"/>
                <a:cs typeface="Times New Roman"/>
              </a:rPr>
              <a:t>r</a:t>
            </a:r>
            <a:r>
              <a:rPr sz="5207" b="1" baseline="1114" dirty="0">
                <a:latin typeface="Times New Roman"/>
                <a:cs typeface="Times New Roman"/>
              </a:rPr>
              <a:t>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332641" y="3585054"/>
            <a:ext cx="1292549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738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a</a:t>
            </a:r>
            <a:r>
              <a:rPr sz="5207" b="1" spc="12" baseline="1114" dirty="0">
                <a:latin typeface="Times New Roman"/>
                <a:cs typeface="Times New Roman"/>
              </a:rPr>
              <a:t>x</a:t>
            </a:r>
            <a:r>
              <a:rPr sz="5207" b="1" baseline="1114" dirty="0">
                <a:latin typeface="Times New Roman"/>
                <a:cs typeface="Times New Roman"/>
              </a:rPr>
              <a:t>l</a:t>
            </a:r>
            <a:r>
              <a:rPr sz="5207" b="1" spc="-12" baseline="1114" dirty="0">
                <a:latin typeface="Times New Roman"/>
                <a:cs typeface="Times New Roman"/>
              </a:rPr>
              <a:t>e</a:t>
            </a:r>
            <a:r>
              <a:rPr sz="5207" b="1" baseline="1114" dirty="0">
                <a:latin typeface="Times New Roman"/>
                <a:cs typeface="Times New Roman"/>
              </a:rPr>
              <a:t>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512889" y="3585054"/>
            <a:ext cx="2016596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180">
              <a:lnSpc>
                <a:spcPts val="3552"/>
              </a:lnSpc>
              <a:spcBef>
                <a:spcPts val="178"/>
              </a:spcBef>
            </a:pPr>
            <a:r>
              <a:rPr sz="5207" b="1" spc="-12" baseline="1114" dirty="0">
                <a:latin typeface="Times New Roman"/>
                <a:cs typeface="Times New Roman"/>
              </a:rPr>
              <a:t>w</a:t>
            </a:r>
            <a:r>
              <a:rPr sz="5207" b="1" baseline="1114" dirty="0">
                <a:latin typeface="Times New Roman"/>
                <a:cs typeface="Times New Roman"/>
              </a:rPr>
              <a:t>ith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417904" y="3585054"/>
            <a:ext cx="1273515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552"/>
              </a:lnSpc>
              <a:spcBef>
                <a:spcPts val="178"/>
              </a:spcBef>
            </a:pPr>
            <a:r>
              <a:rPr sz="5207" b="1" spc="-12" baseline="1114" dirty="0">
                <a:latin typeface="Times New Roman"/>
                <a:cs typeface="Times New Roman"/>
              </a:rPr>
              <a:t>w</a:t>
            </a:r>
            <a:r>
              <a:rPr sz="5207" b="1" baseline="1114" dirty="0">
                <a:latin typeface="Times New Roman"/>
                <a:cs typeface="Times New Roman"/>
              </a:rPr>
              <a:t>heel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681244" y="3585054"/>
            <a:ext cx="1320657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862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drive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332641" y="3955407"/>
            <a:ext cx="1981765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738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a</a:t>
            </a:r>
            <a:r>
              <a:rPr sz="5207" b="1" spc="-59" baseline="1114" dirty="0">
                <a:latin typeface="Times New Roman"/>
                <a:cs typeface="Times New Roman"/>
              </a:rPr>
              <a:t>r</a:t>
            </a:r>
            <a:r>
              <a:rPr sz="5207" b="1" baseline="1114" dirty="0">
                <a:latin typeface="Times New Roman"/>
                <a:cs typeface="Times New Roman"/>
              </a:rPr>
              <a:t>e    </a:t>
            </a:r>
            <a:r>
              <a:rPr sz="5207" b="1" spc="192" baseline="1114" dirty="0">
                <a:latin typeface="Times New Roman"/>
                <a:cs typeface="Times New Roman"/>
              </a:rPr>
              <a:t> </a:t>
            </a:r>
            <a:r>
              <a:rPr sz="5207" b="1" baseline="1114" dirty="0">
                <a:latin typeface="Times New Roman"/>
                <a:cs typeface="Times New Roman"/>
              </a:rPr>
              <a:t>ne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893417" y="3955407"/>
            <a:ext cx="1589265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5576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e</a:t>
            </a:r>
            <a:r>
              <a:rPr sz="5207" b="1" spc="-19" baseline="1114" dirty="0">
                <a:latin typeface="Times New Roman"/>
                <a:cs typeface="Times New Roman"/>
              </a:rPr>
              <a:t>d</a:t>
            </a:r>
            <a:r>
              <a:rPr sz="5207" b="1" baseline="1114" dirty="0">
                <a:latin typeface="Times New Roman"/>
                <a:cs typeface="Times New Roman"/>
              </a:rPr>
              <a:t>ed,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159132" y="3955407"/>
            <a:ext cx="1113020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7246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t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789954" y="3955407"/>
            <a:ext cx="1840699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483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he    </a:t>
            </a:r>
            <a:r>
              <a:rPr sz="5207" b="1" spc="179" baseline="1114" dirty="0">
                <a:latin typeface="Times New Roman"/>
                <a:cs typeface="Times New Roman"/>
              </a:rPr>
              <a:t> </a:t>
            </a:r>
            <a:r>
              <a:rPr sz="5207" b="1" baseline="1114" dirty="0">
                <a:latin typeface="Times New Roman"/>
                <a:cs typeface="Times New Roman"/>
              </a:rPr>
              <a:t>co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049564" y="3955407"/>
            <a:ext cx="952337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6113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st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32641" y="4325433"/>
            <a:ext cx="2753813" cy="1140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738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bene</a:t>
            </a:r>
            <a:r>
              <a:rPr sz="5207" b="1" spc="-12" baseline="1114" dirty="0">
                <a:latin typeface="Times New Roman"/>
                <a:cs typeface="Times New Roman"/>
              </a:rPr>
              <a:t>f</a:t>
            </a:r>
            <a:r>
              <a:rPr sz="5207" b="1" baseline="1114" dirty="0">
                <a:latin typeface="Times New Roman"/>
                <a:cs typeface="Times New Roman"/>
              </a:rPr>
              <a:t>it </a:t>
            </a:r>
            <a:r>
              <a:rPr sz="5207" b="1" spc="319" baseline="1114" dirty="0">
                <a:latin typeface="Times New Roman"/>
                <a:cs typeface="Times New Roman"/>
              </a:rPr>
              <a:t> </a:t>
            </a:r>
            <a:r>
              <a:rPr sz="5207" b="1" baseline="1114" dirty="0">
                <a:latin typeface="Times New Roman"/>
                <a:cs typeface="Times New Roman"/>
              </a:rPr>
              <a:t>t</a:t>
            </a:r>
            <a:r>
              <a:rPr sz="5207" b="1" spc="-19" baseline="1114" dirty="0">
                <a:latin typeface="Times New Roman"/>
                <a:cs typeface="Times New Roman"/>
              </a:rPr>
              <a:t>u</a:t>
            </a:r>
            <a:r>
              <a:rPr sz="5207" b="1" baseline="1114" dirty="0">
                <a:latin typeface="Times New Roman"/>
                <a:cs typeface="Times New Roman"/>
              </a:rPr>
              <a:t>r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29529" y="4325433"/>
            <a:ext cx="2077697" cy="1140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7910">
              <a:lnSpc>
                <a:spcPts val="3238"/>
              </a:lnSpc>
              <a:spcBef>
                <a:spcPts val="162"/>
              </a:spcBef>
            </a:pPr>
            <a:r>
              <a:rPr sz="5207" b="1" baseline="-3344" dirty="0">
                <a:latin typeface="Times New Roman"/>
                <a:cs typeface="Times New Roman"/>
              </a:rPr>
              <a:t>ns </a:t>
            </a:r>
            <a:r>
              <a:rPr sz="5207" b="1" spc="319" baseline="-3344" dirty="0">
                <a:latin typeface="Times New Roman"/>
                <a:cs typeface="Times New Roman"/>
              </a:rPr>
              <a:t> </a:t>
            </a:r>
            <a:r>
              <a:rPr sz="5207" b="1" spc="-5" baseline="-3344" dirty="0">
                <a:latin typeface="Times New Roman"/>
                <a:cs typeface="Times New Roman"/>
              </a:rPr>
              <a:t>i</a:t>
            </a:r>
            <a:r>
              <a:rPr sz="5207" b="1" baseline="-3344" dirty="0">
                <a:latin typeface="Times New Roman"/>
                <a:cs typeface="Times New Roman"/>
              </a:rPr>
              <a:t>n </a:t>
            </a:r>
            <a:r>
              <a:rPr sz="5207" b="1" spc="334" baseline="-3344" dirty="0">
                <a:latin typeface="Times New Roman"/>
                <a:cs typeface="Times New Roman"/>
              </a:rPr>
              <a:t> </a:t>
            </a:r>
            <a:r>
              <a:rPr sz="5207" b="1" baseline="-3344" dirty="0">
                <a:latin typeface="Times New Roman"/>
                <a:cs typeface="Times New Roman"/>
              </a:rPr>
              <a:t>f</a:t>
            </a:r>
            <a:endParaRPr sz="3472">
              <a:latin typeface="Times New Roman"/>
              <a:cs typeface="Times New Roman"/>
            </a:endParaRPr>
          </a:p>
          <a:p>
            <a:pPr marR="93002">
              <a:lnSpc>
                <a:spcPts val="3231"/>
              </a:lnSpc>
            </a:pPr>
            <a:r>
              <a:rPr sz="5207" b="1" baseline="2229" dirty="0">
                <a:latin typeface="Times New Roman"/>
                <a:cs typeface="Times New Roman"/>
              </a:rPr>
              <a:t>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368889" y="4482852"/>
            <a:ext cx="882988" cy="982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2"/>
              </a:lnSpc>
              <a:spcBef>
                <a:spcPts val="36"/>
              </a:spcBef>
            </a:pPr>
            <a:endParaRPr sz="1202"/>
          </a:p>
          <a:p>
            <a:pPr>
              <a:lnSpc>
                <a:spcPct val="95825"/>
              </a:lnSpc>
            </a:pPr>
            <a:r>
              <a:rPr sz="3472" b="1" dirty="0">
                <a:latin typeface="Times New Roman"/>
                <a:cs typeface="Times New Roman"/>
              </a:rPr>
              <a:t>s</a:t>
            </a:r>
            <a:r>
              <a:rPr sz="3472" b="1" spc="-12" dirty="0">
                <a:latin typeface="Times New Roman"/>
                <a:cs typeface="Times New Roman"/>
              </a:rPr>
              <a:t>i</a:t>
            </a:r>
            <a:r>
              <a:rPr sz="3472" b="1" dirty="0">
                <a:latin typeface="Times New Roman"/>
                <a:cs typeface="Times New Roman"/>
              </a:rPr>
              <a:t>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698066" y="3001438"/>
            <a:ext cx="2344217" cy="98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2" name="object 42"/>
          <p:cNvSpPr/>
          <p:nvPr/>
        </p:nvSpPr>
        <p:spPr>
          <a:xfrm>
            <a:off x="9657685" y="3001438"/>
            <a:ext cx="1172108" cy="982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3" name="object 43"/>
          <p:cNvSpPr/>
          <p:nvPr/>
        </p:nvSpPr>
        <p:spPr>
          <a:xfrm>
            <a:off x="10445196" y="3001438"/>
            <a:ext cx="1556705" cy="982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4" name="object 44"/>
          <p:cNvSpPr/>
          <p:nvPr/>
        </p:nvSpPr>
        <p:spPr>
          <a:xfrm>
            <a:off x="6332642" y="3371792"/>
            <a:ext cx="1518042" cy="982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5" name="object 45"/>
          <p:cNvSpPr/>
          <p:nvPr/>
        </p:nvSpPr>
        <p:spPr>
          <a:xfrm>
            <a:off x="7480331" y="3371792"/>
            <a:ext cx="1418331" cy="98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6" name="object 46"/>
          <p:cNvSpPr/>
          <p:nvPr/>
        </p:nvSpPr>
        <p:spPr>
          <a:xfrm>
            <a:off x="8528309" y="3371792"/>
            <a:ext cx="1052049" cy="982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7" name="object 47"/>
          <p:cNvSpPr/>
          <p:nvPr/>
        </p:nvSpPr>
        <p:spPr>
          <a:xfrm>
            <a:off x="8994304" y="3371792"/>
            <a:ext cx="732568" cy="982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8" name="object 48"/>
          <p:cNvSpPr/>
          <p:nvPr/>
        </p:nvSpPr>
        <p:spPr>
          <a:xfrm>
            <a:off x="9140818" y="3371792"/>
            <a:ext cx="1664555" cy="9828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9" name="object 49"/>
          <p:cNvSpPr/>
          <p:nvPr/>
        </p:nvSpPr>
        <p:spPr>
          <a:xfrm>
            <a:off x="10435021" y="3371792"/>
            <a:ext cx="1566880" cy="982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0" name="object 50"/>
          <p:cNvSpPr/>
          <p:nvPr/>
        </p:nvSpPr>
        <p:spPr>
          <a:xfrm>
            <a:off x="6332641" y="3742145"/>
            <a:ext cx="5669260" cy="982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1" name="object 51"/>
          <p:cNvSpPr/>
          <p:nvPr/>
        </p:nvSpPr>
        <p:spPr>
          <a:xfrm>
            <a:off x="6332641" y="4112499"/>
            <a:ext cx="1884327" cy="982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2" name="object 52"/>
          <p:cNvSpPr/>
          <p:nvPr/>
        </p:nvSpPr>
        <p:spPr>
          <a:xfrm>
            <a:off x="7893417" y="4112499"/>
            <a:ext cx="1589265" cy="982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3" name="object 53"/>
          <p:cNvSpPr/>
          <p:nvPr/>
        </p:nvSpPr>
        <p:spPr>
          <a:xfrm>
            <a:off x="9159132" y="4112499"/>
            <a:ext cx="954372" cy="982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4" name="object 54"/>
          <p:cNvSpPr/>
          <p:nvPr/>
        </p:nvSpPr>
        <p:spPr>
          <a:xfrm>
            <a:off x="9789954" y="4112499"/>
            <a:ext cx="1585195" cy="9828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5" name="object 55"/>
          <p:cNvSpPr/>
          <p:nvPr/>
        </p:nvSpPr>
        <p:spPr>
          <a:xfrm>
            <a:off x="11049564" y="4112499"/>
            <a:ext cx="952337" cy="9828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6" name="object 56"/>
          <p:cNvSpPr/>
          <p:nvPr/>
        </p:nvSpPr>
        <p:spPr>
          <a:xfrm>
            <a:off x="6332642" y="4482852"/>
            <a:ext cx="2403228" cy="9828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7" name="object 57"/>
          <p:cNvSpPr/>
          <p:nvPr/>
        </p:nvSpPr>
        <p:spPr>
          <a:xfrm>
            <a:off x="8257667" y="4482852"/>
            <a:ext cx="1884326" cy="9828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8" name="object 58"/>
          <p:cNvSpPr/>
          <p:nvPr/>
        </p:nvSpPr>
        <p:spPr>
          <a:xfrm>
            <a:off x="9555940" y="4482852"/>
            <a:ext cx="695938" cy="9828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0" name="object 40"/>
          <p:cNvSpPr txBox="1"/>
          <p:nvPr/>
        </p:nvSpPr>
        <p:spPr>
          <a:xfrm>
            <a:off x="944741" y="850261"/>
            <a:ext cx="4089851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96269" y="850261"/>
            <a:ext cx="644060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&amp;</a:t>
            </a:r>
            <a:endParaRPr sz="5875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02007" y="850261"/>
            <a:ext cx="5087592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</a:t>
            </a:r>
            <a:r>
              <a:rPr sz="5875" spc="19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3630" y="1962953"/>
            <a:ext cx="254906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92"/>
              </a:lnSpc>
              <a:spcBef>
                <a:spcPts val="184"/>
              </a:spcBef>
            </a:pPr>
            <a:r>
              <a:rPr sz="347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8867" y="1965447"/>
            <a:ext cx="5213515" cy="846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371"/>
              </a:lnSpc>
              <a:spcBef>
                <a:spcPts val="168"/>
              </a:spcBef>
            </a:pPr>
            <a:r>
              <a:rPr sz="5207" b="1" i="1" spc="5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5207" b="1" i="1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5207" b="1" i="1" spc="339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spc="-25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5207" b="1" i="1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ulne</a:t>
            </a:r>
            <a:r>
              <a:rPr sz="5207" b="1" i="1" spc="-12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5207" b="1" i="1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5207" b="1" i="1" spc="12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5207" b="1" i="1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sz="5207" b="1" i="1" spc="326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pa</a:t>
            </a:r>
            <a:r>
              <a:rPr sz="5207" b="1" i="1" spc="-12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5207" b="1" i="1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ts</a:t>
            </a:r>
            <a:r>
              <a:rPr sz="5207" b="1" i="1" spc="334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spc="5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5207" b="1" i="1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5207" b="1" i="1" spc="346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endParaRPr sz="3472">
              <a:latin typeface="Times New Roman"/>
              <a:cs typeface="Times New Roman"/>
            </a:endParaRPr>
          </a:p>
          <a:p>
            <a:pPr marL="16957" marR="12011">
              <a:lnSpc>
                <a:spcPts val="3231"/>
              </a:lnSpc>
            </a:pPr>
            <a:r>
              <a:rPr sz="5207" b="1" i="1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drive</a:t>
            </a:r>
            <a:r>
              <a:rPr sz="5207" b="1" i="1" spc="172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shaft</a:t>
            </a:r>
            <a:r>
              <a:rPr sz="5207" b="1" i="1" spc="186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sz="5207" b="1" i="1" spc="186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sz="5207" b="1" i="1" spc="-19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5207" b="1" i="1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5207" b="1" i="1" spc="-12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5207" b="1" i="1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5207" b="1" i="1" spc="192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spc="12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5207" b="1" i="1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5207" b="1" i="1" spc="152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87195" y="2083683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92432" y="2086172"/>
            <a:ext cx="3442370" cy="1216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91"/>
              </a:lnSpc>
              <a:spcBef>
                <a:spcPts val="561"/>
              </a:spcBef>
            </a:pPr>
            <a:r>
              <a:rPr sz="3472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472" b="1" spc="12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3472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act</a:t>
            </a:r>
            <a:r>
              <a:rPr sz="3472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472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ng </a:t>
            </a:r>
            <a:endParaRPr sz="3472" dirty="0">
              <a:latin typeface="Times New Roman"/>
              <a:cs typeface="Times New Roman"/>
            </a:endParaRPr>
          </a:p>
          <a:p>
            <a:pPr marL="16957">
              <a:lnSpc>
                <a:spcPts val="3991"/>
              </a:lnSpc>
            </a:pP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backbone </a:t>
            </a:r>
            <a:r>
              <a:rPr sz="3472" b="1" spc="9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chas</a:t>
            </a:r>
            <a:r>
              <a:rPr sz="3472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is </a:t>
            </a:r>
            <a:endParaRPr sz="3472" dirty="0">
              <a:latin typeface="Times New Roman"/>
              <a:cs typeface="Times New Roman"/>
            </a:endParaRPr>
          </a:p>
          <a:p>
            <a:pPr marL="16957">
              <a:lnSpc>
                <a:spcPts val="3991"/>
              </a:lnSpc>
            </a:pP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3472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mp</a:t>
            </a:r>
            <a:endParaRPr sz="3472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705324" y="2086173"/>
            <a:ext cx="1081655" cy="845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0017">
              <a:lnSpc>
                <a:spcPts val="3365"/>
              </a:lnSpc>
              <a:spcBef>
                <a:spcPts val="168"/>
              </a:spcBef>
            </a:pPr>
            <a:r>
              <a:rPr sz="5207" b="1" baseline="-4459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endParaRPr sz="3472">
              <a:latin typeface="Times New Roman"/>
              <a:cs typeface="Times New Roman"/>
            </a:endParaRPr>
          </a:p>
          <a:p>
            <a:pPr marL="16957" marR="9523">
              <a:lnSpc>
                <a:spcPts val="3231"/>
              </a:lnSpc>
            </a:pPr>
            <a:r>
              <a:rPr sz="5207" b="1" baseline="2229" dirty="0">
                <a:solidFill>
                  <a:srgbClr val="0000FF"/>
                </a:solidFill>
                <a:latin typeface="Times New Roman"/>
                <a:cs typeface="Times New Roman"/>
              </a:rPr>
              <a:t>mo</a:t>
            </a:r>
            <a:r>
              <a:rPr sz="5207" b="1" spc="-72" baseline="2229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5207" b="1" baseline="2229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174213" y="2456198"/>
            <a:ext cx="397531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spc="5" dirty="0">
                <a:solidFill>
                  <a:srgbClr val="0000FF"/>
                </a:solidFill>
                <a:latin typeface="Times New Roman"/>
                <a:cs typeface="Times New Roman"/>
              </a:rPr>
              <a:t>is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8867" y="2706821"/>
            <a:ext cx="1006705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thi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09235" y="2706821"/>
            <a:ext cx="994325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tub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15697" y="2706821"/>
            <a:ext cx="786801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The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12223" y="2706821"/>
            <a:ext cx="1179361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whole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8867" y="3077174"/>
            <a:ext cx="5200993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sys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em</a:t>
            </a:r>
            <a:r>
              <a:rPr sz="3472" spc="139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152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xtre</a:t>
            </a:r>
            <a:r>
              <a:rPr sz="3472" spc="-19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12" dirty="0">
                <a:latin typeface="Times New Roman"/>
                <a:cs typeface="Times New Roman"/>
              </a:rPr>
              <a:t>l</a:t>
            </a:r>
            <a:r>
              <a:rPr sz="3472" dirty="0">
                <a:latin typeface="Times New Roman"/>
                <a:cs typeface="Times New Roman"/>
              </a:rPr>
              <a:t>y</a:t>
            </a:r>
            <a:r>
              <a:rPr sz="3472" spc="15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re</a:t>
            </a:r>
            <a:r>
              <a:rPr sz="3472" spc="-12" dirty="0">
                <a:latin typeface="Times New Roman"/>
                <a:cs typeface="Times New Roman"/>
              </a:rPr>
              <a:t>l</a:t>
            </a:r>
            <a:r>
              <a:rPr sz="3472" dirty="0">
                <a:latin typeface="Times New Roman"/>
                <a:cs typeface="Times New Roman"/>
              </a:rPr>
              <a:t>i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ble.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8867" y="3447528"/>
            <a:ext cx="1807724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How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ve</a:t>
            </a:r>
            <a:r>
              <a:rPr sz="3472" spc="-146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,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80805" y="3447528"/>
            <a:ext cx="368627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-5" dirty="0">
                <a:latin typeface="Times New Roman"/>
                <a:cs typeface="Times New Roman"/>
              </a:rPr>
              <a:t>if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35756" y="3447528"/>
            <a:ext cx="29621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a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19486" y="3447528"/>
            <a:ext cx="157192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problem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8867" y="3817554"/>
            <a:ext cx="5193358" cy="846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91"/>
              </a:lnSpc>
              <a:spcBef>
                <a:spcPts val="567"/>
              </a:spcBef>
            </a:pPr>
            <a:r>
              <a:rPr sz="3472" dirty="0">
                <a:latin typeface="Times New Roman"/>
                <a:cs typeface="Times New Roman"/>
              </a:rPr>
              <a:t>oc</a:t>
            </a:r>
            <a:r>
              <a:rPr sz="3472" spc="-25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urs,  </a:t>
            </a:r>
            <a:r>
              <a:rPr sz="3472" spc="54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r</a:t>
            </a:r>
            <a:r>
              <a:rPr sz="3472" spc="-25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pai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s  </a:t>
            </a:r>
            <a:r>
              <a:rPr sz="3472" spc="541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e  </a:t>
            </a:r>
            <a:r>
              <a:rPr sz="3472" spc="534" dirty="0">
                <a:latin typeface="Times New Roman"/>
                <a:cs typeface="Times New Roman"/>
              </a:rPr>
              <a:t> </a:t>
            </a:r>
            <a:r>
              <a:rPr sz="3472" spc="-19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ore </a:t>
            </a:r>
            <a:endParaRPr sz="3472">
              <a:latin typeface="Times New Roman"/>
              <a:cs typeface="Times New Roman"/>
            </a:endParaRPr>
          </a:p>
          <a:p>
            <a:pPr marL="16957">
              <a:lnSpc>
                <a:spcPts val="3991"/>
              </a:lnSpc>
            </a:pPr>
            <a:r>
              <a:rPr sz="3472" dirty="0">
                <a:latin typeface="Times New Roman"/>
                <a:cs typeface="Times New Roman"/>
              </a:rPr>
              <a:t>co</a:t>
            </a:r>
            <a:r>
              <a:rPr sz="3472" spc="-19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pli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5" dirty="0">
                <a:latin typeface="Times New Roman"/>
                <a:cs typeface="Times New Roman"/>
              </a:rPr>
              <a:t>d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97264" y="4308476"/>
            <a:ext cx="960751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dirty="0">
                <a:latin typeface="Times New Roman"/>
                <a:cs typeface="Times New Roman"/>
              </a:rPr>
              <a:t>av</a:t>
            </a:r>
            <a:r>
              <a:rPr sz="3472" b="1" spc="12" dirty="0">
                <a:latin typeface="Times New Roman"/>
                <a:cs typeface="Times New Roman"/>
              </a:rPr>
              <a:t>o</a:t>
            </a:r>
            <a:r>
              <a:rPr sz="3472" b="1" dirty="0">
                <a:latin typeface="Times New Roman"/>
                <a:cs typeface="Times New Roman"/>
              </a:rPr>
              <a:t>r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10201" y="4308476"/>
            <a:ext cx="470011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spc="5" dirty="0">
                <a:latin typeface="Times New Roman"/>
                <a:cs typeface="Times New Roman"/>
              </a:rPr>
              <a:t>of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92432" y="4679497"/>
            <a:ext cx="2859651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dirty="0">
                <a:latin typeface="Times New Roman"/>
                <a:cs typeface="Times New Roman"/>
              </a:rPr>
              <a:t>b</a:t>
            </a:r>
            <a:r>
              <a:rPr sz="3472" b="1" spc="12" dirty="0">
                <a:latin typeface="Times New Roman"/>
                <a:cs typeface="Times New Roman"/>
              </a:rPr>
              <a:t>a</a:t>
            </a:r>
            <a:r>
              <a:rPr sz="3472" b="1" dirty="0">
                <a:latin typeface="Times New Roman"/>
                <a:cs typeface="Times New Roman"/>
              </a:rPr>
              <a:t>c</a:t>
            </a:r>
            <a:r>
              <a:rPr sz="3472" b="1" spc="-19" dirty="0">
                <a:latin typeface="Times New Roman"/>
                <a:cs typeface="Times New Roman"/>
              </a:rPr>
              <a:t>k</a:t>
            </a:r>
            <a:r>
              <a:rPr sz="3472" b="1" dirty="0">
                <a:latin typeface="Times New Roman"/>
                <a:cs typeface="Times New Roman"/>
              </a:rPr>
              <a:t>b</a:t>
            </a:r>
            <a:r>
              <a:rPr sz="3472" b="1" spc="12" dirty="0">
                <a:latin typeface="Times New Roman"/>
                <a:cs typeface="Times New Roman"/>
              </a:rPr>
              <a:t>o</a:t>
            </a:r>
            <a:r>
              <a:rPr sz="3472" b="1" dirty="0">
                <a:latin typeface="Times New Roman"/>
                <a:cs typeface="Times New Roman"/>
              </a:rPr>
              <a:t>n     chas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16069" y="4679497"/>
            <a:ext cx="210545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3630" y="4725504"/>
            <a:ext cx="254703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8867" y="4727995"/>
            <a:ext cx="5202769" cy="1216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6886">
              <a:lnSpc>
                <a:spcPts val="3991"/>
              </a:lnSpc>
              <a:spcBef>
                <a:spcPts val="561"/>
              </a:spcBef>
            </a:pPr>
            <a:r>
              <a:rPr sz="3472" dirty="0">
                <a:latin typeface="Times New Roman"/>
                <a:cs typeface="Times New Roman"/>
              </a:rPr>
              <a:t>The</a:t>
            </a:r>
            <a:r>
              <a:rPr sz="3472" spc="167" dirty="0">
                <a:latin typeface="Times New Roman"/>
                <a:cs typeface="Times New Roman"/>
              </a:rPr>
              <a:t> 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d</a:t>
            </a:r>
            <a:r>
              <a:rPr sz="3472" dirty="0">
                <a:latin typeface="Times New Roman"/>
                <a:cs typeface="Times New Roman"/>
              </a:rPr>
              <a:t>u</a:t>
            </a:r>
            <a:r>
              <a:rPr sz="3472" spc="-12" dirty="0">
                <a:latin typeface="Times New Roman"/>
                <a:cs typeface="Times New Roman"/>
              </a:rPr>
              <a:t>l</a:t>
            </a:r>
            <a:r>
              <a:rPr sz="3472" dirty="0">
                <a:latin typeface="Times New Roman"/>
                <a:cs typeface="Times New Roman"/>
              </a:rPr>
              <a:t>ar</a:t>
            </a:r>
            <a:r>
              <a:rPr sz="3472" spc="16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sys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em</a:t>
            </a:r>
            <a:r>
              <a:rPr sz="3472" spc="172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n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bles </a:t>
            </a:r>
            <a:endParaRPr sz="3472">
              <a:latin typeface="Times New Roman"/>
              <a:cs typeface="Times New Roman"/>
            </a:endParaRPr>
          </a:p>
          <a:p>
            <a:pPr marL="16957" marR="6886">
              <a:lnSpc>
                <a:spcPts val="3991"/>
              </a:lnSpc>
            </a:pPr>
            <a:r>
              <a:rPr sz="3472" dirty="0">
                <a:latin typeface="Times New Roman"/>
                <a:cs typeface="Times New Roman"/>
              </a:rPr>
              <a:t>c</a:t>
            </a:r>
            <a:r>
              <a:rPr sz="3472" spc="-12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nfigur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601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f</a:t>
            </a:r>
            <a:r>
              <a:rPr sz="3472" spc="601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2</a:t>
            </a:r>
            <a:r>
              <a:rPr sz="3472" spc="-5" dirty="0">
                <a:latin typeface="Times New Roman"/>
                <a:cs typeface="Times New Roman"/>
              </a:rPr>
              <a:t>-</a:t>
            </a:r>
            <a:r>
              <a:rPr sz="3472" dirty="0">
                <a:latin typeface="Times New Roman"/>
                <a:cs typeface="Times New Roman"/>
              </a:rPr>
              <a:t>,</a:t>
            </a:r>
            <a:r>
              <a:rPr sz="3472" spc="601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3</a:t>
            </a:r>
            <a:r>
              <a:rPr sz="3472" spc="-5" dirty="0">
                <a:latin typeface="Times New Roman"/>
                <a:cs typeface="Times New Roman"/>
              </a:rPr>
              <a:t>-</a:t>
            </a:r>
            <a:r>
              <a:rPr sz="3472" dirty="0">
                <a:latin typeface="Times New Roman"/>
                <a:cs typeface="Times New Roman"/>
              </a:rPr>
              <a:t>,</a:t>
            </a:r>
            <a:r>
              <a:rPr sz="3472" spc="621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4</a:t>
            </a:r>
            <a:r>
              <a:rPr sz="3472" spc="-5" dirty="0">
                <a:latin typeface="Times New Roman"/>
                <a:cs typeface="Times New Roman"/>
              </a:rPr>
              <a:t>-</a:t>
            </a:r>
            <a:r>
              <a:rPr sz="3472" dirty="0">
                <a:latin typeface="Times New Roman"/>
                <a:cs typeface="Times New Roman"/>
              </a:rPr>
              <a:t>,</a:t>
            </a:r>
            <a:endParaRPr sz="3472">
              <a:latin typeface="Times New Roman"/>
              <a:cs typeface="Times New Roman"/>
            </a:endParaRPr>
          </a:p>
          <a:p>
            <a:pPr marL="16957">
              <a:lnSpc>
                <a:spcPts val="3118"/>
              </a:lnSpc>
            </a:pPr>
            <a:r>
              <a:rPr sz="5207" spc="5" baseline="2229" dirty="0">
                <a:latin typeface="Times New Roman"/>
                <a:cs typeface="Times New Roman"/>
              </a:rPr>
              <a:t>5</a:t>
            </a:r>
            <a:r>
              <a:rPr sz="5207" spc="-5" baseline="2229" dirty="0">
                <a:latin typeface="Times New Roman"/>
                <a:cs typeface="Times New Roman"/>
              </a:rPr>
              <a:t>-</a:t>
            </a:r>
            <a:r>
              <a:rPr sz="5207" baseline="2229" dirty="0">
                <a:latin typeface="Times New Roman"/>
                <a:cs typeface="Times New Roman"/>
              </a:rPr>
              <a:t>, </a:t>
            </a:r>
            <a:r>
              <a:rPr sz="5207" spc="694" baseline="2229" dirty="0">
                <a:latin typeface="Times New Roman"/>
                <a:cs typeface="Times New Roman"/>
              </a:rPr>
              <a:t> </a:t>
            </a:r>
            <a:r>
              <a:rPr sz="5207" spc="-5" baseline="2229" dirty="0">
                <a:latin typeface="Times New Roman"/>
                <a:cs typeface="Times New Roman"/>
              </a:rPr>
              <a:t>6-</a:t>
            </a:r>
            <a:r>
              <a:rPr sz="5207" baseline="2229" dirty="0">
                <a:latin typeface="Times New Roman"/>
                <a:cs typeface="Times New Roman"/>
              </a:rPr>
              <a:t>, </a:t>
            </a:r>
            <a:r>
              <a:rPr sz="5207" spc="694" baseline="2229" dirty="0">
                <a:latin typeface="Times New Roman"/>
                <a:cs typeface="Times New Roman"/>
              </a:rPr>
              <a:t> </a:t>
            </a:r>
            <a:r>
              <a:rPr sz="5207" spc="12" baseline="2229" dirty="0">
                <a:latin typeface="Times New Roman"/>
                <a:cs typeface="Times New Roman"/>
              </a:rPr>
              <a:t>o</a:t>
            </a:r>
            <a:r>
              <a:rPr sz="5207" baseline="2229" dirty="0">
                <a:latin typeface="Times New Roman"/>
                <a:cs typeface="Times New Roman"/>
              </a:rPr>
              <a:t>r </a:t>
            </a:r>
            <a:r>
              <a:rPr sz="5207" spc="680" baseline="2229" dirty="0">
                <a:latin typeface="Times New Roman"/>
                <a:cs typeface="Times New Roman"/>
              </a:rPr>
              <a:t> </a:t>
            </a:r>
            <a:r>
              <a:rPr sz="5207" spc="5" baseline="2229" dirty="0">
                <a:latin typeface="Times New Roman"/>
                <a:cs typeface="Times New Roman"/>
              </a:rPr>
              <a:t>8</a:t>
            </a:r>
            <a:r>
              <a:rPr sz="5207" spc="-5" baseline="2229" dirty="0">
                <a:latin typeface="Times New Roman"/>
                <a:cs typeface="Times New Roman"/>
              </a:rPr>
              <a:t>-</a:t>
            </a:r>
            <a:r>
              <a:rPr sz="5207" spc="-19" baseline="2229" dirty="0">
                <a:latin typeface="Times New Roman"/>
                <a:cs typeface="Times New Roman"/>
              </a:rPr>
              <a:t>a</a:t>
            </a:r>
            <a:r>
              <a:rPr sz="5207" baseline="2229" dirty="0">
                <a:latin typeface="Times New Roman"/>
                <a:cs typeface="Times New Roman"/>
              </a:rPr>
              <a:t>xle </a:t>
            </a:r>
            <a:r>
              <a:rPr sz="5207" spc="694" baseline="2229" dirty="0">
                <a:latin typeface="Times New Roman"/>
                <a:cs typeface="Times New Roman"/>
              </a:rPr>
              <a:t> </a:t>
            </a:r>
            <a:r>
              <a:rPr sz="5207" baseline="2229" dirty="0">
                <a:latin typeface="Times New Roman"/>
                <a:cs typeface="Times New Roman"/>
              </a:rPr>
              <a:t>v</a:t>
            </a:r>
            <a:r>
              <a:rPr sz="5207" spc="-12" baseline="2229" dirty="0">
                <a:latin typeface="Times New Roman"/>
                <a:cs typeface="Times New Roman"/>
              </a:rPr>
              <a:t>e</a:t>
            </a:r>
            <a:r>
              <a:rPr sz="5207" baseline="2229" dirty="0">
                <a:latin typeface="Times New Roman"/>
                <a:cs typeface="Times New Roman"/>
              </a:rPr>
              <a:t>hicl</a:t>
            </a:r>
            <a:r>
              <a:rPr sz="5207" spc="-12" baseline="2229" dirty="0">
                <a:latin typeface="Times New Roman"/>
                <a:cs typeface="Times New Roman"/>
              </a:rPr>
              <a:t>e</a:t>
            </a:r>
            <a:r>
              <a:rPr sz="5207" baseline="2229" dirty="0">
                <a:latin typeface="Times New Roman"/>
                <a:cs typeface="Times New Roman"/>
              </a:rPr>
              <a:t>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87195" y="5216258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92432" y="5218748"/>
            <a:ext cx="286405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The  </a:t>
            </a:r>
            <a:r>
              <a:rPr sz="3472" spc="44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ba</a:t>
            </a:r>
            <a:r>
              <a:rPr sz="3472" spc="-19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kbone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44847" y="5218748"/>
            <a:ext cx="134716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-19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has</a:t>
            </a:r>
            <a:r>
              <a:rPr sz="3472" spc="-12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is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81424" y="5218748"/>
            <a:ext cx="393356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-5" dirty="0">
                <a:latin typeface="Times New Roman"/>
                <a:cs typeface="Times New Roman"/>
              </a:rPr>
              <a:t>is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2431" y="5589101"/>
            <a:ext cx="5177664" cy="845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4027"/>
              </a:lnSpc>
              <a:spcBef>
                <a:spcPts val="561"/>
              </a:spcBef>
            </a:pP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heavi</a:t>
            </a:r>
            <a:r>
              <a:rPr sz="3472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472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for</a:t>
            </a:r>
            <a:r>
              <a:rPr sz="3472" spc="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2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gi</a:t>
            </a:r>
            <a:r>
              <a:rPr sz="3472" spc="5" dirty="0">
                <a:latin typeface="Times New Roman"/>
                <a:cs typeface="Times New Roman"/>
              </a:rPr>
              <a:t>v</a:t>
            </a:r>
            <a:r>
              <a:rPr sz="3472" dirty="0">
                <a:latin typeface="Times New Roman"/>
                <a:cs typeface="Times New Roman"/>
              </a:rPr>
              <a:t>en</a:t>
            </a:r>
            <a:r>
              <a:rPr sz="3472" spc="33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2" dirty="0">
                <a:latin typeface="Times New Roman"/>
                <a:cs typeface="Times New Roman"/>
              </a:rPr>
              <a:t>o</a:t>
            </a:r>
            <a:r>
              <a:rPr sz="3472" spc="-19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al </a:t>
            </a:r>
            <a:endParaRPr sz="3472">
              <a:latin typeface="Times New Roman"/>
              <a:cs typeface="Times New Roman"/>
            </a:endParaRPr>
          </a:p>
          <a:p>
            <a:pPr marL="16957">
              <a:lnSpc>
                <a:spcPts val="3991"/>
              </a:lnSpc>
            </a:pP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i</a:t>
            </a:r>
            <a:r>
              <a:rPr sz="3472" spc="-72" dirty="0">
                <a:latin typeface="Times New Roman"/>
                <a:cs typeface="Times New Roman"/>
              </a:rPr>
              <a:t>f</a:t>
            </a:r>
            <a:r>
              <a:rPr sz="3472" dirty="0">
                <a:latin typeface="Times New Roman"/>
                <a:cs typeface="Times New Roman"/>
              </a:rPr>
              <a:t>fness than</a:t>
            </a:r>
            <a:r>
              <a:rPr sz="3472" spc="-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 </a:t>
            </a:r>
            <a:r>
              <a:rPr sz="3472" spc="5" dirty="0">
                <a:latin typeface="Times New Roman"/>
                <a:cs typeface="Times New Roman"/>
              </a:rPr>
              <a:t>un</a:t>
            </a:r>
            <a:r>
              <a:rPr sz="3472" spc="-5" dirty="0">
                <a:latin typeface="Times New Roman"/>
                <a:cs typeface="Times New Roman"/>
              </a:rPr>
              <a:t>i-</a:t>
            </a:r>
            <a:r>
              <a:rPr sz="3472" spc="5" dirty="0">
                <a:latin typeface="Times New Roman"/>
                <a:cs typeface="Times New Roman"/>
              </a:rPr>
              <a:t>bod</a:t>
            </a:r>
            <a:r>
              <a:rPr sz="3472" spc="-226" dirty="0">
                <a:latin typeface="Times New Roman"/>
                <a:cs typeface="Times New Roman"/>
              </a:rPr>
              <a:t>y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8866" y="5839056"/>
            <a:ext cx="3456456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with various</a:t>
            </a:r>
            <a:r>
              <a:rPr sz="3472" spc="-2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w</a:t>
            </a:r>
            <a:r>
              <a:rPr sz="3472" spc="12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l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52623" y="5839056"/>
            <a:ext cx="1165427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base</a:t>
            </a:r>
            <a:r>
              <a:rPr sz="3472" spc="-12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7195" y="6496050"/>
            <a:ext cx="1183280" cy="478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705"/>
              </a:lnSpc>
              <a:spcBef>
                <a:spcPts val="184"/>
              </a:spcBef>
            </a:pPr>
            <a:r>
              <a:rPr sz="3472" spc="-12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The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06984" y="6498378"/>
            <a:ext cx="1396989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c</a:t>
            </a:r>
            <a:r>
              <a:rPr sz="3472" b="1" spc="-19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3472" b="1" spc="-19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sis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40775" y="6498378"/>
            <a:ext cx="1031027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giv</a:t>
            </a:r>
            <a:r>
              <a:rPr sz="3472" b="1" spc="-19" dirty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39848" y="6498379"/>
            <a:ext cx="846268" cy="846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557">
              <a:lnSpc>
                <a:spcPts val="3371"/>
              </a:lnSpc>
              <a:spcBef>
                <a:spcPts val="168"/>
              </a:spcBef>
            </a:pPr>
            <a:r>
              <a:rPr sz="5207" b="1" spc="5" baseline="-4459" dirty="0">
                <a:solidFill>
                  <a:srgbClr val="00AF50"/>
                </a:solidFill>
                <a:latin typeface="Times New Roman"/>
                <a:cs typeface="Times New Roman"/>
              </a:rPr>
              <a:t>no</a:t>
            </a:r>
            <a:endParaRPr sz="3472">
              <a:latin typeface="Times New Roman"/>
              <a:cs typeface="Times New Roman"/>
            </a:endParaRPr>
          </a:p>
          <a:p>
            <a:pPr marL="16957" marR="11335">
              <a:lnSpc>
                <a:spcPts val="3231"/>
              </a:lnSpc>
            </a:pPr>
            <a:r>
              <a:rPr sz="5207" b="1" baseline="2229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5207" b="1" spc="-12" baseline="2229" dirty="0">
                <a:solidFill>
                  <a:srgbClr val="00AF50"/>
                </a:solidFill>
                <a:latin typeface="Times New Roman"/>
                <a:cs typeface="Times New Roman"/>
              </a:rPr>
              <a:t>i</a:t>
            </a:r>
            <a:r>
              <a:rPr sz="5207" b="1" baseline="2229" dirty="0">
                <a:solidFill>
                  <a:srgbClr val="00AF50"/>
                </a:solidFill>
                <a:latin typeface="Times New Roman"/>
                <a:cs typeface="Times New Roman"/>
              </a:rPr>
              <a:t>de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2432" y="6869568"/>
            <a:ext cx="2019599" cy="845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91"/>
              </a:lnSpc>
              <a:spcBef>
                <a:spcPts val="561"/>
              </a:spcBef>
            </a:pP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p</a:t>
            </a:r>
            <a:r>
              <a:rPr sz="3472" b="1" spc="-59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ote</a:t>
            </a:r>
            <a:r>
              <a:rPr sz="3472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c</a:t>
            </a: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tion </a:t>
            </a:r>
            <a:endParaRPr sz="3472">
              <a:latin typeface="Times New Roman"/>
              <a:cs typeface="Times New Roman"/>
            </a:endParaRPr>
          </a:p>
          <a:p>
            <a:pPr marL="16957">
              <a:lnSpc>
                <a:spcPts val="3991"/>
              </a:lnSpc>
            </a:pP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imp</a:t>
            </a:r>
            <a:r>
              <a:rPr sz="3472" b="1" spc="12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ct</a:t>
            </a:r>
            <a:r>
              <a:rPr sz="3472" b="1" spc="-12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55013" y="6869568"/>
            <a:ext cx="1449605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against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27349" y="88367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34</a:t>
            </a:r>
            <a:endParaRPr sz="160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385422" y="2634444"/>
            <a:ext cx="2900215" cy="1051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8278"/>
              </a:lnSpc>
              <a:spcBef>
                <a:spcPts val="414"/>
              </a:spcBef>
            </a:pPr>
            <a:r>
              <a:rPr sz="8011" spc="-453" dirty="0">
                <a:latin typeface="Arial"/>
                <a:cs typeface="Arial"/>
              </a:rPr>
              <a:t>T</a:t>
            </a:r>
            <a:r>
              <a:rPr sz="8011" dirty="0">
                <a:latin typeface="Arial"/>
                <a:cs typeface="Arial"/>
              </a:rPr>
              <a:t>ypes</a:t>
            </a:r>
            <a:endParaRPr sz="801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82010" y="2634444"/>
            <a:ext cx="1035490" cy="1051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8278"/>
              </a:lnSpc>
              <a:spcBef>
                <a:spcPts val="414"/>
              </a:spcBef>
            </a:pPr>
            <a:r>
              <a:rPr sz="8011" dirty="0">
                <a:latin typeface="Arial"/>
                <a:cs typeface="Arial"/>
              </a:rPr>
              <a:t>of</a:t>
            </a:r>
            <a:endParaRPr sz="801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3873" y="2634444"/>
            <a:ext cx="3464111" cy="1051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8278"/>
              </a:lnSpc>
              <a:spcBef>
                <a:spcPts val="414"/>
              </a:spcBef>
            </a:pPr>
            <a:r>
              <a:rPr sz="8011" spc="-473" dirty="0">
                <a:latin typeface="Arial"/>
                <a:cs typeface="Arial"/>
              </a:rPr>
              <a:t>V</a:t>
            </a:r>
            <a:r>
              <a:rPr sz="8011" dirty="0">
                <a:latin typeface="Arial"/>
                <a:cs typeface="Arial"/>
              </a:rPr>
              <a:t>ehicle</a:t>
            </a:r>
            <a:endParaRPr sz="801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1251" y="3733965"/>
            <a:ext cx="3240934" cy="10513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8278"/>
              </a:lnSpc>
              <a:spcBef>
                <a:spcPts val="414"/>
              </a:spcBef>
            </a:pPr>
            <a:r>
              <a:rPr sz="8011" dirty="0">
                <a:latin typeface="Arial"/>
                <a:cs typeface="Arial"/>
              </a:rPr>
              <a:t>Layout</a:t>
            </a:r>
            <a:endParaRPr sz="801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1426" y="5051853"/>
            <a:ext cx="524329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dirty="0">
                <a:latin typeface="Times New Roman"/>
                <a:cs typeface="Times New Roman"/>
              </a:rPr>
              <a:t>Or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2536" y="5051853"/>
            <a:ext cx="1338699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dirty="0">
                <a:latin typeface="Times New Roman"/>
                <a:cs typeface="Times New Roman"/>
              </a:rPr>
              <a:t>Chassis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9241" y="5051853"/>
            <a:ext cx="1247942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dirty="0">
                <a:latin typeface="Times New Roman"/>
                <a:cs typeface="Times New Roman"/>
              </a:rPr>
              <a:t>Layout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27349" y="70923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35</a:t>
            </a:r>
            <a:endParaRPr sz="160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770731" y="1454150"/>
            <a:ext cx="10668000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algn="ctr">
              <a:lnSpc>
                <a:spcPts val="3405"/>
              </a:lnSpc>
              <a:spcBef>
                <a:spcPts val="170"/>
              </a:spcBef>
            </a:pPr>
            <a:r>
              <a:rPr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UNIT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-I</a:t>
            </a:r>
            <a:endParaRPr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770731" y="7778750"/>
            <a:ext cx="10668000" cy="440897"/>
          </a:xfrm>
          <a:prstGeom prst="rect">
            <a:avLst/>
          </a:prstGeom>
        </p:spPr>
        <p:txBody>
          <a:bodyPr wrap="square" lIns="0" tIns="0" rIns="0" bIns="0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57" algn="ctr">
              <a:lnSpc>
                <a:spcPts val="3405"/>
              </a:lnSpc>
              <a:spcBef>
                <a:spcPts val="170"/>
              </a:spcBef>
            </a:pP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Chassis</a:t>
            </a:r>
            <a:endParaRPr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94210" name="Picture 2" descr="Image result for chassis in automobile engine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531" y="2444750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4246858" y="1703383"/>
            <a:ext cx="6996022" cy="3992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4" name="object 14"/>
          <p:cNvSpPr/>
          <p:nvPr/>
        </p:nvSpPr>
        <p:spPr>
          <a:xfrm>
            <a:off x="5799495" y="5647039"/>
            <a:ext cx="6031474" cy="3025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5" name="object 15"/>
          <p:cNvSpPr/>
          <p:nvPr/>
        </p:nvSpPr>
        <p:spPr>
          <a:xfrm>
            <a:off x="1125305" y="5042671"/>
            <a:ext cx="3200914" cy="465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6" name="object 16"/>
          <p:cNvSpPr/>
          <p:nvPr/>
        </p:nvSpPr>
        <p:spPr>
          <a:xfrm>
            <a:off x="1754092" y="4922611"/>
            <a:ext cx="1941305" cy="799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7" name="object 17"/>
          <p:cNvSpPr/>
          <p:nvPr/>
        </p:nvSpPr>
        <p:spPr>
          <a:xfrm>
            <a:off x="1204667" y="5095578"/>
            <a:ext cx="3042190" cy="3093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8" name="object 18"/>
          <p:cNvSpPr/>
          <p:nvPr/>
        </p:nvSpPr>
        <p:spPr>
          <a:xfrm>
            <a:off x="557565" y="3030145"/>
            <a:ext cx="3270101" cy="6043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9" name="object 19"/>
          <p:cNvSpPr/>
          <p:nvPr/>
        </p:nvSpPr>
        <p:spPr>
          <a:xfrm>
            <a:off x="1495659" y="2979272"/>
            <a:ext cx="1391879" cy="7997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0" name="object 20"/>
          <p:cNvSpPr/>
          <p:nvPr/>
        </p:nvSpPr>
        <p:spPr>
          <a:xfrm>
            <a:off x="636927" y="3083052"/>
            <a:ext cx="3111378" cy="4476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1" name="object 21"/>
          <p:cNvSpPr/>
          <p:nvPr/>
        </p:nvSpPr>
        <p:spPr>
          <a:xfrm>
            <a:off x="728498" y="4061844"/>
            <a:ext cx="3306729" cy="5005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2" name="object 22"/>
          <p:cNvSpPr/>
          <p:nvPr/>
        </p:nvSpPr>
        <p:spPr>
          <a:xfrm>
            <a:off x="1300307" y="3958062"/>
            <a:ext cx="2159040" cy="7997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3" name="object 23"/>
          <p:cNvSpPr/>
          <p:nvPr/>
        </p:nvSpPr>
        <p:spPr>
          <a:xfrm>
            <a:off x="807859" y="4114750"/>
            <a:ext cx="3148006" cy="343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4" name="object 24"/>
          <p:cNvSpPr/>
          <p:nvPr/>
        </p:nvSpPr>
        <p:spPr>
          <a:xfrm>
            <a:off x="2191599" y="3530731"/>
            <a:ext cx="189245" cy="584019"/>
          </a:xfrm>
          <a:custGeom>
            <a:avLst/>
            <a:gdLst/>
            <a:ahLst/>
            <a:cxnLst/>
            <a:rect l="l" t="t" r="r" b="b"/>
            <a:pathLst>
              <a:path w="141731" h="437388">
                <a:moveTo>
                  <a:pt x="70865" y="437388"/>
                </a:moveTo>
                <a:lnTo>
                  <a:pt x="141731" y="366522"/>
                </a:lnTo>
                <a:lnTo>
                  <a:pt x="106299" y="366522"/>
                </a:lnTo>
                <a:lnTo>
                  <a:pt x="106299" y="0"/>
                </a:lnTo>
                <a:lnTo>
                  <a:pt x="35432" y="0"/>
                </a:lnTo>
                <a:lnTo>
                  <a:pt x="35432" y="366522"/>
                </a:lnTo>
                <a:lnTo>
                  <a:pt x="0" y="366522"/>
                </a:lnTo>
                <a:lnTo>
                  <a:pt x="70865" y="43738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5" name="object 25"/>
          <p:cNvSpPr/>
          <p:nvPr/>
        </p:nvSpPr>
        <p:spPr>
          <a:xfrm>
            <a:off x="2191599" y="3530731"/>
            <a:ext cx="189245" cy="584019"/>
          </a:xfrm>
          <a:custGeom>
            <a:avLst/>
            <a:gdLst/>
            <a:ahLst/>
            <a:cxnLst/>
            <a:rect l="l" t="t" r="r" b="b"/>
            <a:pathLst>
              <a:path w="141731" h="437388">
                <a:moveTo>
                  <a:pt x="0" y="366522"/>
                </a:moveTo>
                <a:lnTo>
                  <a:pt x="35432" y="366522"/>
                </a:lnTo>
                <a:lnTo>
                  <a:pt x="35432" y="0"/>
                </a:lnTo>
                <a:lnTo>
                  <a:pt x="106299" y="0"/>
                </a:lnTo>
                <a:lnTo>
                  <a:pt x="106299" y="366522"/>
                </a:lnTo>
                <a:lnTo>
                  <a:pt x="141731" y="366522"/>
                </a:lnTo>
                <a:lnTo>
                  <a:pt x="70865" y="437388"/>
                </a:lnTo>
                <a:lnTo>
                  <a:pt x="0" y="36652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6" name="object 26"/>
          <p:cNvSpPr/>
          <p:nvPr/>
        </p:nvSpPr>
        <p:spPr>
          <a:xfrm>
            <a:off x="2533464" y="4458651"/>
            <a:ext cx="189245" cy="586054"/>
          </a:xfrm>
          <a:custGeom>
            <a:avLst/>
            <a:gdLst/>
            <a:ahLst/>
            <a:cxnLst/>
            <a:rect l="l" t="t" r="r" b="b"/>
            <a:pathLst>
              <a:path w="141731" h="438912">
                <a:moveTo>
                  <a:pt x="70865" y="438912"/>
                </a:moveTo>
                <a:lnTo>
                  <a:pt x="141731" y="368045"/>
                </a:lnTo>
                <a:lnTo>
                  <a:pt x="106299" y="368045"/>
                </a:lnTo>
                <a:lnTo>
                  <a:pt x="106299" y="0"/>
                </a:lnTo>
                <a:lnTo>
                  <a:pt x="35432" y="0"/>
                </a:lnTo>
                <a:lnTo>
                  <a:pt x="35432" y="368045"/>
                </a:lnTo>
                <a:lnTo>
                  <a:pt x="0" y="368045"/>
                </a:lnTo>
                <a:lnTo>
                  <a:pt x="70865" y="43891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7" name="object 27"/>
          <p:cNvSpPr/>
          <p:nvPr/>
        </p:nvSpPr>
        <p:spPr>
          <a:xfrm>
            <a:off x="2533464" y="4458651"/>
            <a:ext cx="189245" cy="586054"/>
          </a:xfrm>
          <a:custGeom>
            <a:avLst/>
            <a:gdLst/>
            <a:ahLst/>
            <a:cxnLst/>
            <a:rect l="l" t="t" r="r" b="b"/>
            <a:pathLst>
              <a:path w="141731" h="438912">
                <a:moveTo>
                  <a:pt x="0" y="368045"/>
                </a:moveTo>
                <a:lnTo>
                  <a:pt x="35432" y="368045"/>
                </a:lnTo>
                <a:lnTo>
                  <a:pt x="35432" y="0"/>
                </a:lnTo>
                <a:lnTo>
                  <a:pt x="106299" y="0"/>
                </a:lnTo>
                <a:lnTo>
                  <a:pt x="106299" y="368045"/>
                </a:lnTo>
                <a:lnTo>
                  <a:pt x="141731" y="368045"/>
                </a:lnTo>
                <a:lnTo>
                  <a:pt x="70865" y="438912"/>
                </a:lnTo>
                <a:lnTo>
                  <a:pt x="0" y="36804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8" name="object 28"/>
          <p:cNvSpPr/>
          <p:nvPr/>
        </p:nvSpPr>
        <p:spPr>
          <a:xfrm>
            <a:off x="1674731" y="6005184"/>
            <a:ext cx="3272136" cy="4151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9" name="object 29"/>
          <p:cNvSpPr/>
          <p:nvPr/>
        </p:nvSpPr>
        <p:spPr>
          <a:xfrm>
            <a:off x="2346252" y="5858669"/>
            <a:ext cx="1925024" cy="7997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30" name="object 30"/>
          <p:cNvSpPr/>
          <p:nvPr/>
        </p:nvSpPr>
        <p:spPr>
          <a:xfrm>
            <a:off x="1754093" y="6058091"/>
            <a:ext cx="3113412" cy="2584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31" name="object 31"/>
          <p:cNvSpPr/>
          <p:nvPr/>
        </p:nvSpPr>
        <p:spPr>
          <a:xfrm>
            <a:off x="3103239" y="5419129"/>
            <a:ext cx="189245" cy="586054"/>
          </a:xfrm>
          <a:custGeom>
            <a:avLst/>
            <a:gdLst/>
            <a:ahLst/>
            <a:cxnLst/>
            <a:rect l="l" t="t" r="r" b="b"/>
            <a:pathLst>
              <a:path w="141731" h="438912">
                <a:moveTo>
                  <a:pt x="70866" y="438912"/>
                </a:moveTo>
                <a:lnTo>
                  <a:pt x="141731" y="368046"/>
                </a:lnTo>
                <a:lnTo>
                  <a:pt x="106299" y="368046"/>
                </a:lnTo>
                <a:lnTo>
                  <a:pt x="106299" y="0"/>
                </a:lnTo>
                <a:lnTo>
                  <a:pt x="35432" y="0"/>
                </a:lnTo>
                <a:lnTo>
                  <a:pt x="35432" y="368046"/>
                </a:lnTo>
                <a:lnTo>
                  <a:pt x="0" y="368046"/>
                </a:lnTo>
                <a:lnTo>
                  <a:pt x="70866" y="43891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32" name="object 32"/>
          <p:cNvSpPr/>
          <p:nvPr/>
        </p:nvSpPr>
        <p:spPr>
          <a:xfrm>
            <a:off x="3103239" y="5419129"/>
            <a:ext cx="189245" cy="586054"/>
          </a:xfrm>
          <a:custGeom>
            <a:avLst/>
            <a:gdLst/>
            <a:ahLst/>
            <a:cxnLst/>
            <a:rect l="l" t="t" r="r" b="b"/>
            <a:pathLst>
              <a:path w="141731" h="438912">
                <a:moveTo>
                  <a:pt x="0" y="368046"/>
                </a:moveTo>
                <a:lnTo>
                  <a:pt x="35432" y="368046"/>
                </a:lnTo>
                <a:lnTo>
                  <a:pt x="35432" y="0"/>
                </a:lnTo>
                <a:lnTo>
                  <a:pt x="106299" y="0"/>
                </a:lnTo>
                <a:lnTo>
                  <a:pt x="106299" y="368046"/>
                </a:lnTo>
                <a:lnTo>
                  <a:pt x="141731" y="368046"/>
                </a:lnTo>
                <a:lnTo>
                  <a:pt x="70866" y="438912"/>
                </a:lnTo>
                <a:lnTo>
                  <a:pt x="0" y="36804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33" name="object 33"/>
          <p:cNvSpPr/>
          <p:nvPr/>
        </p:nvSpPr>
        <p:spPr>
          <a:xfrm>
            <a:off x="6603285" y="5695877"/>
            <a:ext cx="1874151" cy="309306"/>
          </a:xfrm>
          <a:custGeom>
            <a:avLst/>
            <a:gdLst/>
            <a:ahLst/>
            <a:cxnLst/>
            <a:rect l="l" t="t" r="r" b="b"/>
            <a:pathLst>
              <a:path w="1403603" h="231648">
                <a:moveTo>
                  <a:pt x="0" y="231648"/>
                </a:moveTo>
                <a:lnTo>
                  <a:pt x="1403603" y="231648"/>
                </a:lnTo>
                <a:lnTo>
                  <a:pt x="1403603" y="0"/>
                </a:lnTo>
                <a:lnTo>
                  <a:pt x="0" y="0"/>
                </a:lnTo>
                <a:lnTo>
                  <a:pt x="0" y="231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2" name="object 12"/>
          <p:cNvSpPr txBox="1"/>
          <p:nvPr/>
        </p:nvSpPr>
        <p:spPr>
          <a:xfrm>
            <a:off x="944740" y="770203"/>
            <a:ext cx="1717136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Front</a:t>
            </a:r>
            <a:endParaRPr sz="5341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6729" y="770203"/>
            <a:ext cx="2245006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Engine</a:t>
            </a:r>
            <a:endParaRPr sz="5341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4557" y="770203"/>
            <a:ext cx="1603971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Rear</a:t>
            </a:r>
            <a:endParaRPr sz="534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6093" y="770203"/>
            <a:ext cx="2055949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Wheel</a:t>
            </a:r>
            <a:endParaRPr sz="534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4863" y="770203"/>
            <a:ext cx="1716458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Drive</a:t>
            </a:r>
            <a:endParaRPr sz="534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1205" y="3157425"/>
            <a:ext cx="945351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Eng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7074" y="4137076"/>
            <a:ext cx="1713731" cy="339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spc="-7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rans</a:t>
            </a:r>
            <a:r>
              <a:rPr sz="2403" spc="-19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ion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9638" y="5100764"/>
            <a:ext cx="1495387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Drive Shaft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5778" y="5728490"/>
            <a:ext cx="744835" cy="271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050"/>
              </a:lnSpc>
              <a:spcBef>
                <a:spcPts val="101"/>
              </a:spcBef>
            </a:pPr>
            <a:r>
              <a:rPr sz="1869" spc="-5" dirty="0">
                <a:latin typeface="Arial"/>
                <a:cs typeface="Arial"/>
              </a:rPr>
              <a:t>C</a:t>
            </a:r>
            <a:r>
              <a:rPr sz="1869" dirty="0">
                <a:latin typeface="Arial"/>
                <a:cs typeface="Arial"/>
              </a:rPr>
              <a:t>lu</a:t>
            </a:r>
            <a:r>
              <a:rPr sz="1869" spc="5" dirty="0">
                <a:latin typeface="Arial"/>
                <a:cs typeface="Arial"/>
              </a:rPr>
              <a:t>tc</a:t>
            </a:r>
            <a:r>
              <a:rPr sz="1869" dirty="0">
                <a:latin typeface="Arial"/>
                <a:cs typeface="Arial"/>
              </a:rPr>
              <a:t>h</a:t>
            </a:r>
            <a:endParaRPr sz="1869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2137" y="6037683"/>
            <a:ext cx="1478997" cy="339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rive</a:t>
            </a:r>
            <a:endParaRPr sz="240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944741" y="943649"/>
            <a:ext cx="1889259" cy="158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263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Front</a:t>
            </a:r>
            <a:endParaRPr sz="5875">
              <a:latin typeface="Arial"/>
              <a:cs typeface="Arial"/>
            </a:endParaRPr>
          </a:p>
          <a:p>
            <a:pPr marL="16957">
              <a:lnSpc>
                <a:spcPts val="6342"/>
              </a:lnSpc>
              <a:spcBef>
                <a:spcPts val="9"/>
              </a:spcBef>
            </a:pPr>
            <a:r>
              <a:rPr sz="5875" dirty="0">
                <a:latin typeface="Arial"/>
                <a:cs typeface="Arial"/>
              </a:rPr>
              <a:t>Drive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5413" y="943649"/>
            <a:ext cx="2470763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Engine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27854" y="943649"/>
            <a:ext cx="1764278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Rear</a:t>
            </a:r>
            <a:endParaRPr sz="587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53810" y="943649"/>
            <a:ext cx="2262402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Wheel</a:t>
            </a:r>
            <a:endParaRPr sz="587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4741" y="2860870"/>
            <a:ext cx="10401139" cy="1707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81894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Mo</a:t>
            </a:r>
            <a:r>
              <a:rPr sz="3739" spc="5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-7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co</a:t>
            </a:r>
            <a:r>
              <a:rPr sz="3739" spc="-12" dirty="0">
                <a:latin typeface="Times New Roman"/>
                <a:cs typeface="Times New Roman"/>
              </a:rPr>
              <a:t>m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on</a:t>
            </a:r>
            <a:r>
              <a:rPr sz="3739" spc="-8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y</a:t>
            </a:r>
            <a:r>
              <a:rPr sz="3739" dirty="0">
                <a:latin typeface="Times New Roman"/>
                <a:cs typeface="Times New Roman"/>
              </a:rPr>
              <a:t>pe</a:t>
            </a:r>
            <a:r>
              <a:rPr sz="3739" spc="-64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-3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lay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u</a:t>
            </a:r>
            <a:r>
              <a:rPr sz="3739" spc="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69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Engi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26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Loc</a:t>
            </a:r>
            <a:r>
              <a:rPr sz="3739" spc="-19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ted</a:t>
            </a:r>
            <a:r>
              <a:rPr sz="3739" spc="267" dirty="0">
                <a:latin typeface="Times New Roman"/>
                <a:cs typeface="Times New Roman"/>
              </a:rPr>
              <a:t> </a:t>
            </a:r>
            <a:r>
              <a:rPr sz="3739" spc="-5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26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9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21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and</a:t>
            </a:r>
            <a:r>
              <a:rPr sz="3739" spc="27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driving</a:t>
            </a:r>
            <a:r>
              <a:rPr sz="3739" spc="27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w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23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is</a:t>
            </a:r>
            <a:r>
              <a:rPr sz="3739" spc="27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gi</a:t>
            </a:r>
            <a:r>
              <a:rPr sz="3739" spc="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en</a:t>
            </a:r>
            <a:endParaRPr sz="3739">
              <a:latin typeface="Times New Roman"/>
              <a:cs typeface="Times New Roman"/>
            </a:endParaRPr>
          </a:p>
          <a:p>
            <a:pPr marL="322184" marR="81894">
              <a:lnSpc>
                <a:spcPts val="4039"/>
              </a:lnSpc>
              <a:spcBef>
                <a:spcPts val="202"/>
              </a:spcBef>
            </a:pP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-2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rear</a:t>
            </a:r>
            <a:r>
              <a:rPr sz="3739" spc="-5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wheel</a:t>
            </a:r>
            <a:r>
              <a:rPr sz="3739" spc="5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4741" y="4739602"/>
            <a:ext cx="3359761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Dri</a:t>
            </a:r>
            <a:r>
              <a:rPr sz="3739" spc="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 </a:t>
            </a:r>
            <a:r>
              <a:rPr sz="3739" spc="4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wer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7472" y="4742276"/>
            <a:ext cx="687871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fl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spc="5" dirty="0">
                <a:latin typeface="Times New Roman"/>
                <a:cs typeface="Times New Roman"/>
              </a:rPr>
              <a:t>w</a:t>
            </a:r>
            <a:r>
              <a:rPr sz="3739" dirty="0">
                <a:latin typeface="Times New Roman"/>
                <a:cs typeface="Times New Roman"/>
              </a:rPr>
              <a:t>s </a:t>
            </a:r>
            <a:r>
              <a:rPr sz="3739" spc="8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spc="19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m </a:t>
            </a:r>
            <a:r>
              <a:rPr sz="3739" spc="6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ne </a:t>
            </a:r>
            <a:r>
              <a:rPr sz="3739" spc="60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o </a:t>
            </a:r>
            <a:r>
              <a:rPr sz="3739" spc="13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rear </a:t>
            </a:r>
            <a:r>
              <a:rPr sz="3739" spc="10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wheel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9977" y="5255074"/>
            <a:ext cx="1583859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u</a:t>
            </a:r>
            <a:r>
              <a:rPr sz="3739" spc="12" dirty="0">
                <a:latin typeface="Times New Roman"/>
                <a:cs typeface="Times New Roman"/>
              </a:rPr>
              <a:t>g</a:t>
            </a:r>
            <a:r>
              <a:rPr sz="3739" dirty="0">
                <a:latin typeface="Times New Roman"/>
                <a:cs typeface="Times New Roman"/>
              </a:rPr>
              <a:t>h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5822" y="5255074"/>
            <a:ext cx="1502783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vari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us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1830" y="5255074"/>
            <a:ext cx="2259026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han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199" y="5255074"/>
            <a:ext cx="1807067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li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kage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6960938" y="3385521"/>
            <a:ext cx="5248524" cy="2582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812"/>
              </a:lnSpc>
              <a:spcBef>
                <a:spcPts val="190"/>
              </a:spcBef>
            </a:pPr>
            <a:r>
              <a:rPr sz="5608" baseline="1035" dirty="0">
                <a:solidFill>
                  <a:srgbClr val="FF0000"/>
                </a:solidFill>
                <a:latin typeface="Times New Roman"/>
                <a:cs typeface="Times New Roman"/>
              </a:rPr>
              <a:t>atio</a:t>
            </a:r>
            <a:r>
              <a:rPr sz="5608" spc="5" baseline="103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5608" baseline="1035" dirty="0">
                <a:latin typeface="Times New Roman"/>
                <a:cs typeface="Times New Roman"/>
              </a:rPr>
              <a:t>,</a:t>
            </a:r>
            <a:r>
              <a:rPr sz="5608" spc="109" baseline="1035" dirty="0">
                <a:latin typeface="Times New Roman"/>
                <a:cs typeface="Times New Roman"/>
              </a:rPr>
              <a:t> </a:t>
            </a:r>
            <a:r>
              <a:rPr sz="5608" spc="-19" baseline="1035" dirty="0">
                <a:latin typeface="Times New Roman"/>
                <a:cs typeface="Times New Roman"/>
              </a:rPr>
              <a:t>m</a:t>
            </a:r>
            <a:r>
              <a:rPr sz="5608" baseline="1035" dirty="0">
                <a:latin typeface="Times New Roman"/>
                <a:cs typeface="Times New Roman"/>
              </a:rPr>
              <a:t>aki</a:t>
            </a:r>
            <a:r>
              <a:rPr sz="5608" spc="5" baseline="1035" dirty="0">
                <a:latin typeface="Times New Roman"/>
                <a:cs typeface="Times New Roman"/>
              </a:rPr>
              <a:t>n</a:t>
            </a:r>
            <a:r>
              <a:rPr sz="5608" baseline="1035" dirty="0">
                <a:latin typeface="Times New Roman"/>
                <a:cs typeface="Times New Roman"/>
              </a:rPr>
              <a:t>g</a:t>
            </a:r>
            <a:r>
              <a:rPr sz="5608" spc="7" baseline="1035" dirty="0">
                <a:latin typeface="Times New Roman"/>
                <a:cs typeface="Times New Roman"/>
              </a:rPr>
              <a:t> </a:t>
            </a:r>
            <a:r>
              <a:rPr sz="5608" baseline="1035" dirty="0">
                <a:latin typeface="Times New Roman"/>
                <a:cs typeface="Times New Roman"/>
              </a:rPr>
              <a:t>t</a:t>
            </a:r>
            <a:r>
              <a:rPr sz="5608" spc="5" baseline="1035" dirty="0">
                <a:latin typeface="Times New Roman"/>
                <a:cs typeface="Times New Roman"/>
              </a:rPr>
              <a:t>h</a:t>
            </a:r>
            <a:r>
              <a:rPr sz="5608" baseline="1035" dirty="0">
                <a:latin typeface="Times New Roman"/>
                <a:cs typeface="Times New Roman"/>
              </a:rPr>
              <a:t>e</a:t>
            </a:r>
            <a:r>
              <a:rPr sz="5608" spc="77" baseline="1035" dirty="0">
                <a:latin typeface="Times New Roman"/>
                <a:cs typeface="Times New Roman"/>
              </a:rPr>
              <a:t> </a:t>
            </a:r>
            <a:r>
              <a:rPr sz="5608" b="1" i="1" baseline="1035" dirty="0">
                <a:solidFill>
                  <a:srgbClr val="6F2F9F"/>
                </a:solidFill>
                <a:latin typeface="Times New Roman"/>
                <a:cs typeface="Times New Roman"/>
              </a:rPr>
              <a:t>rear</a:t>
            </a:r>
            <a:endParaRPr sz="3739">
              <a:latin typeface="Times New Roman"/>
              <a:cs typeface="Times New Roman"/>
            </a:endParaRPr>
          </a:p>
          <a:p>
            <a:pPr marL="75069" marR="880345" indent="-14145">
              <a:lnSpc>
                <a:spcPts val="4032"/>
              </a:lnSpc>
              <a:spcBef>
                <a:spcPts val="11"/>
              </a:spcBef>
            </a:pPr>
            <a:r>
              <a:rPr sz="3739" b="1" i="1" spc="-12" dirty="0">
                <a:solidFill>
                  <a:srgbClr val="6F2F9F"/>
                </a:solidFill>
                <a:latin typeface="Times New Roman"/>
                <a:cs typeface="Times New Roman"/>
              </a:rPr>
              <a:t>lt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739" b="1" i="1" spc="12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eous</a:t>
            </a:r>
            <a:r>
              <a:rPr sz="3739" b="1" i="1" spc="323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739" b="1" i="1" spc="-12" dirty="0">
                <a:solidFill>
                  <a:srgbClr val="6F2F9F"/>
                </a:solidFill>
                <a:latin typeface="Times New Roman"/>
                <a:cs typeface="Times New Roman"/>
              </a:rPr>
              <a:t>c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c</a:t>
            </a:r>
            <a:r>
              <a:rPr sz="3739" b="1" i="1" spc="-12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leration e</a:t>
            </a:r>
            <a:r>
              <a:rPr sz="3739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s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76331" y="5416550"/>
            <a:ext cx="3818759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0" name="object 20"/>
          <p:cNvSpPr/>
          <p:nvPr/>
        </p:nvSpPr>
        <p:spPr>
          <a:xfrm>
            <a:off x="7042825" y="3564742"/>
            <a:ext cx="5585829" cy="2403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1" name="object 21"/>
          <p:cNvSpPr/>
          <p:nvPr/>
        </p:nvSpPr>
        <p:spPr>
          <a:xfrm>
            <a:off x="7301258" y="3625789"/>
            <a:ext cx="5066927" cy="2374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2" name="object 22"/>
          <p:cNvSpPr/>
          <p:nvPr/>
        </p:nvSpPr>
        <p:spPr>
          <a:xfrm>
            <a:off x="7858824" y="4431611"/>
            <a:ext cx="3852085" cy="669486"/>
          </a:xfrm>
          <a:custGeom>
            <a:avLst/>
            <a:gdLst/>
            <a:ahLst/>
            <a:cxnLst/>
            <a:rect l="l" t="t" r="r" b="b"/>
            <a:pathLst>
              <a:path w="2884932" h="501396">
                <a:moveTo>
                  <a:pt x="0" y="501396"/>
                </a:moveTo>
                <a:lnTo>
                  <a:pt x="2884932" y="501396"/>
                </a:lnTo>
                <a:lnTo>
                  <a:pt x="2884932" y="0"/>
                </a:lnTo>
                <a:lnTo>
                  <a:pt x="0" y="0"/>
                </a:lnTo>
                <a:lnTo>
                  <a:pt x="0" y="5013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3" name="object 23"/>
          <p:cNvSpPr/>
          <p:nvPr/>
        </p:nvSpPr>
        <p:spPr>
          <a:xfrm>
            <a:off x="846931" y="5187950"/>
            <a:ext cx="4814598" cy="3095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8" name="object 18"/>
          <p:cNvSpPr txBox="1"/>
          <p:nvPr/>
        </p:nvSpPr>
        <p:spPr>
          <a:xfrm>
            <a:off x="944741" y="825146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98531" y="825146"/>
            <a:ext cx="6443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&amp;</a:t>
            </a:r>
            <a:endParaRPr sz="587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04654" y="825146"/>
            <a:ext cx="508810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Disadvantages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4741" y="2339786"/>
            <a:ext cx="10388433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B</a:t>
            </a:r>
            <a:r>
              <a:rPr sz="3739" b="1" spc="-12" dirty="0">
                <a:latin typeface="Times New Roman"/>
                <a:cs typeface="Times New Roman"/>
              </a:rPr>
              <a:t>e</a:t>
            </a:r>
            <a:r>
              <a:rPr sz="3739" b="1" dirty="0">
                <a:latin typeface="Times New Roman"/>
                <a:cs typeface="Times New Roman"/>
              </a:rPr>
              <a:t>t</a:t>
            </a:r>
            <a:r>
              <a:rPr sz="3739" b="1" spc="12" dirty="0">
                <a:latin typeface="Times New Roman"/>
                <a:cs typeface="Times New Roman"/>
              </a:rPr>
              <a:t>t</a:t>
            </a:r>
            <a:r>
              <a:rPr sz="3739" b="1" dirty="0">
                <a:latin typeface="Times New Roman"/>
                <a:cs typeface="Times New Roman"/>
              </a:rPr>
              <a:t>er</a:t>
            </a:r>
            <a:r>
              <a:rPr sz="3739" b="1" spc="108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h</a:t>
            </a:r>
            <a:r>
              <a:rPr sz="3739" b="1" spc="25" dirty="0">
                <a:latin typeface="Times New Roman"/>
                <a:cs typeface="Times New Roman"/>
              </a:rPr>
              <a:t>a</a:t>
            </a:r>
            <a:r>
              <a:rPr sz="3739" b="1" dirty="0">
                <a:latin typeface="Times New Roman"/>
                <a:cs typeface="Times New Roman"/>
              </a:rPr>
              <a:t>n</a:t>
            </a:r>
            <a:r>
              <a:rPr sz="3739" b="1" spc="12" dirty="0">
                <a:latin typeface="Times New Roman"/>
                <a:cs typeface="Times New Roman"/>
              </a:rPr>
              <a:t>d</a:t>
            </a:r>
            <a:r>
              <a:rPr sz="3739" b="1" dirty="0">
                <a:latin typeface="Times New Roman"/>
                <a:cs typeface="Times New Roman"/>
              </a:rPr>
              <a:t>li</a:t>
            </a:r>
            <a:r>
              <a:rPr sz="3739" b="1" spc="12" dirty="0">
                <a:latin typeface="Times New Roman"/>
                <a:cs typeface="Times New Roman"/>
              </a:rPr>
              <a:t>n</a:t>
            </a:r>
            <a:r>
              <a:rPr sz="3739" b="1" dirty="0">
                <a:latin typeface="Times New Roman"/>
                <a:cs typeface="Times New Roman"/>
              </a:rPr>
              <a:t>g</a:t>
            </a:r>
            <a:r>
              <a:rPr sz="3739" b="1" spc="12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:</a:t>
            </a:r>
            <a:r>
              <a:rPr sz="3739" spc="20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-</a:t>
            </a:r>
            <a:r>
              <a:rPr sz="3739" spc="19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Ac</a:t>
            </a:r>
            <a:r>
              <a:rPr sz="3739" spc="-19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eler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ti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-63" dirty="0">
                <a:latin typeface="Times New Roman"/>
                <a:cs typeface="Times New Roman"/>
              </a:rPr>
              <a:t> </a:t>
            </a:r>
            <a:r>
              <a:rPr lang="en-US" sz="3739" b="1" spc="-63" dirty="0" smtClean="0">
                <a:latin typeface="Times New Roman"/>
                <a:cs typeface="Times New Roman"/>
              </a:rPr>
              <a:t>force</a:t>
            </a:r>
            <a:r>
              <a:rPr lang="en-US" sz="3739" spc="-63" dirty="0" smtClean="0">
                <a:latin typeface="Times New Roman"/>
                <a:cs typeface="Times New Roman"/>
              </a:rPr>
              <a:t> i</a:t>
            </a:r>
            <a:r>
              <a:rPr sz="3739" dirty="0" smtClean="0">
                <a:latin typeface="Times New Roman"/>
                <a:cs typeface="Times New Roman"/>
              </a:rPr>
              <a:t>s</a:t>
            </a:r>
            <a:r>
              <a:rPr sz="3739" spc="192" dirty="0" smtClean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app</a:t>
            </a:r>
            <a:r>
              <a:rPr sz="3739" spc="5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ied</a:t>
            </a:r>
            <a:r>
              <a:rPr sz="3739" spc="148" dirty="0">
                <a:latin typeface="Times New Roman"/>
                <a:cs typeface="Times New Roman"/>
              </a:rPr>
              <a:t> </a:t>
            </a:r>
            <a:r>
              <a:rPr sz="3739" spc="-12" dirty="0">
                <a:latin typeface="Times New Roman"/>
                <a:cs typeface="Times New Roman"/>
              </a:rPr>
              <a:t>to</a:t>
            </a:r>
            <a:endParaRPr sz="3739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9977" y="2855258"/>
            <a:ext cx="6972502" cy="1021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13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rear</a:t>
            </a:r>
            <a:r>
              <a:rPr sz="3739" spc="115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w</a:t>
            </a:r>
            <a:r>
              <a:rPr sz="3739" dirty="0">
                <a:latin typeface="Times New Roman"/>
                <a:cs typeface="Times New Roman"/>
              </a:rPr>
              <a:t>heels,</a:t>
            </a:r>
            <a:r>
              <a:rPr sz="3739" spc="60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</a:t>
            </a:r>
            <a:r>
              <a:rPr sz="3739" spc="14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which</a:t>
            </a:r>
            <a:r>
              <a:rPr sz="3739" spc="8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138" dirty="0"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wn</a:t>
            </a:r>
            <a:endParaRPr sz="3739" dirty="0">
              <a:latin typeface="Times New Roman"/>
              <a:cs typeface="Times New Roman"/>
            </a:endParaRPr>
          </a:p>
          <a:p>
            <a:pPr marL="16957" marR="71117">
              <a:lnSpc>
                <a:spcPts val="4039"/>
              </a:lnSpc>
              <a:spcBef>
                <a:spcPts val="4"/>
              </a:spcBef>
            </a:pP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du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spc="-824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</a:rPr>
              <a:t>l</a:t>
            </a:r>
            <a:r>
              <a:rPr sz="3739" u="heavy" spc="12" dirty="0">
                <a:solidFill>
                  <a:srgbClr val="0462C1"/>
                </a:solidFill>
                <a:latin typeface="Times New Roman"/>
                <a:cs typeface="Times New Roman"/>
              </a:rPr>
              <a:t>o</a:t>
            </a:r>
            <a:r>
              <a:rPr sz="3739" u="heavy" spc="-19" dirty="0">
                <a:solidFill>
                  <a:srgbClr val="0462C1"/>
                </a:solidFill>
                <a:latin typeface="Times New Roman"/>
                <a:cs typeface="Times New Roman"/>
              </a:rPr>
              <a:t>a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</a:rPr>
              <a:t>d</a:t>
            </a:r>
            <a:r>
              <a:rPr sz="3739" u="heavy" spc="56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</a:rPr>
              <a:t>tran</a:t>
            </a:r>
            <a:r>
              <a:rPr sz="3739" u="heavy" spc="12" dirty="0">
                <a:solidFill>
                  <a:srgbClr val="0462C1"/>
                </a:solidFill>
                <a:latin typeface="Times New Roman"/>
                <a:cs typeface="Times New Roman"/>
              </a:rPr>
              <a:t>s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</a:rPr>
              <a:t>fer</a:t>
            </a:r>
            <a:r>
              <a:rPr sz="3739" spc="5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spc="9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spc="-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39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ler</a:t>
            </a:r>
            <a:endParaRPr sz="3739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59362" y="2855257"/>
            <a:ext cx="108032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rce</a:t>
            </a:r>
            <a:endParaRPr sz="3739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74493" y="2855257"/>
            <a:ext cx="196032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cre</a:t>
            </a:r>
            <a:r>
              <a:rPr sz="3739" spc="-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ses,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9977" y="3881361"/>
            <a:ext cx="585901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ti</a:t>
            </a:r>
            <a:r>
              <a:rPr sz="3739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es</a:t>
            </a:r>
            <a:r>
              <a:rPr sz="3739" b="1" i="1" spc="369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be</a:t>
            </a:r>
            <a:r>
              <a:rPr sz="3739" b="1" i="1" spc="-12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ter</a:t>
            </a:r>
            <a:r>
              <a:rPr sz="3739" b="1" i="1" spc="413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739" b="1" i="1" spc="12" dirty="0">
                <a:solidFill>
                  <a:srgbClr val="6F2F9F"/>
                </a:solidFill>
                <a:latin typeface="Times New Roman"/>
                <a:cs typeface="Times New Roman"/>
              </a:rPr>
              <a:t>b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le</a:t>
            </a:r>
            <a:r>
              <a:rPr sz="3739" b="1" i="1" spc="3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3739" b="1" i="1" spc="39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b="1" i="1" spc="-12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739" b="1" i="1" spc="12" dirty="0">
                <a:solidFill>
                  <a:srgbClr val="6F2F9F"/>
                </a:solidFill>
                <a:latin typeface="Times New Roman"/>
                <a:cs typeface="Times New Roman"/>
              </a:rPr>
              <a:t>k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3739" b="1" i="1" spc="369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simu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9977" y="4394158"/>
            <a:ext cx="84583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and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8676" y="4394158"/>
            <a:ext cx="160661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curving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31008" y="4394158"/>
            <a:ext cx="100304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th</a:t>
            </a:r>
            <a:r>
              <a:rPr sz="3739" b="1" i="1" spc="12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8464" y="4394158"/>
            <a:ext cx="71097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the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3231" y="4394158"/>
            <a:ext cx="108222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f</a:t>
            </a:r>
            <a:r>
              <a:rPr sz="3739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3739" b="1" i="1" spc="12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0048" y="4394158"/>
            <a:ext cx="55309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tir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58824" y="4431611"/>
            <a:ext cx="3852085" cy="6694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68"/>
              </a:lnSpc>
              <a:spcBef>
                <a:spcPts val="19"/>
              </a:spcBef>
            </a:pPr>
            <a:endParaRPr sz="1268"/>
          </a:p>
          <a:p>
            <a:pPr marL="442748">
              <a:lnSpc>
                <a:spcPct val="95825"/>
              </a:lnSpc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ON D</a:t>
            </a:r>
            <a:r>
              <a:rPr sz="2403" spc="-134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3" spc="-9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3" spc="1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3" spc="-234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03068" y="3580510"/>
            <a:ext cx="133265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2216017" y="2978150"/>
            <a:ext cx="6957359" cy="411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9" name="object 19"/>
          <p:cNvSpPr txBox="1"/>
          <p:nvPr/>
        </p:nvSpPr>
        <p:spPr>
          <a:xfrm>
            <a:off x="944740" y="912392"/>
            <a:ext cx="1724125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Less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30593" y="912392"/>
            <a:ext cx="155824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load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50566" y="912392"/>
            <a:ext cx="246984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at </a:t>
            </a:r>
            <a:r>
              <a:rPr sz="5875" spc="-19" dirty="0">
                <a:latin typeface="Arial"/>
                <a:cs typeface="Arial"/>
              </a:rPr>
              <a:t>f</a:t>
            </a:r>
            <a:r>
              <a:rPr sz="5875" dirty="0">
                <a:latin typeface="Arial"/>
                <a:cs typeface="Arial"/>
              </a:rPr>
              <a:t>ront</a:t>
            </a:r>
            <a:endParaRPr sz="587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2143" y="912392"/>
            <a:ext cx="151639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axle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4741" y="1726030"/>
            <a:ext cx="10284516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The</a:t>
            </a:r>
            <a:r>
              <a:rPr sz="3739" spc="-57" dirty="0">
                <a:latin typeface="Times New Roman"/>
                <a:cs typeface="Times New Roman"/>
              </a:rPr>
              <a:t> </a:t>
            </a:r>
            <a:r>
              <a:rPr sz="3739" spc="12" dirty="0">
                <a:latin typeface="Times New Roman"/>
                <a:cs typeface="Times New Roman"/>
              </a:rPr>
              <a:t>d</a:t>
            </a:r>
            <a:r>
              <a:rPr sz="3739" dirty="0">
                <a:latin typeface="Times New Roman"/>
                <a:cs typeface="Times New Roman"/>
              </a:rPr>
              <a:t>ri</a:t>
            </a:r>
            <a:r>
              <a:rPr sz="3739" spc="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-14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rce</a:t>
            </a:r>
            <a:r>
              <a:rPr sz="3739" spc="-3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is g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ven</a:t>
            </a:r>
            <a:r>
              <a:rPr sz="3739" spc="-9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at re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r axle hence</a:t>
            </a:r>
            <a:r>
              <a:rPr sz="3739" spc="-10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there is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49978" y="2241501"/>
            <a:ext cx="57916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no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44067" y="2241501"/>
            <a:ext cx="100020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need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57766" y="2241501"/>
            <a:ext cx="47391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to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43279" y="2241501"/>
            <a:ext cx="155730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d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0767" y="2241501"/>
            <a:ext cx="173653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co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5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ex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60795" y="2241501"/>
            <a:ext cx="134442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desi</a:t>
            </a:r>
            <a:r>
              <a:rPr sz="3739" spc="12" dirty="0">
                <a:latin typeface="Times New Roman"/>
                <a:cs typeface="Times New Roman"/>
              </a:rPr>
              <a:t>g</a:t>
            </a:r>
            <a:r>
              <a:rPr sz="3739" dirty="0"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7294" y="2241501"/>
            <a:ext cx="57916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on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11383" y="2241501"/>
            <a:ext cx="102864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fr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52107" y="2241501"/>
            <a:ext cx="101347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axle.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6161" y="7454314"/>
            <a:ext cx="4439089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latin typeface="Times New Roman"/>
                <a:cs typeface="Times New Roman"/>
              </a:rPr>
              <a:t>E</a:t>
            </a:r>
            <a:r>
              <a:rPr sz="2403" spc="-39" dirty="0">
                <a:latin typeface="Times New Roman"/>
                <a:cs typeface="Times New Roman"/>
              </a:rPr>
              <a:t>f</a:t>
            </a:r>
            <a:r>
              <a:rPr sz="2403" dirty="0">
                <a:latin typeface="Times New Roman"/>
                <a:cs typeface="Times New Roman"/>
              </a:rPr>
              <a:t>fe</a:t>
            </a:r>
            <a:r>
              <a:rPr sz="2403" spc="12" dirty="0">
                <a:latin typeface="Times New Roman"/>
                <a:cs typeface="Times New Roman"/>
              </a:rPr>
              <a:t>c</a:t>
            </a:r>
            <a:r>
              <a:rPr sz="2403" dirty="0">
                <a:latin typeface="Times New Roman"/>
                <a:cs typeface="Times New Roman"/>
              </a:rPr>
              <a:t>t</a:t>
            </a:r>
            <a:r>
              <a:rPr sz="2403" spc="5" dirty="0">
                <a:latin typeface="Times New Roman"/>
                <a:cs typeface="Times New Roman"/>
              </a:rPr>
              <a:t>i</a:t>
            </a:r>
            <a:r>
              <a:rPr sz="2403" dirty="0">
                <a:latin typeface="Times New Roman"/>
                <a:cs typeface="Times New Roman"/>
              </a:rPr>
              <a:t>ve</a:t>
            </a:r>
            <a:r>
              <a:rPr sz="2403" spc="-19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Cool</a:t>
            </a:r>
            <a:r>
              <a:rPr sz="2403" spc="5" dirty="0">
                <a:latin typeface="Times New Roman"/>
                <a:cs typeface="Times New Roman"/>
              </a:rPr>
              <a:t>i</a:t>
            </a:r>
            <a:r>
              <a:rPr sz="2403" dirty="0">
                <a:latin typeface="Times New Roman"/>
                <a:cs typeface="Times New Roman"/>
              </a:rPr>
              <a:t>ng</a:t>
            </a:r>
            <a:r>
              <a:rPr sz="2403" spc="-5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of the eng</a:t>
            </a:r>
            <a:r>
              <a:rPr sz="2403" spc="5" dirty="0">
                <a:latin typeface="Times New Roman"/>
                <a:cs typeface="Times New Roman"/>
              </a:rPr>
              <a:t>i</a:t>
            </a:r>
            <a:r>
              <a:rPr sz="2403" dirty="0">
                <a:latin typeface="Times New Roman"/>
                <a:cs typeface="Times New Roman"/>
              </a:rPr>
              <a:t>ne</a:t>
            </a:r>
            <a:r>
              <a:rPr sz="2403" spc="-19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due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3384" y="7454314"/>
            <a:ext cx="317174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latin typeface="Times New Roman"/>
                <a:cs typeface="Times New Roman"/>
              </a:rPr>
              <a:t>to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8599" y="7820598"/>
            <a:ext cx="5167383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latin typeface="Times New Roman"/>
                <a:cs typeface="Times New Roman"/>
              </a:rPr>
              <a:t>exposure of</a:t>
            </a:r>
            <a:r>
              <a:rPr sz="2403" spc="5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coo</a:t>
            </a:r>
            <a:r>
              <a:rPr sz="2403" spc="5" dirty="0">
                <a:latin typeface="Times New Roman"/>
                <a:cs typeface="Times New Roman"/>
              </a:rPr>
              <a:t>l</a:t>
            </a:r>
            <a:r>
              <a:rPr sz="2403" dirty="0">
                <a:latin typeface="Times New Roman"/>
                <a:cs typeface="Times New Roman"/>
              </a:rPr>
              <a:t>ing</a:t>
            </a:r>
            <a:r>
              <a:rPr sz="2403" spc="-19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s</a:t>
            </a:r>
            <a:r>
              <a:rPr sz="2403" spc="25" dirty="0">
                <a:latin typeface="Times New Roman"/>
                <a:cs typeface="Times New Roman"/>
              </a:rPr>
              <a:t>y</a:t>
            </a:r>
            <a:r>
              <a:rPr sz="2403" dirty="0">
                <a:latin typeface="Times New Roman"/>
                <a:cs typeface="Times New Roman"/>
              </a:rPr>
              <a:t>stem</a:t>
            </a:r>
            <a:r>
              <a:rPr sz="2403" spc="-25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to</a:t>
            </a:r>
            <a:r>
              <a:rPr sz="2403" spc="5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flowing a</a:t>
            </a:r>
            <a:r>
              <a:rPr sz="2403" spc="5" dirty="0">
                <a:latin typeface="Times New Roman"/>
                <a:cs typeface="Times New Roman"/>
              </a:rPr>
              <a:t>i</a:t>
            </a:r>
            <a:r>
              <a:rPr sz="2403" dirty="0">
                <a:latin typeface="Times New Roman"/>
                <a:cs typeface="Times New Roman"/>
              </a:rPr>
              <a:t>r</a:t>
            </a:r>
            <a:endParaRPr sz="240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/>
          <p:nvPr/>
        </p:nvSpPr>
        <p:spPr>
          <a:xfrm>
            <a:off x="944740" y="812831"/>
            <a:ext cx="508810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Disadvantages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51731" y="1758951"/>
            <a:ext cx="10088852" cy="6400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/>
              <a:t>Decreased interior space – </a:t>
            </a:r>
            <a:r>
              <a:rPr lang="en-US" sz="3200" dirty="0" smtClean="0"/>
              <a:t>This isn't an issue in a vehicle with a ladder frame like a pickup truck, where the space used by the drive line is unusable for passengers or cargo. But </a:t>
            </a:r>
            <a:r>
              <a:rPr lang="en-US" sz="3200" b="1" dirty="0" smtClean="0"/>
              <a:t>in a passenger car, </a:t>
            </a:r>
            <a:r>
              <a:rPr lang="en-US" sz="3200" dirty="0" smtClean="0"/>
              <a:t>rear wheel drive means: Less front leg room (the transmission tunnel takes up a lot of space between the driver and front passenger), </a:t>
            </a:r>
            <a:r>
              <a:rPr lang="en-US" sz="3200" b="1" i="1" dirty="0" smtClean="0"/>
              <a:t>less leg room for center rear passengers (due to the tunnel needed </a:t>
            </a:r>
            <a:r>
              <a:rPr lang="en-US" sz="3200" b="1" dirty="0" smtClean="0"/>
              <a:t>for the drive shaft), and sometimes less trunk </a:t>
            </a:r>
            <a:r>
              <a:rPr lang="en-US" sz="3200" dirty="0" smtClean="0"/>
              <a:t>space (since there is also more hardware that must be placed underneath the trunk).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40418" y="2355277"/>
            <a:ext cx="10530661" cy="572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7" name="object 7"/>
          <p:cNvSpPr/>
          <p:nvPr/>
        </p:nvSpPr>
        <p:spPr>
          <a:xfrm>
            <a:off x="4880118" y="4174718"/>
            <a:ext cx="2517985" cy="1567172"/>
          </a:xfrm>
          <a:custGeom>
            <a:avLst/>
            <a:gdLst/>
            <a:ahLst/>
            <a:cxnLst/>
            <a:rect l="l" t="t" r="r" b="b"/>
            <a:pathLst>
              <a:path w="1885788" h="1173698">
                <a:moveTo>
                  <a:pt x="153367" y="68407"/>
                </a:moveTo>
                <a:lnTo>
                  <a:pt x="181111" y="27251"/>
                </a:lnTo>
                <a:lnTo>
                  <a:pt x="223089" y="3917"/>
                </a:lnTo>
                <a:lnTo>
                  <a:pt x="247078" y="0"/>
                </a:lnTo>
                <a:lnTo>
                  <a:pt x="259412" y="165"/>
                </a:lnTo>
                <a:lnTo>
                  <a:pt x="1817448" y="575772"/>
                </a:lnTo>
                <a:lnTo>
                  <a:pt x="1858553" y="603549"/>
                </a:lnTo>
                <a:lnTo>
                  <a:pt x="1881870" y="645579"/>
                </a:lnTo>
                <a:lnTo>
                  <a:pt x="1885788" y="669594"/>
                </a:lnTo>
                <a:lnTo>
                  <a:pt x="1885625" y="681941"/>
                </a:lnTo>
                <a:lnTo>
                  <a:pt x="1732485" y="1105235"/>
                </a:lnTo>
                <a:lnTo>
                  <a:pt x="1704644" y="1146409"/>
                </a:lnTo>
                <a:lnTo>
                  <a:pt x="1662628" y="1169765"/>
                </a:lnTo>
                <a:lnTo>
                  <a:pt x="1638647" y="1173698"/>
                </a:lnTo>
                <a:lnTo>
                  <a:pt x="1626322" y="1173543"/>
                </a:lnTo>
                <a:lnTo>
                  <a:pt x="68404" y="597997"/>
                </a:lnTo>
                <a:lnTo>
                  <a:pt x="27267" y="570190"/>
                </a:lnTo>
                <a:lnTo>
                  <a:pt x="3929" y="528211"/>
                </a:lnTo>
                <a:lnTo>
                  <a:pt x="0" y="504234"/>
                </a:lnTo>
                <a:lnTo>
                  <a:pt x="156" y="491906"/>
                </a:lnTo>
                <a:lnTo>
                  <a:pt x="1797" y="479507"/>
                </a:lnTo>
                <a:lnTo>
                  <a:pt x="4977" y="467153"/>
                </a:lnTo>
                <a:lnTo>
                  <a:pt x="6555" y="462615"/>
                </a:lnTo>
                <a:lnTo>
                  <a:pt x="153367" y="68407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8" name="object 8"/>
          <p:cNvSpPr/>
          <p:nvPr/>
        </p:nvSpPr>
        <p:spPr>
          <a:xfrm>
            <a:off x="5961074" y="2132965"/>
            <a:ext cx="347040" cy="2489374"/>
          </a:xfrm>
          <a:custGeom>
            <a:avLst/>
            <a:gdLst/>
            <a:ahLst/>
            <a:cxnLst/>
            <a:rect l="l" t="t" r="r" b="b"/>
            <a:pathLst>
              <a:path w="259908" h="1864360">
                <a:moveTo>
                  <a:pt x="225117" y="1603530"/>
                </a:moveTo>
                <a:lnTo>
                  <a:pt x="214376" y="1608434"/>
                </a:lnTo>
                <a:lnTo>
                  <a:pt x="206267" y="1617599"/>
                </a:lnTo>
                <a:lnTo>
                  <a:pt x="160078" y="1699363"/>
                </a:lnTo>
                <a:lnTo>
                  <a:pt x="131779" y="1749460"/>
                </a:lnTo>
                <a:lnTo>
                  <a:pt x="102169" y="1700279"/>
                </a:lnTo>
                <a:lnTo>
                  <a:pt x="107334" y="1792731"/>
                </a:lnTo>
                <a:lnTo>
                  <a:pt x="157372" y="1791969"/>
                </a:lnTo>
                <a:lnTo>
                  <a:pt x="161563" y="1806575"/>
                </a:lnTo>
                <a:lnTo>
                  <a:pt x="256686" y="1646047"/>
                </a:lnTo>
                <a:lnTo>
                  <a:pt x="259908" y="1637305"/>
                </a:lnTo>
                <a:lnTo>
                  <a:pt x="259726" y="1625434"/>
                </a:lnTo>
                <a:lnTo>
                  <a:pt x="254862" y="1614673"/>
                </a:lnTo>
                <a:lnTo>
                  <a:pt x="245764" y="1606550"/>
                </a:lnTo>
                <a:lnTo>
                  <a:pt x="236970" y="1603319"/>
                </a:lnTo>
                <a:lnTo>
                  <a:pt x="225117" y="1603530"/>
                </a:lnTo>
                <a:close/>
              </a:path>
              <a:path w="259908" h="1864360">
                <a:moveTo>
                  <a:pt x="136544" y="0"/>
                </a:moveTo>
                <a:lnTo>
                  <a:pt x="78632" y="762"/>
                </a:lnTo>
                <a:lnTo>
                  <a:pt x="102169" y="1700279"/>
                </a:lnTo>
                <a:lnTo>
                  <a:pt x="131779" y="1749460"/>
                </a:lnTo>
                <a:lnTo>
                  <a:pt x="160078" y="1699363"/>
                </a:lnTo>
                <a:lnTo>
                  <a:pt x="136544" y="0"/>
                </a:lnTo>
                <a:close/>
              </a:path>
              <a:path w="259908" h="1864360">
                <a:moveTo>
                  <a:pt x="103651" y="1807337"/>
                </a:moveTo>
                <a:lnTo>
                  <a:pt x="107334" y="1792731"/>
                </a:lnTo>
                <a:lnTo>
                  <a:pt x="102169" y="1700279"/>
                </a:lnTo>
                <a:lnTo>
                  <a:pt x="53613" y="1619630"/>
                </a:lnTo>
                <a:lnTo>
                  <a:pt x="47607" y="1612538"/>
                </a:lnTo>
                <a:lnTo>
                  <a:pt x="37199" y="1606886"/>
                </a:lnTo>
                <a:lnTo>
                  <a:pt x="25436" y="1605871"/>
                </a:lnTo>
                <a:lnTo>
                  <a:pt x="13862" y="1609852"/>
                </a:lnTo>
                <a:lnTo>
                  <a:pt x="6722" y="1615898"/>
                </a:lnTo>
                <a:lnTo>
                  <a:pt x="1051" y="1626299"/>
                </a:lnTo>
                <a:lnTo>
                  <a:pt x="0" y="1638046"/>
                </a:lnTo>
                <a:lnTo>
                  <a:pt x="3956" y="1649602"/>
                </a:lnTo>
                <a:lnTo>
                  <a:pt x="133369" y="1864360"/>
                </a:lnTo>
                <a:lnTo>
                  <a:pt x="256686" y="1646047"/>
                </a:lnTo>
                <a:lnTo>
                  <a:pt x="161563" y="1806575"/>
                </a:lnTo>
                <a:lnTo>
                  <a:pt x="157372" y="1791969"/>
                </a:lnTo>
                <a:lnTo>
                  <a:pt x="107334" y="1792731"/>
                </a:lnTo>
                <a:lnTo>
                  <a:pt x="103651" y="18073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" name="object 5"/>
          <p:cNvSpPr txBox="1"/>
          <p:nvPr/>
        </p:nvSpPr>
        <p:spPr>
          <a:xfrm>
            <a:off x="944740" y="861049"/>
            <a:ext cx="1724125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Less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0593" y="861049"/>
            <a:ext cx="184666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Inn</a:t>
            </a:r>
            <a:r>
              <a:rPr sz="5875" spc="-19" dirty="0">
                <a:latin typeface="Arial"/>
                <a:cs typeface="Arial"/>
              </a:rPr>
              <a:t>e</a:t>
            </a:r>
            <a:r>
              <a:rPr sz="5875" dirty="0">
                <a:latin typeface="Arial"/>
                <a:cs typeface="Arial"/>
              </a:rPr>
              <a:t>r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38992" y="861049"/>
            <a:ext cx="2141073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spa</a:t>
            </a:r>
            <a:r>
              <a:rPr sz="5875" spc="12" dirty="0">
                <a:latin typeface="Arial"/>
                <a:cs typeface="Arial"/>
              </a:rPr>
              <a:t>c</a:t>
            </a:r>
            <a:r>
              <a:rPr sz="5875" dirty="0">
                <a:latin typeface="Arial"/>
                <a:cs typeface="Arial"/>
              </a:rPr>
              <a:t>e</a:t>
            </a:r>
            <a:endParaRPr sz="58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944741" y="1055292"/>
            <a:ext cx="3427036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Increased</a:t>
            </a:r>
            <a:endParaRPr sz="587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3506" y="1055292"/>
            <a:ext cx="230546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weight</a:t>
            </a:r>
            <a:endParaRPr sz="587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4741" y="2569931"/>
            <a:ext cx="10392697" cy="1536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3739" spc="4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3739" b="1" spc="5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dri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39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739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t,</a:t>
            </a:r>
            <a:r>
              <a:rPr sz="3739" b="1" spc="6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-19" dirty="0">
                <a:solidFill>
                  <a:srgbClr val="001F5F"/>
                </a:solidFill>
                <a:latin typeface="Times New Roman"/>
                <a:cs typeface="Times New Roman"/>
              </a:rPr>
              <a:t>w</a:t>
            </a:r>
            <a:r>
              <a:rPr sz="3739" b="1" spc="19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ich</a:t>
            </a:r>
            <a:r>
              <a:rPr sz="3739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con</a:t>
            </a:r>
            <a:r>
              <a:rPr sz="3739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39" b="1" spc="-12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ts</a:t>
            </a:r>
            <a:r>
              <a:rPr sz="3739" b="1" spc="3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th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39" b="1" spc="6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39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ne</a:t>
            </a:r>
            <a:r>
              <a:rPr sz="3739" b="1" spc="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39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endParaRPr sz="3739" dirty="0">
              <a:latin typeface="Times New Roman"/>
              <a:cs typeface="Times New Roman"/>
            </a:endParaRPr>
          </a:p>
          <a:p>
            <a:pPr marL="322184" marR="1055">
              <a:lnSpc>
                <a:spcPts val="4039"/>
              </a:lnSpc>
              <a:spcBef>
                <a:spcPts val="3"/>
              </a:spcBef>
            </a:pP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3739" b="1" spc="-67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3739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39" b="1" spc="30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3739" b="1" spc="36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19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he</a:t>
            </a:r>
            <a:r>
              <a:rPr sz="3739" b="1" spc="3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dri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39" b="1" spc="3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739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x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le</a:t>
            </a:r>
            <a:r>
              <a:rPr sz="3739" b="1" spc="34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739" b="1" spc="3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39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39" b="1" spc="3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3739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ck,</a:t>
            </a:r>
            <a:r>
              <a:rPr sz="3739" b="1" spc="3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19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3739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3739" b="1" spc="35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-19" dirty="0">
                <a:solidFill>
                  <a:srgbClr val="001F5F"/>
                </a:solidFill>
                <a:latin typeface="Times New Roman"/>
                <a:cs typeface="Times New Roman"/>
              </a:rPr>
              <a:t>w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eig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739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3739" dirty="0">
              <a:latin typeface="Times New Roman"/>
              <a:cs typeface="Times New Roman"/>
            </a:endParaRPr>
          </a:p>
          <a:p>
            <a:pPr marL="322184" marR="2196">
              <a:lnSpc>
                <a:spcPts val="4039"/>
              </a:lnSpc>
            </a:pPr>
            <a:r>
              <a:rPr sz="3739" b="1" i="1" dirty="0">
                <a:latin typeface="Times New Roman"/>
                <a:cs typeface="Times New Roman"/>
              </a:rPr>
              <a:t>There</a:t>
            </a:r>
            <a:r>
              <a:rPr sz="3739" b="1" i="1" spc="-57" dirty="0">
                <a:latin typeface="Times New Roman"/>
                <a:cs typeface="Times New Roman"/>
              </a:rPr>
              <a:t> </a:t>
            </a:r>
            <a:r>
              <a:rPr sz="3739" b="1" i="1" spc="5" dirty="0">
                <a:latin typeface="Times New Roman"/>
                <a:cs typeface="Times New Roman"/>
              </a:rPr>
              <a:t>i</a:t>
            </a:r>
            <a:r>
              <a:rPr sz="3739" b="1" i="1" dirty="0">
                <a:latin typeface="Times New Roman"/>
                <a:cs typeface="Times New Roman"/>
              </a:rPr>
              <a:t>s</a:t>
            </a:r>
            <a:r>
              <a:rPr sz="3739" b="1" i="1" spc="52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extra</a:t>
            </a:r>
            <a:r>
              <a:rPr sz="3739" b="1" i="1" spc="-32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s</a:t>
            </a:r>
            <a:r>
              <a:rPr sz="3739" b="1" i="1" spc="5" dirty="0">
                <a:latin typeface="Times New Roman"/>
                <a:cs typeface="Times New Roman"/>
              </a:rPr>
              <a:t>h</a:t>
            </a:r>
            <a:r>
              <a:rPr sz="3739" b="1" i="1" dirty="0">
                <a:latin typeface="Times New Roman"/>
                <a:cs typeface="Times New Roman"/>
              </a:rPr>
              <a:t>e</a:t>
            </a:r>
            <a:r>
              <a:rPr sz="3739" b="1" i="1" spc="-12" dirty="0">
                <a:latin typeface="Times New Roman"/>
                <a:cs typeface="Times New Roman"/>
              </a:rPr>
              <a:t>e</a:t>
            </a:r>
            <a:r>
              <a:rPr sz="3739" b="1" i="1" dirty="0">
                <a:latin typeface="Times New Roman"/>
                <a:cs typeface="Times New Roman"/>
              </a:rPr>
              <a:t>t</a:t>
            </a:r>
            <a:r>
              <a:rPr sz="3739" b="1" i="1" spc="-1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metal</a:t>
            </a:r>
            <a:r>
              <a:rPr sz="3739" b="1" i="1" spc="45" dirty="0">
                <a:latin typeface="Times New Roman"/>
                <a:cs typeface="Times New Roman"/>
              </a:rPr>
              <a:t> </a:t>
            </a:r>
            <a:r>
              <a:rPr sz="3739" b="1" i="1" spc="5" dirty="0">
                <a:latin typeface="Times New Roman"/>
                <a:cs typeface="Times New Roman"/>
              </a:rPr>
              <a:t>t</a:t>
            </a:r>
            <a:r>
              <a:rPr sz="3739" b="1" i="1" dirty="0">
                <a:latin typeface="Times New Roman"/>
                <a:cs typeface="Times New Roman"/>
              </a:rPr>
              <a:t>o</a:t>
            </a:r>
            <a:r>
              <a:rPr sz="3739" b="1" i="1" spc="24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form</a:t>
            </a:r>
            <a:r>
              <a:rPr sz="3739" b="1" i="1" spc="-33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t</a:t>
            </a:r>
            <a:r>
              <a:rPr sz="3739" b="1" i="1" spc="12" dirty="0">
                <a:latin typeface="Times New Roman"/>
                <a:cs typeface="Times New Roman"/>
              </a:rPr>
              <a:t>h</a:t>
            </a:r>
            <a:r>
              <a:rPr sz="3739" b="1" i="1" dirty="0">
                <a:latin typeface="Times New Roman"/>
                <a:cs typeface="Times New Roman"/>
              </a:rPr>
              <a:t>e</a:t>
            </a:r>
            <a:r>
              <a:rPr sz="3739" b="1" i="1" spc="8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tran</a:t>
            </a:r>
            <a:r>
              <a:rPr sz="3739" b="1" i="1" spc="12" dirty="0">
                <a:latin typeface="Times New Roman"/>
                <a:cs typeface="Times New Roman"/>
              </a:rPr>
              <a:t>s</a:t>
            </a:r>
            <a:r>
              <a:rPr sz="3739" b="1" i="1" dirty="0">
                <a:latin typeface="Times New Roman"/>
                <a:cs typeface="Times New Roman"/>
              </a:rPr>
              <a:t>mission</a:t>
            </a:r>
            <a:endParaRPr sz="3739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9977" y="4111507"/>
            <a:ext cx="846997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tu</a:t>
            </a:r>
            <a:r>
              <a:rPr sz="3739" b="1" i="1" spc="12" dirty="0">
                <a:latin typeface="Times New Roman"/>
                <a:cs typeface="Times New Roman"/>
              </a:rPr>
              <a:t>n</a:t>
            </a:r>
            <a:r>
              <a:rPr sz="3739" b="1" i="1" dirty="0">
                <a:latin typeface="Times New Roman"/>
                <a:cs typeface="Times New Roman"/>
              </a:rPr>
              <a:t>ne</a:t>
            </a:r>
            <a:r>
              <a:rPr sz="3739" b="1" i="1" spc="5" dirty="0">
                <a:latin typeface="Times New Roman"/>
                <a:cs typeface="Times New Roman"/>
              </a:rPr>
              <a:t>l</a:t>
            </a:r>
            <a:r>
              <a:rPr sz="3739" b="1" i="1" dirty="0">
                <a:latin typeface="Times New Roman"/>
                <a:cs typeface="Times New Roman"/>
              </a:rPr>
              <a:t>.</a:t>
            </a:r>
            <a:r>
              <a:rPr sz="3739" b="1" i="1" spc="51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34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rear</a:t>
            </a:r>
            <a:r>
              <a:rPr sz="3739" spc="52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wheel</a:t>
            </a:r>
            <a:r>
              <a:rPr sz="3739" spc="47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513" dirty="0">
                <a:latin typeface="Times New Roman"/>
                <a:cs typeface="Times New Roman"/>
              </a:rPr>
              <a:t> </a:t>
            </a:r>
            <a:r>
              <a:rPr sz="3739" spc="-19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ar</a:t>
            </a:r>
            <a:r>
              <a:rPr sz="3739" spc="53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will</a:t>
            </a:r>
            <a:r>
              <a:rPr sz="3739" spc="58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wei</a:t>
            </a:r>
            <a:r>
              <a:rPr sz="3739" spc="12" dirty="0">
                <a:latin typeface="Times New Roman"/>
                <a:cs typeface="Times New Roman"/>
              </a:rPr>
              <a:t>g</a:t>
            </a:r>
            <a:r>
              <a:rPr sz="3739" dirty="0"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807929" y="4111507"/>
            <a:ext cx="152459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sligh</a:t>
            </a:r>
            <a:r>
              <a:rPr sz="3739" spc="-12" dirty="0">
                <a:latin typeface="Times New Roman"/>
                <a:cs typeface="Times New Roman"/>
              </a:rPr>
              <a:t>tl</a:t>
            </a:r>
            <a:r>
              <a:rPr sz="3739" dirty="0">
                <a:latin typeface="Times New Roman"/>
                <a:cs typeface="Times New Roman"/>
              </a:rPr>
              <a:t>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9977" y="4624304"/>
            <a:ext cx="596710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42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an</a:t>
            </a:r>
            <a:r>
              <a:rPr sz="3739" spc="43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48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co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pa</a:t>
            </a:r>
            <a:r>
              <a:rPr sz="3739" spc="19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able</a:t>
            </a:r>
            <a:r>
              <a:rPr sz="3739" spc="38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92441" y="4624304"/>
            <a:ext cx="123726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wheel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05297" y="4624304"/>
            <a:ext cx="108080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ive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61126" y="4624304"/>
            <a:ext cx="78304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spc="-139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,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19859" y="4624304"/>
            <a:ext cx="71403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but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9978" y="5137102"/>
            <a:ext cx="816235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less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8152" y="5137102"/>
            <a:ext cx="922442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an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4719" y="5137102"/>
            <a:ext cx="896365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ur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6360" y="5137102"/>
            <a:ext cx="1237267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wheel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5794" y="5137102"/>
            <a:ext cx="1200664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e.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944741" y="1016156"/>
            <a:ext cx="234655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Higher</a:t>
            </a:r>
            <a:endParaRPr sz="58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0040" y="1016156"/>
            <a:ext cx="321931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purchase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31077" y="1016156"/>
            <a:ext cx="176522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price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4740" y="2530796"/>
            <a:ext cx="10392461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3739" spc="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Due </a:t>
            </a:r>
            <a:r>
              <a:rPr sz="3739" b="1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3739" b="1" i="1" spc="7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3739" b="1" i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ded </a:t>
            </a:r>
            <a:r>
              <a:rPr sz="3739" b="1" i="1" spc="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spc="-1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sz="3739" b="1" i="1" spc="4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f </a:t>
            </a:r>
            <a:r>
              <a:rPr sz="3739" b="1" i="1" spc="6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739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terials,</a:t>
            </a:r>
            <a:r>
              <a:rPr sz="3739" b="1" i="1" spc="8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i="1" spc="-1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ar </a:t>
            </a:r>
            <a:r>
              <a:rPr sz="3739" b="1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whe</a:t>
            </a:r>
            <a:r>
              <a:rPr sz="3739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9978" y="3046267"/>
            <a:ext cx="108080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ive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19438" y="3046267"/>
            <a:ext cx="42220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30131" y="3046267"/>
            <a:ext cx="173795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typically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4866" y="3046267"/>
            <a:ext cx="152980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739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ly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72382" y="3046267"/>
            <a:ext cx="110593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more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68669" y="3046267"/>
            <a:ext cx="200251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expen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ive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59977" y="3046267"/>
            <a:ext cx="47483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4741" y="3559573"/>
            <a:ext cx="2204394" cy="1704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2184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rch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se</a:t>
            </a:r>
            <a:endParaRPr sz="3739" dirty="0">
              <a:latin typeface="Times New Roman"/>
              <a:cs typeface="Times New Roman"/>
            </a:endParaRPr>
          </a:p>
          <a:p>
            <a:pPr marL="322184" marR="71117">
              <a:lnSpc>
                <a:spcPts val="4039"/>
              </a:lnSpc>
              <a:spcBef>
                <a:spcPts val="4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3739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hicle.</a:t>
            </a:r>
            <a:endParaRPr sz="3739" dirty="0">
              <a:latin typeface="Times New Roman"/>
              <a:cs typeface="Times New Roman"/>
            </a:endParaRPr>
          </a:p>
          <a:p>
            <a:pPr marL="16957" marR="71117">
              <a:lnSpc>
                <a:spcPct val="95825"/>
              </a:lnSpc>
              <a:spcBef>
                <a:spcPts val="865"/>
              </a:spcBef>
            </a:pPr>
            <a:r>
              <a:rPr sz="3739" spc="47" dirty="0" smtClean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24026" y="3559573"/>
            <a:ext cx="100304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2240" y="3559573"/>
            <a:ext cx="34210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9107" y="3559573"/>
            <a:ext cx="239747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comp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rable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89537" y="3559573"/>
            <a:ext cx="108222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47451" y="3559573"/>
            <a:ext cx="123584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whe</a:t>
            </a:r>
            <a:r>
              <a:rPr sz="3739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57645" y="3559573"/>
            <a:ext cx="108080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ive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92448" y="1531175"/>
            <a:ext cx="6167813" cy="3459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2" name="object 12"/>
          <p:cNvSpPr/>
          <p:nvPr/>
        </p:nvSpPr>
        <p:spPr>
          <a:xfrm>
            <a:off x="4470699" y="4762611"/>
            <a:ext cx="6595143" cy="400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3" name="object 13"/>
          <p:cNvSpPr/>
          <p:nvPr/>
        </p:nvSpPr>
        <p:spPr>
          <a:xfrm>
            <a:off x="4470698" y="4762611"/>
            <a:ext cx="2820386" cy="447680"/>
          </a:xfrm>
          <a:custGeom>
            <a:avLst/>
            <a:gdLst/>
            <a:ahLst/>
            <a:cxnLst/>
            <a:rect l="l" t="t" r="r" b="b"/>
            <a:pathLst>
              <a:path w="2112264" h="335279">
                <a:moveTo>
                  <a:pt x="0" y="335280"/>
                </a:moveTo>
                <a:lnTo>
                  <a:pt x="2112264" y="335280"/>
                </a:lnTo>
                <a:lnTo>
                  <a:pt x="2112264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4" name="object 14"/>
          <p:cNvSpPr/>
          <p:nvPr/>
        </p:nvSpPr>
        <p:spPr>
          <a:xfrm>
            <a:off x="4470698" y="4762611"/>
            <a:ext cx="2820386" cy="447680"/>
          </a:xfrm>
          <a:custGeom>
            <a:avLst/>
            <a:gdLst/>
            <a:ahLst/>
            <a:cxnLst/>
            <a:rect l="l" t="t" r="r" b="b"/>
            <a:pathLst>
              <a:path w="2112264" h="335279">
                <a:moveTo>
                  <a:pt x="0" y="335280"/>
                </a:moveTo>
                <a:lnTo>
                  <a:pt x="2112264" y="335280"/>
                </a:lnTo>
                <a:lnTo>
                  <a:pt x="2112264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5" name="object 15"/>
          <p:cNvSpPr/>
          <p:nvPr/>
        </p:nvSpPr>
        <p:spPr>
          <a:xfrm>
            <a:off x="1277924" y="7383577"/>
            <a:ext cx="3272135" cy="415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6" name="object 16"/>
          <p:cNvSpPr/>
          <p:nvPr/>
        </p:nvSpPr>
        <p:spPr>
          <a:xfrm>
            <a:off x="1951479" y="7237064"/>
            <a:ext cx="1925025" cy="7997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7" name="object 17"/>
          <p:cNvSpPr/>
          <p:nvPr/>
        </p:nvSpPr>
        <p:spPr>
          <a:xfrm>
            <a:off x="1357285" y="7436485"/>
            <a:ext cx="3113412" cy="258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8" name="object 18"/>
          <p:cNvSpPr/>
          <p:nvPr/>
        </p:nvSpPr>
        <p:spPr>
          <a:xfrm>
            <a:off x="333725" y="5423959"/>
            <a:ext cx="3270101" cy="6043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9" name="object 19"/>
          <p:cNvSpPr/>
          <p:nvPr/>
        </p:nvSpPr>
        <p:spPr>
          <a:xfrm>
            <a:off x="1271820" y="5371050"/>
            <a:ext cx="1391877" cy="799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0" name="object 20"/>
          <p:cNvSpPr/>
          <p:nvPr/>
        </p:nvSpPr>
        <p:spPr>
          <a:xfrm>
            <a:off x="413087" y="5476866"/>
            <a:ext cx="3111377" cy="447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1" name="object 21"/>
          <p:cNvSpPr/>
          <p:nvPr/>
        </p:nvSpPr>
        <p:spPr>
          <a:xfrm>
            <a:off x="504658" y="6455658"/>
            <a:ext cx="3306729" cy="500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2" name="object 22"/>
          <p:cNvSpPr/>
          <p:nvPr/>
        </p:nvSpPr>
        <p:spPr>
          <a:xfrm>
            <a:off x="1078502" y="6351877"/>
            <a:ext cx="2159040" cy="7997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3" name="object 23"/>
          <p:cNvSpPr/>
          <p:nvPr/>
        </p:nvSpPr>
        <p:spPr>
          <a:xfrm>
            <a:off x="584019" y="6508565"/>
            <a:ext cx="3148006" cy="343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4" name="object 24"/>
          <p:cNvSpPr/>
          <p:nvPr/>
        </p:nvSpPr>
        <p:spPr>
          <a:xfrm>
            <a:off x="1969794" y="5924546"/>
            <a:ext cx="189245" cy="584019"/>
          </a:xfrm>
          <a:custGeom>
            <a:avLst/>
            <a:gdLst/>
            <a:ahLst/>
            <a:cxnLst/>
            <a:rect l="l" t="t" r="r" b="b"/>
            <a:pathLst>
              <a:path w="141731" h="437388">
                <a:moveTo>
                  <a:pt x="70865" y="437388"/>
                </a:moveTo>
                <a:lnTo>
                  <a:pt x="141731" y="366521"/>
                </a:lnTo>
                <a:lnTo>
                  <a:pt x="106299" y="366521"/>
                </a:lnTo>
                <a:lnTo>
                  <a:pt x="106299" y="0"/>
                </a:lnTo>
                <a:lnTo>
                  <a:pt x="35433" y="0"/>
                </a:lnTo>
                <a:lnTo>
                  <a:pt x="35433" y="366521"/>
                </a:lnTo>
                <a:lnTo>
                  <a:pt x="0" y="366521"/>
                </a:lnTo>
                <a:lnTo>
                  <a:pt x="70865" y="43738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5" name="object 25"/>
          <p:cNvSpPr/>
          <p:nvPr/>
        </p:nvSpPr>
        <p:spPr>
          <a:xfrm>
            <a:off x="1969794" y="5924546"/>
            <a:ext cx="189245" cy="584019"/>
          </a:xfrm>
          <a:custGeom>
            <a:avLst/>
            <a:gdLst/>
            <a:ahLst/>
            <a:cxnLst/>
            <a:rect l="l" t="t" r="r" b="b"/>
            <a:pathLst>
              <a:path w="141731" h="437388">
                <a:moveTo>
                  <a:pt x="0" y="366521"/>
                </a:moveTo>
                <a:lnTo>
                  <a:pt x="35433" y="366521"/>
                </a:lnTo>
                <a:lnTo>
                  <a:pt x="35433" y="0"/>
                </a:lnTo>
                <a:lnTo>
                  <a:pt x="106299" y="0"/>
                </a:lnTo>
                <a:lnTo>
                  <a:pt x="106299" y="366521"/>
                </a:lnTo>
                <a:lnTo>
                  <a:pt x="141731" y="366521"/>
                </a:lnTo>
                <a:lnTo>
                  <a:pt x="70865" y="437388"/>
                </a:lnTo>
                <a:lnTo>
                  <a:pt x="0" y="36652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6" name="object 26"/>
          <p:cNvSpPr/>
          <p:nvPr/>
        </p:nvSpPr>
        <p:spPr>
          <a:xfrm>
            <a:off x="2309622" y="6852465"/>
            <a:ext cx="189247" cy="584019"/>
          </a:xfrm>
          <a:custGeom>
            <a:avLst/>
            <a:gdLst/>
            <a:ahLst/>
            <a:cxnLst/>
            <a:rect l="l" t="t" r="r" b="b"/>
            <a:pathLst>
              <a:path w="141732" h="437388">
                <a:moveTo>
                  <a:pt x="70866" y="437388"/>
                </a:moveTo>
                <a:lnTo>
                  <a:pt x="141732" y="366522"/>
                </a:lnTo>
                <a:lnTo>
                  <a:pt x="106299" y="366522"/>
                </a:lnTo>
                <a:lnTo>
                  <a:pt x="106299" y="0"/>
                </a:lnTo>
                <a:lnTo>
                  <a:pt x="35433" y="0"/>
                </a:lnTo>
                <a:lnTo>
                  <a:pt x="35433" y="366522"/>
                </a:lnTo>
                <a:lnTo>
                  <a:pt x="0" y="366522"/>
                </a:lnTo>
                <a:lnTo>
                  <a:pt x="70866" y="43738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7" name="object 27"/>
          <p:cNvSpPr/>
          <p:nvPr/>
        </p:nvSpPr>
        <p:spPr>
          <a:xfrm>
            <a:off x="2309622" y="6852465"/>
            <a:ext cx="189247" cy="584019"/>
          </a:xfrm>
          <a:custGeom>
            <a:avLst/>
            <a:gdLst/>
            <a:ahLst/>
            <a:cxnLst/>
            <a:rect l="l" t="t" r="r" b="b"/>
            <a:pathLst>
              <a:path w="141732" h="437388">
                <a:moveTo>
                  <a:pt x="0" y="366522"/>
                </a:moveTo>
                <a:lnTo>
                  <a:pt x="35433" y="366522"/>
                </a:lnTo>
                <a:lnTo>
                  <a:pt x="35433" y="0"/>
                </a:lnTo>
                <a:lnTo>
                  <a:pt x="106299" y="0"/>
                </a:lnTo>
                <a:lnTo>
                  <a:pt x="106299" y="366522"/>
                </a:lnTo>
                <a:lnTo>
                  <a:pt x="141732" y="366522"/>
                </a:lnTo>
                <a:lnTo>
                  <a:pt x="70866" y="437388"/>
                </a:lnTo>
                <a:lnTo>
                  <a:pt x="0" y="36652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0" name="object 10"/>
          <p:cNvSpPr txBox="1"/>
          <p:nvPr/>
        </p:nvSpPr>
        <p:spPr>
          <a:xfrm>
            <a:off x="944741" y="811330"/>
            <a:ext cx="1716112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94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Fro</a:t>
            </a:r>
            <a:r>
              <a:rPr sz="5341" spc="-12" dirty="0">
                <a:latin typeface="Arial"/>
                <a:cs typeface="Arial"/>
              </a:rPr>
              <a:t>n</a:t>
            </a:r>
            <a:r>
              <a:rPr sz="5341" dirty="0">
                <a:latin typeface="Arial"/>
                <a:cs typeface="Arial"/>
              </a:rPr>
              <a:t>t</a:t>
            </a:r>
            <a:endParaRPr sz="534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16438" y="811330"/>
            <a:ext cx="2246333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94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Engine</a:t>
            </a:r>
            <a:endParaRPr sz="534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4968" y="811330"/>
            <a:ext cx="1716112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94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Fro</a:t>
            </a:r>
            <a:r>
              <a:rPr sz="5341" spc="-12" dirty="0">
                <a:latin typeface="Arial"/>
                <a:cs typeface="Arial"/>
              </a:rPr>
              <a:t>n</a:t>
            </a:r>
            <a:r>
              <a:rPr sz="5341" dirty="0">
                <a:latin typeface="Arial"/>
                <a:cs typeface="Arial"/>
              </a:rPr>
              <a:t>t</a:t>
            </a:r>
            <a:endParaRPr sz="534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6665" y="811330"/>
            <a:ext cx="2055129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94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Wh</a:t>
            </a:r>
            <a:r>
              <a:rPr sz="5341" spc="-12" dirty="0">
                <a:latin typeface="Arial"/>
                <a:cs typeface="Arial"/>
              </a:rPr>
              <a:t>e</a:t>
            </a:r>
            <a:r>
              <a:rPr sz="5341" dirty="0">
                <a:latin typeface="Arial"/>
                <a:cs typeface="Arial"/>
              </a:rPr>
              <a:t>el</a:t>
            </a:r>
            <a:endParaRPr sz="534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6024" y="811330"/>
            <a:ext cx="1717468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94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Drive</a:t>
            </a:r>
            <a:endParaRPr sz="534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7365" y="5550900"/>
            <a:ext cx="945351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Eng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3234" y="6531218"/>
            <a:ext cx="1713631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spc="-72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3" spc="-19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ission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6685" y="7416550"/>
            <a:ext cx="1478691" cy="339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2403" spc="-12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rive</a:t>
            </a:r>
            <a:endParaRPr sz="240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6397758" y="3424698"/>
            <a:ext cx="5504433" cy="3721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2" name="object 22"/>
          <p:cNvSpPr txBox="1"/>
          <p:nvPr/>
        </p:nvSpPr>
        <p:spPr>
          <a:xfrm>
            <a:off x="944741" y="791249"/>
            <a:ext cx="1889259" cy="158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263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Front</a:t>
            </a:r>
            <a:endParaRPr sz="5875">
              <a:latin typeface="Arial"/>
              <a:cs typeface="Arial"/>
            </a:endParaRPr>
          </a:p>
          <a:p>
            <a:pPr marL="16957">
              <a:lnSpc>
                <a:spcPts val="6342"/>
              </a:lnSpc>
              <a:spcBef>
                <a:spcPts val="9"/>
              </a:spcBef>
            </a:pPr>
            <a:r>
              <a:rPr sz="5875" dirty="0">
                <a:latin typeface="Arial"/>
                <a:cs typeface="Arial"/>
              </a:rPr>
              <a:t>Drive</a:t>
            </a:r>
            <a:endParaRPr sz="587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5413" y="791249"/>
            <a:ext cx="2470763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Engine</a:t>
            </a:r>
            <a:endParaRPr sz="58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27854" y="791249"/>
            <a:ext cx="1888996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Front</a:t>
            </a:r>
            <a:endParaRPr sz="58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78527" y="791249"/>
            <a:ext cx="2260162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spc="-19" dirty="0">
                <a:latin typeface="Arial"/>
                <a:cs typeface="Arial"/>
              </a:rPr>
              <a:t>W</a:t>
            </a:r>
            <a:r>
              <a:rPr sz="5875" dirty="0">
                <a:latin typeface="Arial"/>
                <a:cs typeface="Arial"/>
              </a:rPr>
              <a:t>heel</a:t>
            </a:r>
            <a:endParaRPr sz="58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4741" y="2706365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49977" y="2708854"/>
            <a:ext cx="4738057" cy="951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1387">
              <a:lnSpc>
                <a:spcPts val="3685"/>
              </a:lnSpc>
              <a:spcBef>
                <a:spcPts val="184"/>
              </a:spcBef>
            </a:pP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n</a:t>
            </a:r>
            <a:r>
              <a:rPr sz="3472" spc="501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this</a:t>
            </a:r>
            <a:r>
              <a:rPr sz="3472" spc="48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type</a:t>
            </a:r>
            <a:r>
              <a:rPr sz="3472" spc="48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the</a:t>
            </a:r>
            <a:r>
              <a:rPr sz="3472" spc="494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gine</a:t>
            </a:r>
            <a:r>
              <a:rPr sz="3472" spc="487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is</a:t>
            </a:r>
            <a:endParaRPr sz="3472">
              <a:latin typeface="Times New Roman"/>
              <a:cs typeface="Times New Roman"/>
            </a:endParaRPr>
          </a:p>
          <a:p>
            <a:pPr marL="16957">
              <a:lnSpc>
                <a:spcPts val="3752"/>
              </a:lnSpc>
              <a:spcBef>
                <a:spcPts val="3"/>
              </a:spcBef>
            </a:pP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u</a:t>
            </a:r>
            <a:r>
              <a:rPr sz="3472" dirty="0">
                <a:latin typeface="Times New Roman"/>
                <a:cs typeface="Times New Roman"/>
              </a:rPr>
              <a:t>nt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d</a:t>
            </a:r>
            <a:r>
              <a:rPr sz="3472" spc="219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n</a:t>
            </a:r>
            <a:r>
              <a:rPr sz="3472" spc="2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the</a:t>
            </a:r>
            <a:r>
              <a:rPr sz="3472" spc="200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fr</a:t>
            </a:r>
            <a:r>
              <a:rPr sz="3472" spc="-19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nt</a:t>
            </a:r>
            <a:r>
              <a:rPr sz="3472" spc="206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de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9977" y="3660865"/>
            <a:ext cx="470011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5" dirty="0">
                <a:latin typeface="Times New Roman"/>
                <a:cs typeface="Times New Roman"/>
              </a:rPr>
              <a:t>of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9778" y="3660865"/>
            <a:ext cx="3188801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the </a:t>
            </a:r>
            <a:r>
              <a:rPr sz="3472" spc="773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v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hic</a:t>
            </a:r>
            <a:r>
              <a:rPr sz="3472" spc="-12" dirty="0">
                <a:latin typeface="Times New Roman"/>
                <a:cs typeface="Times New Roman"/>
              </a:rPr>
              <a:t>l</a:t>
            </a:r>
            <a:r>
              <a:rPr sz="3472" dirty="0">
                <a:latin typeface="Times New Roman"/>
                <a:cs typeface="Times New Roman"/>
              </a:rPr>
              <a:t>e </a:t>
            </a:r>
            <a:r>
              <a:rPr sz="3472" spc="788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9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d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8763" y="3660865"/>
            <a:ext cx="640314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the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9977" y="4137871"/>
            <a:ext cx="4749724" cy="2720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12878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driving</a:t>
            </a:r>
            <a:r>
              <a:rPr sz="3472" spc="401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p</a:t>
            </a:r>
            <a:r>
              <a:rPr sz="3472" spc="-19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wer</a:t>
            </a:r>
            <a:r>
              <a:rPr sz="3472" spc="393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393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gi</a:t>
            </a:r>
            <a:r>
              <a:rPr sz="3472" spc="5" dirty="0">
                <a:latin typeface="Times New Roman"/>
                <a:cs typeface="Times New Roman"/>
              </a:rPr>
              <a:t>v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n</a:t>
            </a:r>
            <a:r>
              <a:rPr sz="3472" spc="413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to</a:t>
            </a:r>
            <a:endParaRPr sz="3472">
              <a:latin typeface="Times New Roman"/>
              <a:cs typeface="Times New Roman"/>
            </a:endParaRPr>
          </a:p>
          <a:p>
            <a:pPr marL="16957" marR="76045">
              <a:lnSpc>
                <a:spcPts val="3752"/>
              </a:lnSpc>
              <a:spcBef>
                <a:spcPts val="3"/>
              </a:spcBef>
            </a:pPr>
            <a:r>
              <a:rPr sz="3472" dirty="0">
                <a:latin typeface="Times New Roman"/>
                <a:cs typeface="Times New Roman"/>
              </a:rPr>
              <a:t>the front</a:t>
            </a:r>
            <a:r>
              <a:rPr sz="3472" spc="-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w</a:t>
            </a:r>
            <a:r>
              <a:rPr sz="3472" spc="12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ls</a:t>
            </a:r>
            <a:r>
              <a:rPr sz="3472" spc="-2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l</a:t>
            </a:r>
            <a:r>
              <a:rPr sz="3472" spc="-219" dirty="0">
                <a:latin typeface="Times New Roman"/>
                <a:cs typeface="Times New Roman"/>
              </a:rPr>
              <a:t>y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915"/>
              </a:spcBef>
            </a:pPr>
            <a:r>
              <a:rPr sz="3472" dirty="0">
                <a:latin typeface="Times New Roman"/>
                <a:cs typeface="Times New Roman"/>
              </a:rPr>
              <a:t>The  </a:t>
            </a:r>
            <a:r>
              <a:rPr sz="3472" spc="4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pow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r  </a:t>
            </a:r>
            <a:r>
              <a:rPr sz="3472" spc="5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flows  </a:t>
            </a:r>
            <a:r>
              <a:rPr sz="3472" spc="5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from</a:t>
            </a:r>
            <a:endParaRPr sz="3472">
              <a:latin typeface="Times New Roman"/>
              <a:cs typeface="Times New Roman"/>
            </a:endParaRPr>
          </a:p>
          <a:p>
            <a:pPr marL="16957" marR="76045">
              <a:lnSpc>
                <a:spcPts val="3752"/>
              </a:lnSpc>
              <a:spcBef>
                <a:spcPts val="187"/>
              </a:spcBef>
            </a:pPr>
            <a:r>
              <a:rPr sz="3472" dirty="0">
                <a:latin typeface="Times New Roman"/>
                <a:cs typeface="Times New Roman"/>
              </a:rPr>
              <a:t>engine</a:t>
            </a:r>
            <a:r>
              <a:rPr sz="3472" spc="-33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o f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axl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  <a:p>
            <a:pPr marL="16957" marR="11345">
              <a:lnSpc>
                <a:spcPct val="95825"/>
              </a:lnSpc>
              <a:spcBef>
                <a:spcPts val="901"/>
              </a:spcBef>
            </a:pP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12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is</a:t>
            </a:r>
            <a:r>
              <a:rPr sz="3472" spc="501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ty</a:t>
            </a:r>
            <a:r>
              <a:rPr sz="3472" spc="5" dirty="0">
                <a:latin typeface="Times New Roman"/>
                <a:cs typeface="Times New Roman"/>
              </a:rPr>
              <a:t>p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494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f</a:t>
            </a:r>
            <a:r>
              <a:rPr sz="3472" spc="50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ar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spc="-19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n</a:t>
            </a:r>
            <a:r>
              <a:rPr sz="3472" spc="12" dirty="0">
                <a:latin typeface="Times New Roman"/>
                <a:cs typeface="Times New Roman"/>
              </a:rPr>
              <a:t>g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ent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4741" y="5258652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4741" y="6380226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9977" y="6858886"/>
            <a:ext cx="93208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h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ve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6062" y="6858886"/>
            <a:ext cx="186292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d</a:t>
            </a:r>
            <a:r>
              <a:rPr sz="3472" dirty="0">
                <a:latin typeface="Times New Roman"/>
                <a:cs typeface="Times New Roman"/>
              </a:rPr>
              <a:t>dition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l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2644" y="6858886"/>
            <a:ext cx="713499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sub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84513" y="6858886"/>
            <a:ext cx="971821" cy="9516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391" marR="530" algn="ctr">
              <a:lnSpc>
                <a:spcPts val="3685"/>
              </a:lnSpc>
              <a:spcBef>
                <a:spcPts val="184"/>
              </a:spcBef>
            </a:pPr>
            <a:r>
              <a:rPr sz="3472" spc="-19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ype</a:t>
            </a:r>
            <a:endParaRPr sz="3472">
              <a:latin typeface="Times New Roman"/>
              <a:cs typeface="Times New Roman"/>
            </a:endParaRPr>
          </a:p>
          <a:p>
            <a:pPr algn="ctr">
              <a:lnSpc>
                <a:spcPts val="3752"/>
              </a:lnSpc>
              <a:spcBef>
                <a:spcPts val="3"/>
              </a:spcBef>
            </a:pPr>
            <a:r>
              <a:rPr sz="3472" spc="-19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ross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9978" y="7335088"/>
            <a:ext cx="637876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-5" dirty="0">
                <a:latin typeface="Times New Roman"/>
                <a:cs typeface="Times New Roman"/>
              </a:rPr>
              <a:t>i.e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1698" y="7335088"/>
            <a:ext cx="958574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front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5478" y="7335088"/>
            <a:ext cx="1643457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u</a:t>
            </a:r>
            <a:r>
              <a:rPr sz="3472" dirty="0">
                <a:latin typeface="Times New Roman"/>
                <a:cs typeface="Times New Roman"/>
              </a:rPr>
              <a:t>nt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d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9978" y="7810930"/>
            <a:ext cx="1388886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engine.</a:t>
            </a:r>
            <a:endParaRPr sz="347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5418931" y="795242"/>
            <a:ext cx="5832919" cy="7593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7" name="object 17"/>
          <p:cNvSpPr/>
          <p:nvPr/>
        </p:nvSpPr>
        <p:spPr>
          <a:xfrm>
            <a:off x="9048690" y="2872653"/>
            <a:ext cx="610473" cy="417157"/>
          </a:xfrm>
          <a:custGeom>
            <a:avLst/>
            <a:gdLst/>
            <a:ahLst/>
            <a:cxnLst/>
            <a:rect l="l" t="t" r="r" b="b"/>
            <a:pathLst>
              <a:path w="457200" h="312420">
                <a:moveTo>
                  <a:pt x="0" y="312420"/>
                </a:moveTo>
                <a:lnTo>
                  <a:pt x="457200" y="312420"/>
                </a:lnTo>
                <a:lnTo>
                  <a:pt x="45720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5" name="object 15"/>
          <p:cNvSpPr txBox="1"/>
          <p:nvPr/>
        </p:nvSpPr>
        <p:spPr>
          <a:xfrm>
            <a:off x="913254" y="795243"/>
            <a:ext cx="2803841" cy="96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 smtClean="0">
                <a:latin typeface="Arial"/>
                <a:cs typeface="Arial"/>
              </a:rPr>
              <a:t>Chass</a:t>
            </a:r>
            <a:r>
              <a:rPr sz="5875" spc="19" dirty="0" smtClean="0">
                <a:latin typeface="Arial"/>
                <a:cs typeface="Arial"/>
              </a:rPr>
              <a:t>i</a:t>
            </a:r>
            <a:r>
              <a:rPr sz="5875" dirty="0" smtClean="0">
                <a:latin typeface="Arial"/>
                <a:cs typeface="Arial"/>
              </a:rPr>
              <a:t>s</a:t>
            </a:r>
            <a:endParaRPr sz="5875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48690" y="2872653"/>
            <a:ext cx="610473" cy="41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  <p:sp>
        <p:nvSpPr>
          <p:cNvPr id="18" name="TextBox 17"/>
          <p:cNvSpPr txBox="1"/>
          <p:nvPr/>
        </p:nvSpPr>
        <p:spPr>
          <a:xfrm>
            <a:off x="913254" y="1727201"/>
            <a:ext cx="3134077" cy="513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059" marR="112018">
              <a:lnSpc>
                <a:spcPct val="200000"/>
              </a:lnSpc>
              <a:spcBef>
                <a:spcPts val="3705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Main S</a:t>
            </a:r>
            <a:r>
              <a:rPr lang="en-US" sz="2800" spc="12" dirty="0" smtClean="0">
                <a:latin typeface="Times New Roman"/>
                <a:cs typeface="Times New Roman"/>
              </a:rPr>
              <a:t>u</a:t>
            </a:r>
            <a:r>
              <a:rPr lang="en-US" sz="2800" dirty="0" smtClean="0">
                <a:latin typeface="Times New Roman"/>
                <a:cs typeface="Times New Roman"/>
              </a:rPr>
              <a:t>p</a:t>
            </a:r>
            <a:r>
              <a:rPr lang="en-US" sz="2800" spc="12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  <a:r>
              <a:rPr lang="en-US" sz="2800" spc="12" dirty="0" smtClean="0">
                <a:latin typeface="Times New Roman"/>
                <a:cs typeface="Times New Roman"/>
              </a:rPr>
              <a:t>r</a:t>
            </a:r>
            <a:r>
              <a:rPr lang="en-US" sz="2800" spc="-12" dirty="0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ing St</a:t>
            </a:r>
            <a:r>
              <a:rPr lang="en-US" sz="2800" spc="12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latin typeface="Times New Roman"/>
                <a:cs typeface="Times New Roman"/>
              </a:rPr>
              <a:t>uctu</a:t>
            </a:r>
            <a:r>
              <a:rPr lang="en-US" sz="2800" spc="5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latin typeface="Times New Roman"/>
                <a:cs typeface="Times New Roman"/>
              </a:rPr>
              <a:t>e of vehicle consist of almost all major parts except automobile body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220946" y="5640244"/>
            <a:ext cx="9767570" cy="283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3" name="object 23"/>
          <p:cNvSpPr/>
          <p:nvPr/>
        </p:nvSpPr>
        <p:spPr>
          <a:xfrm>
            <a:off x="2218052" y="5967865"/>
            <a:ext cx="2097993" cy="584019"/>
          </a:xfrm>
          <a:custGeom>
            <a:avLst/>
            <a:gdLst/>
            <a:ahLst/>
            <a:cxnLst/>
            <a:rect l="l" t="t" r="r" b="b"/>
            <a:pathLst>
              <a:path w="1571244" h="437388">
                <a:moveTo>
                  <a:pt x="0" y="437388"/>
                </a:moveTo>
                <a:lnTo>
                  <a:pt x="1571244" y="437388"/>
                </a:lnTo>
                <a:lnTo>
                  <a:pt x="1571244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4" name="object 24"/>
          <p:cNvSpPr/>
          <p:nvPr/>
        </p:nvSpPr>
        <p:spPr>
          <a:xfrm>
            <a:off x="2218052" y="5967865"/>
            <a:ext cx="2097993" cy="584019"/>
          </a:xfrm>
          <a:custGeom>
            <a:avLst/>
            <a:gdLst/>
            <a:ahLst/>
            <a:cxnLst/>
            <a:rect l="l" t="t" r="r" b="b"/>
            <a:pathLst>
              <a:path w="1571244" h="437388">
                <a:moveTo>
                  <a:pt x="0" y="437388"/>
                </a:moveTo>
                <a:lnTo>
                  <a:pt x="1571244" y="437388"/>
                </a:lnTo>
                <a:lnTo>
                  <a:pt x="1571244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5" name="object 25"/>
          <p:cNvSpPr/>
          <p:nvPr/>
        </p:nvSpPr>
        <p:spPr>
          <a:xfrm>
            <a:off x="5864612" y="5967865"/>
            <a:ext cx="3679117" cy="1391879"/>
          </a:xfrm>
          <a:custGeom>
            <a:avLst/>
            <a:gdLst/>
            <a:ahLst/>
            <a:cxnLst/>
            <a:rect l="l" t="t" r="r" b="b"/>
            <a:pathLst>
              <a:path w="2755391" h="1042416">
                <a:moveTo>
                  <a:pt x="0" y="521208"/>
                </a:moveTo>
                <a:lnTo>
                  <a:pt x="4567" y="478453"/>
                </a:lnTo>
                <a:lnTo>
                  <a:pt x="18032" y="436652"/>
                </a:lnTo>
                <a:lnTo>
                  <a:pt x="40040" y="395938"/>
                </a:lnTo>
                <a:lnTo>
                  <a:pt x="70238" y="356445"/>
                </a:lnTo>
                <a:lnTo>
                  <a:pt x="108269" y="318307"/>
                </a:lnTo>
                <a:lnTo>
                  <a:pt x="153780" y="281659"/>
                </a:lnTo>
                <a:lnTo>
                  <a:pt x="206416" y="246634"/>
                </a:lnTo>
                <a:lnTo>
                  <a:pt x="265822" y="213366"/>
                </a:lnTo>
                <a:lnTo>
                  <a:pt x="331643" y="181989"/>
                </a:lnTo>
                <a:lnTo>
                  <a:pt x="403526" y="152638"/>
                </a:lnTo>
                <a:lnTo>
                  <a:pt x="481115" y="125446"/>
                </a:lnTo>
                <a:lnTo>
                  <a:pt x="564056" y="100547"/>
                </a:lnTo>
                <a:lnTo>
                  <a:pt x="651994" y="78076"/>
                </a:lnTo>
                <a:lnTo>
                  <a:pt x="744575" y="58166"/>
                </a:lnTo>
                <a:lnTo>
                  <a:pt x="841444" y="40951"/>
                </a:lnTo>
                <a:lnTo>
                  <a:pt x="942246" y="26566"/>
                </a:lnTo>
                <a:lnTo>
                  <a:pt x="1046627" y="15144"/>
                </a:lnTo>
                <a:lnTo>
                  <a:pt x="1154232" y="6820"/>
                </a:lnTo>
                <a:lnTo>
                  <a:pt x="1264706" y="1727"/>
                </a:lnTo>
                <a:lnTo>
                  <a:pt x="1377696" y="0"/>
                </a:lnTo>
                <a:lnTo>
                  <a:pt x="1490685" y="1727"/>
                </a:lnTo>
                <a:lnTo>
                  <a:pt x="1601159" y="6820"/>
                </a:lnTo>
                <a:lnTo>
                  <a:pt x="1708764" y="15144"/>
                </a:lnTo>
                <a:lnTo>
                  <a:pt x="1813145" y="26566"/>
                </a:lnTo>
                <a:lnTo>
                  <a:pt x="1913947" y="40951"/>
                </a:lnTo>
                <a:lnTo>
                  <a:pt x="2010816" y="58166"/>
                </a:lnTo>
                <a:lnTo>
                  <a:pt x="2103397" y="78076"/>
                </a:lnTo>
                <a:lnTo>
                  <a:pt x="2191335" y="100547"/>
                </a:lnTo>
                <a:lnTo>
                  <a:pt x="2274276" y="125446"/>
                </a:lnTo>
                <a:lnTo>
                  <a:pt x="2351865" y="152638"/>
                </a:lnTo>
                <a:lnTo>
                  <a:pt x="2423748" y="181989"/>
                </a:lnTo>
                <a:lnTo>
                  <a:pt x="2489569" y="213366"/>
                </a:lnTo>
                <a:lnTo>
                  <a:pt x="2548975" y="246634"/>
                </a:lnTo>
                <a:lnTo>
                  <a:pt x="2601611" y="281659"/>
                </a:lnTo>
                <a:lnTo>
                  <a:pt x="2647122" y="318307"/>
                </a:lnTo>
                <a:lnTo>
                  <a:pt x="2685153" y="356445"/>
                </a:lnTo>
                <a:lnTo>
                  <a:pt x="2715351" y="395938"/>
                </a:lnTo>
                <a:lnTo>
                  <a:pt x="2737359" y="436652"/>
                </a:lnTo>
                <a:lnTo>
                  <a:pt x="2750824" y="478453"/>
                </a:lnTo>
                <a:lnTo>
                  <a:pt x="2755391" y="521208"/>
                </a:lnTo>
                <a:lnTo>
                  <a:pt x="2750824" y="563962"/>
                </a:lnTo>
                <a:lnTo>
                  <a:pt x="2737359" y="605763"/>
                </a:lnTo>
                <a:lnTo>
                  <a:pt x="2715351" y="646477"/>
                </a:lnTo>
                <a:lnTo>
                  <a:pt x="2685153" y="685970"/>
                </a:lnTo>
                <a:lnTo>
                  <a:pt x="2647122" y="724108"/>
                </a:lnTo>
                <a:lnTo>
                  <a:pt x="2601611" y="760756"/>
                </a:lnTo>
                <a:lnTo>
                  <a:pt x="2548975" y="795781"/>
                </a:lnTo>
                <a:lnTo>
                  <a:pt x="2489569" y="829049"/>
                </a:lnTo>
                <a:lnTo>
                  <a:pt x="2423748" y="860426"/>
                </a:lnTo>
                <a:lnTo>
                  <a:pt x="2351865" y="889777"/>
                </a:lnTo>
                <a:lnTo>
                  <a:pt x="2274276" y="916969"/>
                </a:lnTo>
                <a:lnTo>
                  <a:pt x="2191335" y="941868"/>
                </a:lnTo>
                <a:lnTo>
                  <a:pt x="2103397" y="964339"/>
                </a:lnTo>
                <a:lnTo>
                  <a:pt x="2010816" y="984249"/>
                </a:lnTo>
                <a:lnTo>
                  <a:pt x="1913947" y="1001464"/>
                </a:lnTo>
                <a:lnTo>
                  <a:pt x="1813145" y="1015849"/>
                </a:lnTo>
                <a:lnTo>
                  <a:pt x="1708764" y="1027271"/>
                </a:lnTo>
                <a:lnTo>
                  <a:pt x="1601159" y="1035595"/>
                </a:lnTo>
                <a:lnTo>
                  <a:pt x="1490685" y="1040688"/>
                </a:lnTo>
                <a:lnTo>
                  <a:pt x="1377696" y="1042416"/>
                </a:lnTo>
                <a:lnTo>
                  <a:pt x="1264706" y="1040688"/>
                </a:lnTo>
                <a:lnTo>
                  <a:pt x="1154232" y="1035595"/>
                </a:lnTo>
                <a:lnTo>
                  <a:pt x="1046627" y="1027271"/>
                </a:lnTo>
                <a:lnTo>
                  <a:pt x="942246" y="1015849"/>
                </a:lnTo>
                <a:lnTo>
                  <a:pt x="841444" y="1001464"/>
                </a:lnTo>
                <a:lnTo>
                  <a:pt x="744575" y="984249"/>
                </a:lnTo>
                <a:lnTo>
                  <a:pt x="651994" y="964339"/>
                </a:lnTo>
                <a:lnTo>
                  <a:pt x="564056" y="941868"/>
                </a:lnTo>
                <a:lnTo>
                  <a:pt x="481115" y="916969"/>
                </a:lnTo>
                <a:lnTo>
                  <a:pt x="403526" y="889777"/>
                </a:lnTo>
                <a:lnTo>
                  <a:pt x="331643" y="860426"/>
                </a:lnTo>
                <a:lnTo>
                  <a:pt x="265822" y="829049"/>
                </a:lnTo>
                <a:lnTo>
                  <a:pt x="206416" y="795781"/>
                </a:lnTo>
                <a:lnTo>
                  <a:pt x="153780" y="760756"/>
                </a:lnTo>
                <a:lnTo>
                  <a:pt x="108269" y="724108"/>
                </a:lnTo>
                <a:lnTo>
                  <a:pt x="70238" y="685970"/>
                </a:lnTo>
                <a:lnTo>
                  <a:pt x="40040" y="646477"/>
                </a:lnTo>
                <a:lnTo>
                  <a:pt x="18032" y="605763"/>
                </a:lnTo>
                <a:lnTo>
                  <a:pt x="4567" y="563962"/>
                </a:lnTo>
                <a:lnTo>
                  <a:pt x="0" y="521208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6" name="object 26"/>
          <p:cNvSpPr/>
          <p:nvPr/>
        </p:nvSpPr>
        <p:spPr>
          <a:xfrm>
            <a:off x="6853578" y="5939377"/>
            <a:ext cx="1853803" cy="1054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7" name="object 27"/>
          <p:cNvSpPr/>
          <p:nvPr/>
        </p:nvSpPr>
        <p:spPr>
          <a:xfrm>
            <a:off x="6676541" y="6509151"/>
            <a:ext cx="2091888" cy="1054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1" name="object 21"/>
          <p:cNvSpPr txBox="1"/>
          <p:nvPr/>
        </p:nvSpPr>
        <p:spPr>
          <a:xfrm>
            <a:off x="944741" y="812831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4741" y="2327470"/>
            <a:ext cx="4355933" cy="1707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81894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I</a:t>
            </a:r>
            <a:r>
              <a:rPr sz="3739" b="1" spc="5" dirty="0">
                <a:latin typeface="Times New Roman"/>
                <a:cs typeface="Times New Roman"/>
              </a:rPr>
              <a:t>n</a:t>
            </a:r>
            <a:r>
              <a:rPr sz="3739" b="1" dirty="0">
                <a:latin typeface="Times New Roman"/>
                <a:cs typeface="Times New Roman"/>
              </a:rPr>
              <a:t>terior</a:t>
            </a:r>
            <a:r>
              <a:rPr sz="3739" b="1" spc="-101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s</a:t>
            </a:r>
            <a:r>
              <a:rPr sz="3739" b="1" spc="5" dirty="0">
                <a:latin typeface="Times New Roman"/>
                <a:cs typeface="Times New Roman"/>
              </a:rPr>
              <a:t>p</a:t>
            </a:r>
            <a:r>
              <a:rPr sz="3739" b="1" dirty="0">
                <a:latin typeface="Times New Roman"/>
                <a:cs typeface="Times New Roman"/>
              </a:rPr>
              <a:t>ace</a:t>
            </a:r>
            <a:r>
              <a:rPr sz="3739" dirty="0">
                <a:latin typeface="Times New Roman"/>
                <a:cs typeface="Times New Roman"/>
              </a:rPr>
              <a:t>: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69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ce</a:t>
            </a:r>
            <a:r>
              <a:rPr sz="3739" spc="1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the </a:t>
            </a:r>
            <a:r>
              <a:rPr sz="3739" spc="-901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p</a:t>
            </a:r>
            <a:r>
              <a:rPr sz="3739" u="heavy" spc="5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o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sz="3739" u="heavy" spc="-12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rt</a:t>
            </a:r>
            <a:r>
              <a:rPr sz="3739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ain</a:t>
            </a:r>
            <a:endParaRPr sz="3739">
              <a:latin typeface="Times New Roman"/>
              <a:cs typeface="Times New Roman"/>
            </a:endParaRPr>
          </a:p>
          <a:p>
            <a:pPr marL="322184" marR="43220">
              <a:lnSpc>
                <a:spcPts val="4039"/>
              </a:lnSpc>
              <a:spcBef>
                <a:spcPts val="202"/>
              </a:spcBef>
            </a:pPr>
            <a:r>
              <a:rPr sz="3739" dirty="0">
                <a:latin typeface="Times New Roman"/>
                <a:cs typeface="Times New Roman"/>
              </a:rPr>
              <a:t>eng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ne</a:t>
            </a:r>
            <a:r>
              <a:rPr sz="3739" spc="80" dirty="0">
                <a:latin typeface="Times New Roman"/>
                <a:cs typeface="Times New Roman"/>
              </a:rPr>
              <a:t> </a:t>
            </a:r>
            <a:r>
              <a:rPr sz="3739" spc="-19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-25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par</a:t>
            </a:r>
            <a:r>
              <a:rPr sz="3739" spc="19" dirty="0">
                <a:latin typeface="Times New Roman"/>
                <a:cs typeface="Times New Roman"/>
              </a:rPr>
              <a:t>t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ent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93819" y="3013547"/>
            <a:ext cx="6041684" cy="1021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65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is</a:t>
            </a:r>
            <a:r>
              <a:rPr sz="3739" spc="3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1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gle</a:t>
            </a:r>
            <a:r>
              <a:rPr sz="3739" spc="1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u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it</a:t>
            </a:r>
            <a:r>
              <a:rPr sz="3739" spc="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co</a:t>
            </a:r>
            <a:r>
              <a:rPr sz="3739" spc="-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-19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ined</a:t>
            </a:r>
            <a:r>
              <a:rPr sz="3739" spc="3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in</a:t>
            </a:r>
            <a:r>
              <a:rPr sz="3739" spc="33" dirty="0">
                <a:latin typeface="Times New Roman"/>
                <a:cs typeface="Times New Roman"/>
              </a:rPr>
              <a:t> </a:t>
            </a: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he</a:t>
            </a:r>
            <a:endParaRPr sz="3739">
              <a:latin typeface="Times New Roman"/>
              <a:cs typeface="Times New Roman"/>
            </a:endParaRPr>
          </a:p>
          <a:p>
            <a:pPr marL="16957" marR="332">
              <a:lnSpc>
                <a:spcPts val="4039"/>
              </a:lnSpc>
              <a:spcBef>
                <a:spcPts val="4"/>
              </a:spcBef>
            </a:pP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4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12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vehicl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,</a:t>
            </a:r>
            <a:r>
              <a:rPr sz="3739" spc="15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ere</a:t>
            </a:r>
            <a:r>
              <a:rPr sz="3739" spc="124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72" dirty="0">
                <a:latin typeface="Times New Roman"/>
                <a:cs typeface="Times New Roman"/>
              </a:rPr>
              <a:t> </a:t>
            </a:r>
            <a:r>
              <a:rPr sz="3739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spc="14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need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9977" y="4039978"/>
            <a:ext cx="47483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25823" y="4039978"/>
            <a:ext cx="137049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dev</a:t>
            </a: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95537" y="4039978"/>
            <a:ext cx="150183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terior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99045" y="4039978"/>
            <a:ext cx="115619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spa</a:t>
            </a:r>
            <a:r>
              <a:rPr sz="3739" spc="-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4925" y="4039978"/>
            <a:ext cx="65929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18017" y="4039978"/>
            <a:ext cx="242028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a  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d</a:t>
            </a:r>
            <a:r>
              <a:rPr sz="3739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r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sz="3739" u="heavy" spc="5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v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sz="3739" u="heavy" spc="-19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haft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39611" y="4039978"/>
            <a:ext cx="129274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6836" y="4039979"/>
            <a:ext cx="623966" cy="1020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124" algn="ctr">
              <a:lnSpc>
                <a:spcPts val="3946"/>
              </a:lnSpc>
              <a:spcBef>
                <a:spcPts val="196"/>
              </a:spcBef>
            </a:pP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endParaRPr sz="3739">
              <a:latin typeface="Times New Roman"/>
              <a:cs typeface="Times New Roman"/>
            </a:endParaRPr>
          </a:p>
          <a:p>
            <a:pPr marR="227" algn="ctr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9977" y="4552776"/>
            <a:ext cx="5280621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rear</a:t>
            </a:r>
            <a:r>
              <a:rPr sz="3739" spc="-5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spc="-82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7"/>
              </a:rPr>
              <a:t>d</a:t>
            </a:r>
            <a:r>
              <a:rPr sz="3739" u="heavy" spc="5" dirty="0">
                <a:solidFill>
                  <a:srgbClr val="0462C1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sz="3739" u="heavy" spc="-52" dirty="0">
                <a:solidFill>
                  <a:srgbClr val="0462C1"/>
                </a:solidFill>
                <a:latin typeface="Times New Roman"/>
                <a:cs typeface="Times New Roman"/>
                <a:hlinkClick r:id="rId7"/>
              </a:rPr>
              <a:t>f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7"/>
              </a:rPr>
              <a:t>fe</a:t>
            </a:r>
            <a:r>
              <a:rPr sz="3739" u="heavy" spc="19" dirty="0">
                <a:solidFill>
                  <a:srgbClr val="0462C1"/>
                </a:solidFill>
                <a:latin typeface="Times New Roman"/>
                <a:cs typeface="Times New Roman"/>
                <a:hlinkClick r:id="rId7"/>
              </a:rPr>
              <a:t>r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7"/>
              </a:rPr>
              <a:t>entia</a:t>
            </a:r>
            <a:r>
              <a:rPr sz="3739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7"/>
              </a:rPr>
              <a:t>l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  <a:hlinkClick r:id="rId7"/>
              </a:rPr>
              <a:t>,</a:t>
            </a:r>
            <a:r>
              <a:rPr sz="3739" spc="2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si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1908" y="4552776"/>
            <a:ext cx="2239655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7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v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l</a:t>
            </a:r>
            <a:r>
              <a:rPr sz="3739" spc="5" dirty="0">
                <a:latin typeface="Times New Roman"/>
                <a:cs typeface="Times New Roman"/>
              </a:rPr>
              <a:t>u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31173" y="4552776"/>
            <a:ext cx="1816658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available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9977" y="5065246"/>
            <a:ext cx="2160808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passengers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3737" y="5065246"/>
            <a:ext cx="790333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and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7526" y="5065246"/>
            <a:ext cx="1269675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19" dirty="0">
                <a:latin typeface="Times New Roman"/>
                <a:cs typeface="Times New Roman"/>
              </a:rPr>
              <a:t>a</a:t>
            </a:r>
            <a:r>
              <a:rPr sz="3739" spc="-59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4985" y="6155098"/>
            <a:ext cx="1535363" cy="10779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1472" marR="180319" algn="ctr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I</a:t>
            </a:r>
            <a:r>
              <a:rPr sz="3739" b="1" i="1" spc="12" dirty="0">
                <a:latin typeface="Times New Roman"/>
                <a:cs typeface="Times New Roman"/>
              </a:rPr>
              <a:t>n</a:t>
            </a:r>
            <a:r>
              <a:rPr sz="3739" b="1" i="1" dirty="0">
                <a:latin typeface="Times New Roman"/>
                <a:cs typeface="Times New Roman"/>
              </a:rPr>
              <a:t>ner</a:t>
            </a:r>
            <a:endParaRPr sz="3739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3739" b="1" i="1" dirty="0">
                <a:latin typeface="Times New Roman"/>
                <a:cs typeface="Times New Roman"/>
              </a:rPr>
              <a:t>S</a:t>
            </a:r>
            <a:r>
              <a:rPr sz="3739" b="1" i="1" spc="-272" dirty="0">
                <a:latin typeface="Times New Roman"/>
                <a:cs typeface="Times New Roman"/>
              </a:rPr>
              <a:t>P</a:t>
            </a:r>
            <a:r>
              <a:rPr sz="3739" b="1" i="1" dirty="0">
                <a:latin typeface="Times New Roman"/>
                <a:cs typeface="Times New Roman"/>
              </a:rPr>
              <a:t>A</a:t>
            </a:r>
            <a:r>
              <a:rPr sz="3739" b="1" i="1" spc="-19" dirty="0">
                <a:latin typeface="Times New Roman"/>
                <a:cs typeface="Times New Roman"/>
              </a:rPr>
              <a:t>C</a:t>
            </a:r>
            <a:r>
              <a:rPr sz="3739" b="1" i="1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18052" y="5967865"/>
            <a:ext cx="2097993" cy="584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35"/>
              </a:lnSpc>
              <a:spcBef>
                <a:spcPts val="12"/>
              </a:spcBef>
            </a:pPr>
            <a:endParaRPr sz="935"/>
          </a:p>
          <a:p>
            <a:pPr marL="615710">
              <a:lnSpc>
                <a:spcPct val="95825"/>
              </a:lnSpc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Eng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endParaRPr sz="240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 txBox="1"/>
          <p:nvPr/>
        </p:nvSpPr>
        <p:spPr>
          <a:xfrm>
            <a:off x="944741" y="791249"/>
            <a:ext cx="2138430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Better</a:t>
            </a:r>
            <a:endParaRPr sz="587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44848" y="791249"/>
            <a:ext cx="2968886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handling</a:t>
            </a:r>
            <a:endParaRPr sz="5875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75412" y="791249"/>
            <a:ext cx="976391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on</a:t>
            </a:r>
            <a:endParaRPr sz="587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13481" y="791249"/>
            <a:ext cx="2720945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s</a:t>
            </a:r>
            <a:r>
              <a:rPr sz="5875" spc="19" dirty="0">
                <a:latin typeface="Arial"/>
                <a:cs typeface="Arial"/>
              </a:rPr>
              <a:t>l</a:t>
            </a:r>
            <a:r>
              <a:rPr sz="5875" dirty="0">
                <a:latin typeface="Arial"/>
                <a:cs typeface="Arial"/>
              </a:rPr>
              <a:t>ippery</a:t>
            </a:r>
            <a:endParaRPr sz="587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4740" y="1596743"/>
            <a:ext cx="10391417" cy="1622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71519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surface</a:t>
            </a:r>
            <a:endParaRPr sz="5875">
              <a:latin typeface="Arial"/>
              <a:cs typeface="Arial"/>
            </a:endParaRPr>
          </a:p>
          <a:p>
            <a:pPr marL="16957">
              <a:lnSpc>
                <a:spcPct val="95825"/>
              </a:lnSpc>
              <a:spcBef>
                <a:spcPts val="1951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Sl</a:t>
            </a:r>
            <a:r>
              <a:rPr sz="3739" spc="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p</a:t>
            </a:r>
            <a:r>
              <a:rPr sz="3739" dirty="0">
                <a:latin typeface="Times New Roman"/>
                <a:cs typeface="Times New Roman"/>
              </a:rPr>
              <a:t>er</a:t>
            </a:r>
            <a:r>
              <a:rPr sz="3739" spc="19" dirty="0">
                <a:latin typeface="Times New Roman"/>
                <a:cs typeface="Times New Roman"/>
              </a:rPr>
              <a:t>y</a:t>
            </a:r>
            <a:r>
              <a:rPr sz="3739" spc="-5" dirty="0">
                <a:latin typeface="Times New Roman"/>
                <a:cs typeface="Times New Roman"/>
              </a:rPr>
              <a:t>-</a:t>
            </a:r>
            <a:r>
              <a:rPr sz="3739" dirty="0">
                <a:latin typeface="Times New Roman"/>
                <a:cs typeface="Times New Roman"/>
              </a:rPr>
              <a:t>surface</a:t>
            </a:r>
            <a:r>
              <a:rPr sz="3739" spc="64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tractio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:</a:t>
            </a:r>
            <a:r>
              <a:rPr sz="3739" spc="86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pl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cing</a:t>
            </a:r>
            <a:r>
              <a:rPr sz="3739" spc="809" dirty="0">
                <a:latin typeface="Times New Roman"/>
                <a:cs typeface="Times New Roman"/>
              </a:rPr>
              <a:t> </a:t>
            </a: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822" dirty="0">
                <a:latin typeface="Times New Roman"/>
                <a:cs typeface="Times New Roman"/>
              </a:rPr>
              <a:t> 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ass</a:t>
            </a:r>
            <a:r>
              <a:rPr sz="3739" spc="786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83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49977" y="3223942"/>
            <a:ext cx="194894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etra</a:t>
            </a:r>
            <a:r>
              <a:rPr sz="3739" spc="-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40026" y="3223942"/>
            <a:ext cx="94899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30796" y="3223942"/>
            <a:ext cx="68537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54654" y="3223942"/>
            <a:ext cx="131597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v</a:t>
            </a:r>
            <a:r>
              <a:rPr sz="3739" spc="-19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13744" y="3223942"/>
            <a:ext cx="142170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wheels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49977" y="3737248"/>
            <a:ext cx="954868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imp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oves</a:t>
            </a:r>
            <a:r>
              <a:rPr sz="3739" b="1" i="1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tr</a:t>
            </a:r>
            <a:r>
              <a:rPr sz="3739" b="1" i="1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3739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ction</a:t>
            </a:r>
            <a:r>
              <a:rPr sz="3739" b="1" i="1" spc="-63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b="1" i="1" spc="-1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3739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t, s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ow</a:t>
            </a:r>
            <a:r>
              <a:rPr sz="3739" b="1" i="1" spc="-146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3739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i="1" spc="-3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icy</a:t>
            </a:r>
            <a:r>
              <a:rPr sz="3739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ace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6310" y="4481907"/>
            <a:ext cx="326040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Improved</a:t>
            </a:r>
            <a:endParaRPr sz="587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5457" y="4481907"/>
            <a:ext cx="176522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drive</a:t>
            </a:r>
            <a:endParaRPr sz="587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42408" y="4481907"/>
            <a:ext cx="1597096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t</a:t>
            </a:r>
            <a:r>
              <a:rPr sz="5875" spc="-19" dirty="0">
                <a:latin typeface="Arial"/>
                <a:cs typeface="Arial"/>
              </a:rPr>
              <a:t>r</a:t>
            </a:r>
            <a:r>
              <a:rPr sz="5875" dirty="0">
                <a:latin typeface="Arial"/>
                <a:cs typeface="Arial"/>
              </a:rPr>
              <a:t>ain</a:t>
            </a:r>
            <a:endParaRPr sz="58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01234" y="4481907"/>
            <a:ext cx="324695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e</a:t>
            </a:r>
            <a:r>
              <a:rPr sz="5875" spc="-119" dirty="0">
                <a:latin typeface="Arial"/>
                <a:cs typeface="Arial"/>
              </a:rPr>
              <a:t>f</a:t>
            </a:r>
            <a:r>
              <a:rPr sz="5875" dirty="0">
                <a:latin typeface="Arial"/>
                <a:cs typeface="Arial"/>
              </a:rPr>
              <a:t>fic</a:t>
            </a:r>
            <a:r>
              <a:rPr sz="5875" spc="12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ency</a:t>
            </a:r>
            <a:endParaRPr sz="58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6311" y="5653834"/>
            <a:ext cx="1174502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The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08656" y="5656508"/>
            <a:ext cx="1212138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d</a:t>
            </a:r>
            <a:r>
              <a:rPr sz="3739" b="1" i="1" spc="5" dirty="0">
                <a:latin typeface="Times New Roman"/>
                <a:cs typeface="Times New Roman"/>
              </a:rPr>
              <a:t>i</a:t>
            </a:r>
            <a:r>
              <a:rPr sz="3739" b="1" i="1" dirty="0">
                <a:latin typeface="Times New Roman"/>
                <a:cs typeface="Times New Roman"/>
              </a:rPr>
              <a:t>rect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59258" y="5656508"/>
            <a:ext cx="2266138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con</a:t>
            </a:r>
            <a:r>
              <a:rPr sz="3739" b="1" i="1" spc="12" dirty="0">
                <a:latin typeface="Times New Roman"/>
                <a:cs typeface="Times New Roman"/>
              </a:rPr>
              <a:t>n</a:t>
            </a:r>
            <a:r>
              <a:rPr sz="3739" b="1" i="1" dirty="0">
                <a:latin typeface="Times New Roman"/>
                <a:cs typeface="Times New Roman"/>
              </a:rPr>
              <a:t>e</a:t>
            </a:r>
            <a:r>
              <a:rPr sz="3739" b="1" i="1" spc="-12" dirty="0">
                <a:latin typeface="Times New Roman"/>
                <a:cs typeface="Times New Roman"/>
              </a:rPr>
              <a:t>c</a:t>
            </a:r>
            <a:r>
              <a:rPr sz="3739" b="1" i="1" dirty="0">
                <a:latin typeface="Times New Roman"/>
                <a:cs typeface="Times New Roman"/>
              </a:rPr>
              <a:t>ti</a:t>
            </a:r>
            <a:r>
              <a:rPr sz="3739" b="1" i="1" spc="12" dirty="0">
                <a:latin typeface="Times New Roman"/>
                <a:cs typeface="Times New Roman"/>
              </a:rPr>
              <a:t>o</a:t>
            </a:r>
            <a:r>
              <a:rPr sz="3739" b="1" i="1" dirty="0"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66317" y="5656508"/>
            <a:ext cx="1682004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be</a:t>
            </a:r>
            <a:r>
              <a:rPr sz="3739" b="1" i="1" spc="-12" dirty="0">
                <a:latin typeface="Times New Roman"/>
                <a:cs typeface="Times New Roman"/>
              </a:rPr>
              <a:t>t</a:t>
            </a:r>
            <a:r>
              <a:rPr sz="3739" b="1" i="1" dirty="0">
                <a:latin typeface="Times New Roman"/>
                <a:cs typeface="Times New Roman"/>
              </a:rPr>
              <a:t>w</a:t>
            </a:r>
            <a:r>
              <a:rPr sz="3739" b="1" i="1" spc="-12" dirty="0">
                <a:latin typeface="Times New Roman"/>
                <a:cs typeface="Times New Roman"/>
              </a:rPr>
              <a:t>e</a:t>
            </a:r>
            <a:r>
              <a:rPr sz="3739" b="1" i="1" dirty="0">
                <a:latin typeface="Times New Roman"/>
                <a:cs typeface="Times New Roman"/>
              </a:rPr>
              <a:t>en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87492" y="5656508"/>
            <a:ext cx="1424549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e</a:t>
            </a:r>
            <a:r>
              <a:rPr sz="3739" b="1" i="1" spc="12" dirty="0">
                <a:latin typeface="Times New Roman"/>
                <a:cs typeface="Times New Roman"/>
              </a:rPr>
              <a:t>n</a:t>
            </a:r>
            <a:r>
              <a:rPr sz="3739" b="1" i="1" dirty="0">
                <a:latin typeface="Times New Roman"/>
                <a:cs typeface="Times New Roman"/>
              </a:rPr>
              <a:t>g</a:t>
            </a:r>
            <a:r>
              <a:rPr sz="3739" b="1" i="1" spc="5" dirty="0">
                <a:latin typeface="Times New Roman"/>
                <a:cs typeface="Times New Roman"/>
              </a:rPr>
              <a:t>i</a:t>
            </a:r>
            <a:r>
              <a:rPr sz="3739" b="1" i="1" dirty="0">
                <a:latin typeface="Times New Roman"/>
                <a:cs typeface="Times New Roman"/>
              </a:rPr>
              <a:t>ne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51759" y="5656508"/>
            <a:ext cx="847061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spc="12" dirty="0">
                <a:latin typeface="Times New Roman"/>
                <a:cs typeface="Times New Roman"/>
              </a:rPr>
              <a:t>and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1546" y="6168978"/>
            <a:ext cx="6143541" cy="1021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tr</a:t>
            </a:r>
            <a:r>
              <a:rPr sz="3739" b="1" i="1" spc="12" dirty="0">
                <a:latin typeface="Times New Roman"/>
                <a:cs typeface="Times New Roman"/>
              </a:rPr>
              <a:t>a</a:t>
            </a:r>
            <a:r>
              <a:rPr sz="3739" b="1" i="1" dirty="0">
                <a:latin typeface="Times New Roman"/>
                <a:cs typeface="Times New Roman"/>
              </a:rPr>
              <a:t>nsaxle</a:t>
            </a:r>
            <a:r>
              <a:rPr sz="3739" b="1" i="1" spc="192" dirty="0"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reduce</a:t>
            </a:r>
            <a:r>
              <a:rPr sz="3739" b="1" i="1" spc="19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3739" b="1" i="1" spc="20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mass</a:t>
            </a:r>
            <a:r>
              <a:rPr sz="3739" b="1" i="1" spc="13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endParaRPr sz="3739">
              <a:latin typeface="Times New Roman"/>
              <a:cs typeface="Times New Roman"/>
            </a:endParaRPr>
          </a:p>
          <a:p>
            <a:pPr marL="16957" marR="47541">
              <a:lnSpc>
                <a:spcPts val="4039"/>
              </a:lnSpc>
              <a:spcBef>
                <a:spcPts val="4"/>
              </a:spcBef>
            </a:pPr>
            <a:r>
              <a:rPr sz="3739" b="1" i="1" spc="5" dirty="0">
                <a:latin typeface="Times New Roman"/>
                <a:cs typeface="Times New Roman"/>
              </a:rPr>
              <a:t>o</a:t>
            </a:r>
            <a:r>
              <a:rPr sz="3739" b="1" i="1" dirty="0">
                <a:latin typeface="Times New Roman"/>
                <a:cs typeface="Times New Roman"/>
              </a:rPr>
              <a:t>f</a:t>
            </a:r>
            <a:r>
              <a:rPr sz="3739" b="1" i="1" spc="562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the</a:t>
            </a:r>
            <a:r>
              <a:rPr sz="3739" b="1" i="1" spc="594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d</a:t>
            </a:r>
            <a:r>
              <a:rPr sz="3739" b="1" i="1" spc="12" dirty="0">
                <a:latin typeface="Times New Roman"/>
                <a:cs typeface="Times New Roman"/>
              </a:rPr>
              <a:t>r</a:t>
            </a:r>
            <a:r>
              <a:rPr sz="3739" b="1" i="1" spc="-12" dirty="0">
                <a:latin typeface="Times New Roman"/>
                <a:cs typeface="Times New Roman"/>
              </a:rPr>
              <a:t>i</a:t>
            </a:r>
            <a:r>
              <a:rPr sz="3739" b="1" i="1" dirty="0">
                <a:latin typeface="Times New Roman"/>
                <a:cs typeface="Times New Roman"/>
              </a:rPr>
              <a:t>v</a:t>
            </a:r>
            <a:r>
              <a:rPr sz="3739" b="1" i="1" spc="-12" dirty="0">
                <a:latin typeface="Times New Roman"/>
                <a:cs typeface="Times New Roman"/>
              </a:rPr>
              <a:t>e</a:t>
            </a:r>
            <a:r>
              <a:rPr sz="3739" b="1" i="1" dirty="0">
                <a:latin typeface="Times New Roman"/>
                <a:cs typeface="Times New Roman"/>
              </a:rPr>
              <a:t>tr</a:t>
            </a:r>
            <a:r>
              <a:rPr sz="3739" b="1" i="1" spc="12" dirty="0">
                <a:latin typeface="Times New Roman"/>
                <a:cs typeface="Times New Roman"/>
              </a:rPr>
              <a:t>a</a:t>
            </a:r>
            <a:r>
              <a:rPr sz="3739" b="1" i="1" dirty="0">
                <a:latin typeface="Times New Roman"/>
                <a:cs typeface="Times New Roman"/>
              </a:rPr>
              <a:t>in</a:t>
            </a:r>
            <a:r>
              <a:rPr sz="3739" b="1" i="1" spc="493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c</a:t>
            </a:r>
            <a:r>
              <a:rPr sz="3739" b="1" i="1" spc="-12" dirty="0">
                <a:latin typeface="Times New Roman"/>
                <a:cs typeface="Times New Roman"/>
              </a:rPr>
              <a:t>o</a:t>
            </a:r>
            <a:r>
              <a:rPr sz="3739" b="1" i="1" dirty="0">
                <a:latin typeface="Times New Roman"/>
                <a:cs typeface="Times New Roman"/>
              </a:rPr>
              <a:t>mp</a:t>
            </a:r>
            <a:r>
              <a:rPr sz="3739" b="1" i="1" spc="12" dirty="0">
                <a:latin typeface="Times New Roman"/>
                <a:cs typeface="Times New Roman"/>
              </a:rPr>
              <a:t>a</a:t>
            </a:r>
            <a:r>
              <a:rPr sz="3739" b="1" i="1" dirty="0">
                <a:latin typeface="Times New Roman"/>
                <a:cs typeface="Times New Roman"/>
              </a:rPr>
              <a:t>red</a:t>
            </a:r>
            <a:r>
              <a:rPr sz="3739" b="1" i="1" spc="442" dirty="0">
                <a:latin typeface="Times New Roman"/>
                <a:cs typeface="Times New Roman"/>
              </a:rPr>
              <a:t> </a:t>
            </a:r>
            <a:r>
              <a:rPr sz="3739" b="1" i="1" spc="-12" dirty="0">
                <a:latin typeface="Times New Roman"/>
                <a:cs typeface="Times New Roman"/>
              </a:rPr>
              <a:t>to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84350" y="6168978"/>
            <a:ext cx="3814197" cy="1021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3012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739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chan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739" b="1" i="1" spc="2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inertia</a:t>
            </a:r>
            <a:endParaRPr sz="3739">
              <a:latin typeface="Times New Roman"/>
              <a:cs typeface="Times New Roman"/>
            </a:endParaRPr>
          </a:p>
          <a:p>
            <a:pPr marL="18992">
              <a:lnSpc>
                <a:spcPts val="4039"/>
              </a:lnSpc>
              <a:spcBef>
                <a:spcPts val="4"/>
              </a:spcBef>
            </a:pPr>
            <a:r>
              <a:rPr sz="3739" b="1" i="1" dirty="0">
                <a:latin typeface="Times New Roman"/>
                <a:cs typeface="Times New Roman"/>
              </a:rPr>
              <a:t>a</a:t>
            </a:r>
            <a:r>
              <a:rPr sz="3739" b="1" i="1" spc="581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rea</a:t>
            </a:r>
            <a:r>
              <a:rPr sz="3739" b="1" i="1" spc="12" dirty="0">
                <a:latin typeface="Times New Roman"/>
                <a:cs typeface="Times New Roman"/>
              </a:rPr>
              <a:t>r</a:t>
            </a:r>
            <a:r>
              <a:rPr sz="3739" b="1" i="1" spc="5" dirty="0">
                <a:latin typeface="Times New Roman"/>
                <a:cs typeface="Times New Roman"/>
              </a:rPr>
              <a:t>-</a:t>
            </a:r>
            <a:r>
              <a:rPr sz="3739" b="1" i="1" spc="-19" dirty="0">
                <a:latin typeface="Times New Roman"/>
                <a:cs typeface="Times New Roman"/>
              </a:rPr>
              <a:t>w</a:t>
            </a:r>
            <a:r>
              <a:rPr sz="3739" b="1" i="1" dirty="0">
                <a:latin typeface="Times New Roman"/>
                <a:cs typeface="Times New Roman"/>
              </a:rPr>
              <a:t>heel</a:t>
            </a:r>
            <a:r>
              <a:rPr sz="3739" b="1" i="1" spc="503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d</a:t>
            </a:r>
            <a:r>
              <a:rPr sz="3739" b="1" i="1" spc="12" dirty="0">
                <a:latin typeface="Times New Roman"/>
                <a:cs typeface="Times New Roman"/>
              </a:rPr>
              <a:t>r</a:t>
            </a:r>
            <a:r>
              <a:rPr sz="3739" b="1" i="1" dirty="0">
                <a:latin typeface="Times New Roman"/>
                <a:cs typeface="Times New Roman"/>
              </a:rPr>
              <a:t>ive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1547" y="7195409"/>
            <a:ext cx="147243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v</a:t>
            </a:r>
            <a:r>
              <a:rPr sz="3739" b="1" i="1" spc="-12" dirty="0">
                <a:latin typeface="Times New Roman"/>
                <a:cs typeface="Times New Roman"/>
              </a:rPr>
              <a:t>e</a:t>
            </a:r>
            <a:r>
              <a:rPr sz="3739" b="1" i="1" dirty="0">
                <a:latin typeface="Times New Roman"/>
                <a:cs typeface="Times New Roman"/>
              </a:rPr>
              <a:t>hicle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99358" y="7195409"/>
            <a:ext cx="94851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with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3792" y="7195409"/>
            <a:ext cx="34210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a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1821" y="7195409"/>
            <a:ext cx="14752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similar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3635" y="7195409"/>
            <a:ext cx="142312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eng</a:t>
            </a:r>
            <a:r>
              <a:rPr sz="3739" b="1" i="1" spc="5" dirty="0">
                <a:latin typeface="Times New Roman"/>
                <a:cs typeface="Times New Roman"/>
              </a:rPr>
              <a:t>i</a:t>
            </a:r>
            <a:r>
              <a:rPr sz="3739" b="1" i="1" dirty="0">
                <a:latin typeface="Times New Roman"/>
                <a:cs typeface="Times New Roman"/>
              </a:rPr>
              <a:t>ne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2201" y="7195409"/>
            <a:ext cx="84583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spc="5" dirty="0">
                <a:latin typeface="Times New Roman"/>
                <a:cs typeface="Times New Roman"/>
              </a:rPr>
              <a:t>and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3362" y="7195409"/>
            <a:ext cx="273126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tr</a:t>
            </a:r>
            <a:r>
              <a:rPr sz="3739" b="1" i="1" spc="12" dirty="0">
                <a:latin typeface="Times New Roman"/>
                <a:cs typeface="Times New Roman"/>
              </a:rPr>
              <a:t>a</a:t>
            </a:r>
            <a:r>
              <a:rPr sz="3739" b="1" i="1" dirty="0">
                <a:latin typeface="Times New Roman"/>
                <a:cs typeface="Times New Roman"/>
              </a:rPr>
              <a:t>n</a:t>
            </a:r>
            <a:r>
              <a:rPr sz="3739" b="1" i="1" spc="5" dirty="0">
                <a:latin typeface="Times New Roman"/>
                <a:cs typeface="Times New Roman"/>
              </a:rPr>
              <a:t>s</a:t>
            </a:r>
            <a:r>
              <a:rPr sz="3739" b="1" i="1" dirty="0">
                <a:latin typeface="Times New Roman"/>
                <a:cs typeface="Times New Roman"/>
              </a:rPr>
              <a:t>missio</a:t>
            </a:r>
            <a:r>
              <a:rPr sz="3739" b="1" i="1" spc="12" dirty="0">
                <a:latin typeface="Times New Roman"/>
                <a:cs typeface="Times New Roman"/>
              </a:rPr>
              <a:t>n</a:t>
            </a:r>
            <a:r>
              <a:rPr sz="3739" b="1" i="1" dirty="0">
                <a:latin typeface="Times New Roman"/>
                <a:cs typeface="Times New Roman"/>
              </a:rPr>
              <a:t>,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1547" y="7708138"/>
            <a:ext cx="614793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a</a:t>
            </a:r>
            <a:r>
              <a:rPr sz="3739" b="1" i="1" spc="5" dirty="0">
                <a:latin typeface="Times New Roman"/>
                <a:cs typeface="Times New Roman"/>
              </a:rPr>
              <a:t>l</a:t>
            </a:r>
            <a:r>
              <a:rPr sz="3739" b="1" i="1" dirty="0">
                <a:latin typeface="Times New Roman"/>
                <a:cs typeface="Times New Roman"/>
              </a:rPr>
              <a:t>l</a:t>
            </a:r>
            <a:r>
              <a:rPr sz="3739" b="1" i="1" spc="5" dirty="0">
                <a:latin typeface="Times New Roman"/>
                <a:cs typeface="Times New Roman"/>
              </a:rPr>
              <a:t>o</a:t>
            </a:r>
            <a:r>
              <a:rPr sz="3739" b="1" i="1" dirty="0">
                <a:latin typeface="Times New Roman"/>
                <a:cs typeface="Times New Roman"/>
              </a:rPr>
              <a:t>wing</a:t>
            </a:r>
            <a:r>
              <a:rPr sz="3739" b="1" i="1" spc="-146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g</a:t>
            </a:r>
            <a:r>
              <a:rPr sz="3739" b="1" i="1" spc="12" dirty="0">
                <a:latin typeface="Times New Roman"/>
                <a:cs typeface="Times New Roman"/>
              </a:rPr>
              <a:t>r</a:t>
            </a:r>
            <a:r>
              <a:rPr sz="3739" b="1" i="1" dirty="0">
                <a:latin typeface="Times New Roman"/>
                <a:cs typeface="Times New Roman"/>
              </a:rPr>
              <a:t>eater</a:t>
            </a:r>
            <a:r>
              <a:rPr sz="3739" b="1" i="1" spc="-33" dirty="0">
                <a:latin typeface="Times New Roman"/>
                <a:cs typeface="Times New Roman"/>
              </a:rPr>
              <a:t> </a:t>
            </a:r>
            <a:r>
              <a:rPr sz="3739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f</a:t>
            </a:r>
            <a:r>
              <a:rPr sz="3739" b="1" i="1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u</a:t>
            </a:r>
            <a:r>
              <a:rPr sz="3739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el</a:t>
            </a:r>
            <a:r>
              <a:rPr sz="3739" b="1" i="1" u="heavy" spc="-28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3739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3739" b="1" i="1" u="heavy" spc="-12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sz="3739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sz="3739" b="1" i="1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sz="3739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om</a:t>
            </a:r>
            <a:r>
              <a:rPr sz="3739" b="1" i="1" u="heavy" spc="-139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y</a:t>
            </a:r>
            <a:r>
              <a:rPr sz="3739" b="1" i="1" dirty="0">
                <a:latin typeface="Times New Roman"/>
                <a:cs typeface="Times New Roman"/>
                <a:hlinkClick r:id="rId3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03102" y="7920087"/>
            <a:ext cx="120272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44741" y="965231"/>
            <a:ext cx="4964066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lang="en-US" sz="5875" dirty="0" smtClean="0">
                <a:latin typeface="Arial"/>
                <a:cs typeface="Arial"/>
              </a:rPr>
              <a:t>D</a:t>
            </a:r>
            <a:r>
              <a:rPr sz="5875" dirty="0" smtClean="0">
                <a:latin typeface="Arial"/>
                <a:cs typeface="Arial"/>
              </a:rPr>
              <a:t>isadvantages</a:t>
            </a:r>
            <a:endParaRPr sz="5875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0" y="2479871"/>
            <a:ext cx="10400363" cy="512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80916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L</a:t>
            </a:r>
            <a:r>
              <a:rPr sz="3739" b="1" spc="-12" dirty="0">
                <a:latin typeface="Times New Roman"/>
                <a:cs typeface="Times New Roman"/>
              </a:rPr>
              <a:t>e</a:t>
            </a:r>
            <a:r>
              <a:rPr sz="3739" b="1" dirty="0">
                <a:latin typeface="Times New Roman"/>
                <a:cs typeface="Times New Roman"/>
              </a:rPr>
              <a:t>ss</a:t>
            </a:r>
            <a:r>
              <a:rPr sz="3739" b="1" spc="-88" dirty="0">
                <a:latin typeface="Times New Roman"/>
                <a:cs typeface="Times New Roman"/>
              </a:rPr>
              <a:t> </a:t>
            </a:r>
            <a:r>
              <a:rPr sz="3739" b="1" spc="-339" dirty="0">
                <a:latin typeface="Times New Roman"/>
                <a:cs typeface="Times New Roman"/>
              </a:rPr>
              <a:t>T</a:t>
            </a:r>
            <a:r>
              <a:rPr sz="3739" b="1" dirty="0">
                <a:latin typeface="Times New Roman"/>
                <a:cs typeface="Times New Roman"/>
              </a:rPr>
              <a:t>urni</a:t>
            </a:r>
            <a:r>
              <a:rPr sz="3739" b="1" spc="12" dirty="0">
                <a:latin typeface="Times New Roman"/>
                <a:cs typeface="Times New Roman"/>
              </a:rPr>
              <a:t>n</a:t>
            </a:r>
            <a:r>
              <a:rPr sz="3739" b="1" dirty="0">
                <a:latin typeface="Times New Roman"/>
                <a:cs typeface="Times New Roman"/>
              </a:rPr>
              <a:t>g</a:t>
            </a:r>
            <a:r>
              <a:rPr sz="3739" b="1" spc="-93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Ra</a:t>
            </a:r>
            <a:r>
              <a:rPr sz="3739" b="1" spc="5" dirty="0">
                <a:latin typeface="Times New Roman"/>
                <a:cs typeface="Times New Roman"/>
              </a:rPr>
              <a:t>d</a:t>
            </a:r>
            <a:r>
              <a:rPr sz="3739" b="1" dirty="0">
                <a:latin typeface="Times New Roman"/>
                <a:cs typeface="Times New Roman"/>
              </a:rPr>
              <a:t>ius</a:t>
            </a:r>
            <a:endParaRPr sz="3739">
              <a:latin typeface="Times New Roman"/>
              <a:cs typeface="Times New Roman"/>
            </a:endParaRPr>
          </a:p>
          <a:p>
            <a:pPr marL="322184" marR="15977" indent="-305227" algn="just">
              <a:lnSpc>
                <a:spcPts val="4342"/>
              </a:lnSpc>
              <a:spcBef>
                <a:spcPts val="1080"/>
              </a:spcBef>
            </a:pPr>
            <a:r>
              <a:rPr sz="3739" dirty="0">
                <a:latin typeface="Arial"/>
                <a:cs typeface="Arial"/>
              </a:rPr>
              <a:t>• </a:t>
            </a:r>
            <a:r>
              <a:rPr sz="3739" dirty="0">
                <a:latin typeface="Times New Roman"/>
                <a:cs typeface="Times New Roman"/>
              </a:rPr>
              <a:t>The</a:t>
            </a:r>
            <a:r>
              <a:rPr sz="3739" spc="7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5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ive</a:t>
            </a:r>
            <a:r>
              <a:rPr sz="3739" spc="8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shafts</a:t>
            </a:r>
            <a:r>
              <a:rPr sz="3739" spc="105" dirty="0">
                <a:latin typeface="Times New Roman"/>
                <a:cs typeface="Times New Roman"/>
              </a:rPr>
              <a:t> 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ay</a:t>
            </a:r>
            <a:r>
              <a:rPr sz="3739" spc="9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li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it</a:t>
            </a:r>
            <a:r>
              <a:rPr sz="3739" spc="9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the</a:t>
            </a:r>
            <a:r>
              <a:rPr sz="3739" spc="9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25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5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nt</a:t>
            </a:r>
            <a:r>
              <a:rPr sz="3739" spc="68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b</a:t>
            </a:r>
            <a:r>
              <a:rPr sz="3739" dirty="0">
                <a:latin typeface="Times New Roman"/>
                <a:cs typeface="Times New Roman"/>
              </a:rPr>
              <a:t>y</a:t>
            </a:r>
            <a:r>
              <a:rPr sz="3739" spc="6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which</a:t>
            </a:r>
            <a:r>
              <a:rPr sz="3739" spc="9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the </a:t>
            </a:r>
            <a:endParaRPr sz="3739">
              <a:latin typeface="Times New Roman"/>
              <a:cs typeface="Times New Roman"/>
            </a:endParaRPr>
          </a:p>
          <a:p>
            <a:pPr marL="322184" marR="15977" algn="just">
              <a:lnSpc>
                <a:spcPts val="4298"/>
              </a:lnSpc>
            </a:pP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6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wheels</a:t>
            </a:r>
            <a:r>
              <a:rPr sz="3739" spc="21" dirty="0">
                <a:latin typeface="Times New Roman"/>
                <a:cs typeface="Times New Roman"/>
              </a:rPr>
              <a:t> </a:t>
            </a:r>
            <a:r>
              <a:rPr sz="3739" spc="-5" dirty="0">
                <a:latin typeface="Times New Roman"/>
                <a:cs typeface="Times New Roman"/>
              </a:rPr>
              <a:t>ca</a:t>
            </a:r>
            <a:r>
              <a:rPr sz="3739" dirty="0">
                <a:latin typeface="Times New Roman"/>
                <a:cs typeface="Times New Roman"/>
              </a:rPr>
              <a:t>n</a:t>
            </a:r>
            <a:r>
              <a:rPr sz="3739" spc="13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,</a:t>
            </a:r>
            <a:r>
              <a:rPr sz="3739" spc="5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ey</a:t>
            </a:r>
            <a:r>
              <a:rPr sz="3739" spc="6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are</a:t>
            </a:r>
            <a:r>
              <a:rPr sz="3739" spc="11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generally u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able</a:t>
            </a:r>
            <a:r>
              <a:rPr sz="3739" spc="88" dirty="0">
                <a:latin typeface="Times New Roman"/>
                <a:cs typeface="Times New Roman"/>
              </a:rPr>
              <a:t> </a:t>
            </a:r>
            <a:r>
              <a:rPr sz="3739" spc="-12" dirty="0">
                <a:latin typeface="Times New Roman"/>
                <a:cs typeface="Times New Roman"/>
              </a:rPr>
              <a:t>to </a:t>
            </a:r>
            <a:endParaRPr sz="3739">
              <a:latin typeface="Times New Roman"/>
              <a:cs typeface="Times New Roman"/>
            </a:endParaRPr>
          </a:p>
          <a:p>
            <a:pPr marL="322184" marR="15977" algn="just">
              <a:lnSpc>
                <a:spcPts val="4298"/>
              </a:lnSpc>
            </a:pP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ake</a:t>
            </a:r>
            <a:r>
              <a:rPr sz="3739" spc="-2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e.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43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Mo</a:t>
            </a:r>
            <a:r>
              <a:rPr sz="3739" b="1" spc="-67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e</a:t>
            </a:r>
            <a:r>
              <a:rPr sz="3739" b="1" spc="637" dirty="0">
                <a:latin typeface="Times New Roman"/>
                <a:cs typeface="Times New Roman"/>
              </a:rPr>
              <a:t> </a:t>
            </a:r>
            <a:r>
              <a:rPr sz="3739" b="1" spc="-206" dirty="0">
                <a:latin typeface="Times New Roman"/>
                <a:cs typeface="Times New Roman"/>
              </a:rPr>
              <a:t>W</a:t>
            </a:r>
            <a:r>
              <a:rPr sz="3739" b="1" dirty="0">
                <a:latin typeface="Times New Roman"/>
                <a:cs typeface="Times New Roman"/>
              </a:rPr>
              <a:t>eig</a:t>
            </a:r>
            <a:r>
              <a:rPr sz="3739" b="1" spc="19" dirty="0">
                <a:latin typeface="Times New Roman"/>
                <a:cs typeface="Times New Roman"/>
              </a:rPr>
              <a:t>h</a:t>
            </a:r>
            <a:r>
              <a:rPr sz="3739" b="1" dirty="0">
                <a:latin typeface="Times New Roman"/>
                <a:cs typeface="Times New Roman"/>
              </a:rPr>
              <a:t>t</a:t>
            </a:r>
            <a:r>
              <a:rPr sz="3739" b="1" spc="597" dirty="0">
                <a:latin typeface="Times New Roman"/>
                <a:cs typeface="Times New Roman"/>
              </a:rPr>
              <a:t> </a:t>
            </a:r>
            <a:r>
              <a:rPr sz="3739" b="1" spc="5" dirty="0">
                <a:latin typeface="Times New Roman"/>
                <a:cs typeface="Times New Roman"/>
              </a:rPr>
              <a:t>o</a:t>
            </a:r>
            <a:r>
              <a:rPr sz="3739" b="1" dirty="0">
                <a:latin typeface="Times New Roman"/>
                <a:cs typeface="Times New Roman"/>
              </a:rPr>
              <a:t>n</a:t>
            </a:r>
            <a:r>
              <a:rPr sz="3739" b="1" spc="681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f</a:t>
            </a:r>
            <a:r>
              <a:rPr sz="3739" b="1" spc="-67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o</a:t>
            </a:r>
            <a:r>
              <a:rPr sz="3739" b="1" spc="12" dirty="0">
                <a:latin typeface="Times New Roman"/>
                <a:cs typeface="Times New Roman"/>
              </a:rPr>
              <a:t>n</a:t>
            </a:r>
            <a:r>
              <a:rPr sz="3739" b="1" dirty="0">
                <a:latin typeface="Times New Roman"/>
                <a:cs typeface="Times New Roman"/>
              </a:rPr>
              <a:t>t</a:t>
            </a:r>
            <a:r>
              <a:rPr sz="3739" b="1" spc="646" dirty="0">
                <a:latin typeface="Times New Roman"/>
                <a:cs typeface="Times New Roman"/>
              </a:rPr>
              <a:t> </a:t>
            </a:r>
            <a:r>
              <a:rPr sz="3739" b="1" spc="-72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esul</a:t>
            </a:r>
            <a:r>
              <a:rPr sz="3739" b="1" spc="12" dirty="0">
                <a:latin typeface="Times New Roman"/>
                <a:cs typeface="Times New Roman"/>
              </a:rPr>
              <a:t>t</a:t>
            </a:r>
            <a:r>
              <a:rPr sz="3739" b="1" dirty="0">
                <a:latin typeface="Times New Roman"/>
                <a:cs typeface="Times New Roman"/>
              </a:rPr>
              <a:t>s</a:t>
            </a:r>
            <a:r>
              <a:rPr sz="3739" b="1" spc="638" dirty="0">
                <a:latin typeface="Times New Roman"/>
                <a:cs typeface="Times New Roman"/>
              </a:rPr>
              <a:t> </a:t>
            </a:r>
            <a:r>
              <a:rPr sz="3739" b="1" spc="5" dirty="0">
                <a:latin typeface="Times New Roman"/>
                <a:cs typeface="Times New Roman"/>
              </a:rPr>
              <a:t>i</a:t>
            </a:r>
            <a:r>
              <a:rPr sz="3739" b="1" dirty="0">
                <a:latin typeface="Times New Roman"/>
                <a:cs typeface="Times New Roman"/>
              </a:rPr>
              <a:t>n</a:t>
            </a:r>
            <a:r>
              <a:rPr sz="3739" b="1" spc="696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rapid</a:t>
            </a:r>
            <a:r>
              <a:rPr sz="3739" b="1" spc="646" dirty="0">
                <a:latin typeface="Times New Roman"/>
                <a:cs typeface="Times New Roman"/>
              </a:rPr>
              <a:t> </a:t>
            </a:r>
            <a:r>
              <a:rPr sz="3739" b="1" spc="-19" dirty="0">
                <a:latin typeface="Times New Roman"/>
                <a:cs typeface="Times New Roman"/>
              </a:rPr>
              <a:t>w</a:t>
            </a:r>
            <a:r>
              <a:rPr sz="3739" b="1" dirty="0">
                <a:latin typeface="Times New Roman"/>
                <a:cs typeface="Times New Roman"/>
              </a:rPr>
              <a:t>ear</a:t>
            </a:r>
            <a:r>
              <a:rPr sz="3739" b="1" spc="613" dirty="0">
                <a:latin typeface="Times New Roman"/>
                <a:cs typeface="Times New Roman"/>
              </a:rPr>
              <a:t> </a:t>
            </a:r>
            <a:r>
              <a:rPr sz="3739" b="1" spc="12" dirty="0">
                <a:latin typeface="Times New Roman"/>
                <a:cs typeface="Times New Roman"/>
              </a:rPr>
              <a:t>of</a:t>
            </a:r>
            <a:endParaRPr sz="3739">
              <a:latin typeface="Times New Roman"/>
              <a:cs typeface="Times New Roman"/>
            </a:endParaRPr>
          </a:p>
          <a:p>
            <a:pPr marL="322184" marR="80916">
              <a:lnSpc>
                <a:spcPts val="4039"/>
              </a:lnSpc>
              <a:spcBef>
                <a:spcPts val="202"/>
              </a:spcBef>
            </a:pPr>
            <a:r>
              <a:rPr sz="3739" b="1" dirty="0">
                <a:latin typeface="Times New Roman"/>
                <a:cs typeface="Times New Roman"/>
              </a:rPr>
              <a:t>f</a:t>
            </a:r>
            <a:r>
              <a:rPr sz="3739" b="1" spc="-67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o</a:t>
            </a:r>
            <a:r>
              <a:rPr sz="3739" b="1" spc="5" dirty="0">
                <a:latin typeface="Times New Roman"/>
                <a:cs typeface="Times New Roman"/>
              </a:rPr>
              <a:t>n</a:t>
            </a:r>
            <a:r>
              <a:rPr sz="3739" b="1" dirty="0">
                <a:latin typeface="Times New Roman"/>
                <a:cs typeface="Times New Roman"/>
              </a:rPr>
              <a:t>t</a:t>
            </a:r>
            <a:r>
              <a:rPr sz="3739" b="1" spc="-51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ti</a:t>
            </a:r>
            <a:r>
              <a:rPr sz="3739" b="1" spc="-67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es.</a:t>
            </a:r>
            <a:endParaRPr sz="3739">
              <a:latin typeface="Times New Roman"/>
              <a:cs typeface="Times New Roman"/>
            </a:endParaRPr>
          </a:p>
          <a:p>
            <a:pPr marL="322184" marR="17755" indent="-305227" algn="just">
              <a:lnSpc>
                <a:spcPts val="4032"/>
              </a:lnSpc>
              <a:spcBef>
                <a:spcPts val="1335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33" dirty="0">
                <a:latin typeface="Arial"/>
                <a:cs typeface="Arial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F</a:t>
            </a:r>
            <a:r>
              <a:rPr sz="3739" b="1" spc="-79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o</a:t>
            </a:r>
            <a:r>
              <a:rPr sz="3739" b="1" spc="12" dirty="0">
                <a:latin typeface="Times New Roman"/>
                <a:cs typeface="Times New Roman"/>
              </a:rPr>
              <a:t>nt</a:t>
            </a:r>
            <a:r>
              <a:rPr sz="3739" b="1" spc="19" dirty="0">
                <a:latin typeface="Times New Roman"/>
                <a:cs typeface="Times New Roman"/>
              </a:rPr>
              <a:t>-</a:t>
            </a:r>
            <a:r>
              <a:rPr sz="3739" b="1" spc="-12" dirty="0">
                <a:latin typeface="Times New Roman"/>
                <a:cs typeface="Times New Roman"/>
              </a:rPr>
              <a:t>w</a:t>
            </a:r>
            <a:r>
              <a:rPr sz="3739" b="1" spc="39" dirty="0">
                <a:latin typeface="Times New Roman"/>
                <a:cs typeface="Times New Roman"/>
              </a:rPr>
              <a:t>h</a:t>
            </a:r>
            <a:r>
              <a:rPr sz="3739" b="1" dirty="0">
                <a:latin typeface="Times New Roman"/>
                <a:cs typeface="Times New Roman"/>
              </a:rPr>
              <a:t>eel</a:t>
            </a:r>
            <a:r>
              <a:rPr sz="3739" b="1" spc="822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dri</a:t>
            </a:r>
            <a:r>
              <a:rPr sz="3739" b="1" spc="5" dirty="0">
                <a:latin typeface="Times New Roman"/>
                <a:cs typeface="Times New Roman"/>
              </a:rPr>
              <a:t>v</a:t>
            </a:r>
            <a:r>
              <a:rPr sz="3739" b="1" dirty="0">
                <a:latin typeface="Times New Roman"/>
                <a:cs typeface="Times New Roman"/>
              </a:rPr>
              <a:t>e</a:t>
            </a:r>
            <a:r>
              <a:rPr sz="3739" b="1" spc="875" dirty="0">
                <a:latin typeface="Times New Roman"/>
                <a:cs typeface="Times New Roman"/>
              </a:rPr>
              <a:t> </a:t>
            </a:r>
            <a:r>
              <a:rPr sz="3739" b="1" spc="12" dirty="0">
                <a:latin typeface="Times New Roman"/>
                <a:cs typeface="Times New Roman"/>
              </a:rPr>
              <a:t>ha</a:t>
            </a:r>
            <a:r>
              <a:rPr sz="3739" b="1" dirty="0">
                <a:latin typeface="Times New Roman"/>
                <a:cs typeface="Times New Roman"/>
              </a:rPr>
              <a:t>s</a:t>
            </a:r>
            <a:r>
              <a:rPr sz="3739" b="1" spc="921" dirty="0">
                <a:latin typeface="Times New Roman"/>
                <a:cs typeface="Times New Roman"/>
              </a:rPr>
              <a:t> </a:t>
            </a:r>
            <a:r>
              <a:rPr sz="3739" b="1" spc="-39" dirty="0">
                <a:latin typeface="Times New Roman"/>
                <a:cs typeface="Times New Roman"/>
              </a:rPr>
              <a:t>w</a:t>
            </a:r>
            <a:r>
              <a:rPr sz="3739" b="1" spc="19" dirty="0">
                <a:latin typeface="Times New Roman"/>
                <a:cs typeface="Times New Roman"/>
              </a:rPr>
              <a:t>o</a:t>
            </a:r>
            <a:r>
              <a:rPr sz="3739" b="1" dirty="0">
                <a:latin typeface="Times New Roman"/>
                <a:cs typeface="Times New Roman"/>
              </a:rPr>
              <a:t>r</a:t>
            </a:r>
            <a:r>
              <a:rPr sz="3739" b="1" spc="12" dirty="0">
                <a:latin typeface="Times New Roman"/>
                <a:cs typeface="Times New Roman"/>
              </a:rPr>
              <a:t>s</a:t>
            </a:r>
            <a:r>
              <a:rPr sz="3739" b="1" dirty="0">
                <a:latin typeface="Times New Roman"/>
                <a:cs typeface="Times New Roman"/>
              </a:rPr>
              <a:t>e</a:t>
            </a:r>
            <a:r>
              <a:rPr sz="3739" b="1" spc="871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acc</a:t>
            </a:r>
            <a:r>
              <a:rPr sz="3739" b="1" spc="-12" dirty="0">
                <a:latin typeface="Times New Roman"/>
                <a:cs typeface="Times New Roman"/>
              </a:rPr>
              <a:t>e</a:t>
            </a:r>
            <a:r>
              <a:rPr sz="3739" b="1" dirty="0">
                <a:latin typeface="Times New Roman"/>
                <a:cs typeface="Times New Roman"/>
              </a:rPr>
              <a:t>lerati</a:t>
            </a:r>
            <a:r>
              <a:rPr sz="3739" b="1" spc="12" dirty="0">
                <a:latin typeface="Times New Roman"/>
                <a:cs typeface="Times New Roman"/>
              </a:rPr>
              <a:t>o</a:t>
            </a:r>
            <a:r>
              <a:rPr sz="3739" b="1" dirty="0">
                <a:latin typeface="Times New Roman"/>
                <a:cs typeface="Times New Roman"/>
              </a:rPr>
              <a:t>n  t</a:t>
            </a:r>
            <a:r>
              <a:rPr sz="3739" b="1" spc="12" dirty="0">
                <a:latin typeface="Times New Roman"/>
                <a:cs typeface="Times New Roman"/>
              </a:rPr>
              <a:t>h</a:t>
            </a:r>
            <a:r>
              <a:rPr sz="3739" b="1" dirty="0">
                <a:latin typeface="Times New Roman"/>
                <a:cs typeface="Times New Roman"/>
              </a:rPr>
              <a:t>an </a:t>
            </a:r>
            <a:r>
              <a:rPr sz="3739" b="1" spc="-72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ea</a:t>
            </a:r>
            <a:r>
              <a:rPr sz="3739" b="1" spc="-152" dirty="0">
                <a:latin typeface="Times New Roman"/>
                <a:cs typeface="Times New Roman"/>
              </a:rPr>
              <a:t>r</a:t>
            </a:r>
            <a:r>
              <a:rPr sz="3739" b="1" spc="19" dirty="0">
                <a:latin typeface="Times New Roman"/>
                <a:cs typeface="Times New Roman"/>
              </a:rPr>
              <a:t>-</a:t>
            </a:r>
            <a:r>
              <a:rPr sz="3739" b="1" spc="-19" dirty="0">
                <a:latin typeface="Times New Roman"/>
                <a:cs typeface="Times New Roman"/>
              </a:rPr>
              <a:t>w</a:t>
            </a:r>
            <a:r>
              <a:rPr sz="3739" b="1" dirty="0">
                <a:latin typeface="Times New Roman"/>
                <a:cs typeface="Times New Roman"/>
              </a:rPr>
              <a:t>heel</a:t>
            </a:r>
            <a:r>
              <a:rPr sz="3739" b="1" spc="27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dri</a:t>
            </a:r>
            <a:r>
              <a:rPr sz="3739" b="1" spc="5" dirty="0">
                <a:latin typeface="Times New Roman"/>
                <a:cs typeface="Times New Roman"/>
              </a:rPr>
              <a:t>v</a:t>
            </a:r>
            <a:r>
              <a:rPr sz="3739" b="1" dirty="0">
                <a:latin typeface="Times New Roman"/>
                <a:cs typeface="Times New Roman"/>
              </a:rPr>
              <a:t>e,</a:t>
            </a:r>
            <a:r>
              <a:rPr sz="3739" b="1" spc="41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which </a:t>
            </a:r>
            <a:r>
              <a:rPr sz="3739" b="1" spc="5" dirty="0">
                <a:latin typeface="Times New Roman"/>
                <a:cs typeface="Times New Roman"/>
              </a:rPr>
              <a:t>i</a:t>
            </a:r>
            <a:r>
              <a:rPr sz="3739" b="1" dirty="0">
                <a:latin typeface="Times New Roman"/>
                <a:cs typeface="Times New Roman"/>
              </a:rPr>
              <a:t>s</a:t>
            </a:r>
            <a:r>
              <a:rPr sz="3739" b="1" spc="108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why</a:t>
            </a:r>
            <a:r>
              <a:rPr sz="3739" b="1" spc="28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mo</a:t>
            </a:r>
            <a:r>
              <a:rPr sz="3739" b="1" spc="12" dirty="0">
                <a:latin typeface="Times New Roman"/>
                <a:cs typeface="Times New Roman"/>
              </a:rPr>
              <a:t>s</a:t>
            </a:r>
            <a:r>
              <a:rPr sz="3739" b="1" dirty="0">
                <a:latin typeface="Times New Roman"/>
                <a:cs typeface="Times New Roman"/>
              </a:rPr>
              <a:t>t</a:t>
            </a:r>
            <a:r>
              <a:rPr sz="3739" b="1" spc="17" dirty="0">
                <a:latin typeface="Times New Roman"/>
                <a:cs typeface="Times New Roman"/>
              </a:rPr>
              <a:t> </a:t>
            </a:r>
            <a:r>
              <a:rPr sz="3739" b="1" spc="19" dirty="0">
                <a:latin typeface="Times New Roman"/>
                <a:cs typeface="Times New Roman"/>
              </a:rPr>
              <a:t>s</a:t>
            </a:r>
            <a:r>
              <a:rPr sz="3739" b="1" dirty="0">
                <a:latin typeface="Times New Roman"/>
                <a:cs typeface="Times New Roman"/>
              </a:rPr>
              <a:t>p</a:t>
            </a:r>
            <a:r>
              <a:rPr sz="3739" b="1" spc="12" dirty="0">
                <a:latin typeface="Times New Roman"/>
                <a:cs typeface="Times New Roman"/>
              </a:rPr>
              <a:t>o</a:t>
            </a:r>
            <a:r>
              <a:rPr sz="3739" b="1" dirty="0">
                <a:latin typeface="Times New Roman"/>
                <a:cs typeface="Times New Roman"/>
              </a:rPr>
              <a:t>rty </a:t>
            </a:r>
            <a:r>
              <a:rPr sz="3739" b="1" spc="5" dirty="0">
                <a:latin typeface="Times New Roman"/>
                <a:cs typeface="Times New Roman"/>
              </a:rPr>
              <a:t>and </a:t>
            </a:r>
            <a:r>
              <a:rPr sz="3739" b="1" dirty="0">
                <a:latin typeface="Times New Roman"/>
                <a:cs typeface="Times New Roman"/>
              </a:rPr>
              <a:t>race</a:t>
            </a:r>
            <a:r>
              <a:rPr sz="3739" b="1" spc="-19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cars</a:t>
            </a:r>
            <a:r>
              <a:rPr sz="3739" b="1" spc="-65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u</a:t>
            </a:r>
            <a:r>
              <a:rPr sz="3739" b="1" spc="5" dirty="0">
                <a:latin typeface="Times New Roman"/>
                <a:cs typeface="Times New Roman"/>
              </a:rPr>
              <a:t>s</a:t>
            </a:r>
            <a:r>
              <a:rPr sz="3739" b="1" dirty="0">
                <a:latin typeface="Times New Roman"/>
                <a:cs typeface="Times New Roman"/>
              </a:rPr>
              <a:t>e</a:t>
            </a:r>
            <a:r>
              <a:rPr sz="3739" b="1" spc="-35" dirty="0">
                <a:latin typeface="Times New Roman"/>
                <a:cs typeface="Times New Roman"/>
              </a:rPr>
              <a:t> </a:t>
            </a:r>
            <a:r>
              <a:rPr sz="3739" b="1" spc="-72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ea</a:t>
            </a:r>
            <a:r>
              <a:rPr sz="3739" b="1" spc="-152" dirty="0">
                <a:latin typeface="Times New Roman"/>
                <a:cs typeface="Times New Roman"/>
              </a:rPr>
              <a:t>r</a:t>
            </a:r>
            <a:r>
              <a:rPr sz="3739" b="1" spc="5" dirty="0">
                <a:latin typeface="Times New Roman"/>
                <a:cs typeface="Times New Roman"/>
              </a:rPr>
              <a:t>-</a:t>
            </a:r>
            <a:r>
              <a:rPr sz="3739" b="1" spc="-39" dirty="0">
                <a:latin typeface="Times New Roman"/>
                <a:cs typeface="Times New Roman"/>
              </a:rPr>
              <a:t>w</a:t>
            </a:r>
            <a:r>
              <a:rPr sz="3739" b="1" dirty="0">
                <a:latin typeface="Times New Roman"/>
                <a:cs typeface="Times New Roman"/>
              </a:rPr>
              <a:t>heel</a:t>
            </a:r>
            <a:r>
              <a:rPr sz="3739" b="1" spc="-27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dri</a:t>
            </a:r>
            <a:r>
              <a:rPr sz="3739" b="1" spc="5" dirty="0">
                <a:latin typeface="Times New Roman"/>
                <a:cs typeface="Times New Roman"/>
              </a:rPr>
              <a:t>v</a:t>
            </a:r>
            <a:r>
              <a:rPr sz="3739" b="1" dirty="0">
                <a:latin typeface="Times New Roman"/>
                <a:cs typeface="Times New Roman"/>
              </a:rPr>
              <a:t>e.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650312" y="2062653"/>
            <a:ext cx="8770464" cy="6165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" name="object 5"/>
          <p:cNvSpPr txBox="1"/>
          <p:nvPr/>
        </p:nvSpPr>
        <p:spPr>
          <a:xfrm>
            <a:off x="944740" y="965231"/>
            <a:ext cx="1847416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FWD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644" y="965231"/>
            <a:ext cx="114278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VS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6162" y="965231"/>
            <a:ext cx="191391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spc="-126" dirty="0">
                <a:latin typeface="Arial"/>
                <a:cs typeface="Arial"/>
              </a:rPr>
              <a:t>R</a:t>
            </a:r>
            <a:r>
              <a:rPr sz="5875" dirty="0">
                <a:latin typeface="Arial"/>
                <a:cs typeface="Arial"/>
              </a:rPr>
              <a:t>WD</a:t>
            </a:r>
            <a:endParaRPr sz="58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846931" y="1682750"/>
            <a:ext cx="4961731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0" name="object 10"/>
          <p:cNvSpPr/>
          <p:nvPr/>
        </p:nvSpPr>
        <p:spPr>
          <a:xfrm>
            <a:off x="923131" y="3892550"/>
            <a:ext cx="4900063" cy="4366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8" name="object 8"/>
          <p:cNvSpPr/>
          <p:nvPr/>
        </p:nvSpPr>
        <p:spPr>
          <a:xfrm>
            <a:off x="6333331" y="4502150"/>
            <a:ext cx="5043881" cy="3706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9" name="object 9"/>
          <p:cNvSpPr/>
          <p:nvPr/>
        </p:nvSpPr>
        <p:spPr>
          <a:xfrm>
            <a:off x="5723731" y="1322022"/>
            <a:ext cx="5675365" cy="2875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7" name="object 7"/>
          <p:cNvSpPr txBox="1"/>
          <p:nvPr/>
        </p:nvSpPr>
        <p:spPr>
          <a:xfrm>
            <a:off x="940028" y="844550"/>
            <a:ext cx="1603971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Rear</a:t>
            </a:r>
            <a:endParaRPr sz="534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9531" y="844550"/>
            <a:ext cx="2245006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Engine</a:t>
            </a:r>
            <a:endParaRPr sz="534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7358" y="844550"/>
            <a:ext cx="1603971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Rear</a:t>
            </a:r>
            <a:endParaRPr sz="534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6862" y="844550"/>
            <a:ext cx="2055949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Wheel</a:t>
            </a:r>
            <a:endParaRPr sz="5341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68342" y="844550"/>
            <a:ext cx="1716458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Drive</a:t>
            </a:r>
            <a:endParaRPr sz="534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751931" y="844550"/>
            <a:ext cx="5715000" cy="2856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3" name="object 3"/>
          <p:cNvSpPr/>
          <p:nvPr/>
        </p:nvSpPr>
        <p:spPr>
          <a:xfrm>
            <a:off x="1075531" y="3663950"/>
            <a:ext cx="10119610" cy="48064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" name="object 2"/>
          <p:cNvSpPr txBox="1"/>
          <p:nvPr/>
        </p:nvSpPr>
        <p:spPr>
          <a:xfrm>
            <a:off x="11027349" y="70923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54</a:t>
            </a:r>
            <a:endParaRPr sz="160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44741" y="812831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1" y="2327470"/>
            <a:ext cx="10400408" cy="40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8990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spc="-300" dirty="0">
                <a:latin typeface="Times New Roman"/>
                <a:cs typeface="Times New Roman"/>
              </a:rPr>
              <a:t>W</a:t>
            </a:r>
            <a:r>
              <a:rPr sz="3739" dirty="0">
                <a:latin typeface="Times New Roman"/>
                <a:cs typeface="Times New Roman"/>
              </a:rPr>
              <a:t>eig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68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over</a:t>
            </a:r>
            <a:r>
              <a:rPr sz="3739" spc="71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rear</a:t>
            </a:r>
            <a:r>
              <a:rPr sz="3739" spc="749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w</a:t>
            </a:r>
            <a:r>
              <a:rPr sz="3739" dirty="0">
                <a:latin typeface="Times New Roman"/>
                <a:cs typeface="Times New Roman"/>
              </a:rPr>
              <a:t>heels,</a:t>
            </a:r>
            <a:r>
              <a:rPr sz="3739" spc="67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cre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sed</a:t>
            </a:r>
            <a:r>
              <a:rPr sz="3739" spc="71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traction</a:t>
            </a:r>
            <a:r>
              <a:rPr sz="3739" spc="78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whi</a:t>
            </a:r>
            <a:r>
              <a:rPr sz="3739" spc="5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  <a:p>
            <a:pPr marL="322184" marR="79905">
              <a:lnSpc>
                <a:spcPts val="4039"/>
              </a:lnSpc>
              <a:spcBef>
                <a:spcPts val="3"/>
              </a:spcBef>
            </a:pP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leratin</a:t>
            </a:r>
            <a:r>
              <a:rPr sz="3739" spc="25" dirty="0">
                <a:latin typeface="Times New Roman"/>
                <a:cs typeface="Times New Roman"/>
              </a:rPr>
              <a:t>g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 marR="79905">
              <a:lnSpc>
                <a:spcPct val="95825"/>
              </a:lnSpc>
              <a:spcBef>
                <a:spcPts val="869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Fron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-8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axle</a:t>
            </a:r>
            <a:r>
              <a:rPr sz="3739" spc="-1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con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tr</a:t>
            </a:r>
            <a:r>
              <a:rPr sz="3739" spc="12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ction</a:t>
            </a:r>
            <a:r>
              <a:rPr sz="3739" spc="-123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-1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simplif</a:t>
            </a:r>
            <a:r>
              <a:rPr sz="3739" spc="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5" dirty="0">
                <a:latin typeface="Times New Roman"/>
                <a:cs typeface="Times New Roman"/>
              </a:rPr>
              <a:t>d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322184" marR="14966" indent="-305227">
              <a:lnSpc>
                <a:spcPts val="4032"/>
              </a:lnSpc>
              <a:spcBef>
                <a:spcPts val="1534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Absence</a:t>
            </a:r>
            <a:r>
              <a:rPr sz="3739" b="1" spc="274" dirty="0">
                <a:latin typeface="Times New Roman"/>
                <a:cs typeface="Times New Roman"/>
              </a:rPr>
              <a:t> </a:t>
            </a:r>
            <a:r>
              <a:rPr sz="3739" b="1" spc="5" dirty="0">
                <a:latin typeface="Times New Roman"/>
                <a:cs typeface="Times New Roman"/>
              </a:rPr>
              <a:t>o</a:t>
            </a:r>
            <a:r>
              <a:rPr sz="3739" b="1" dirty="0">
                <a:latin typeface="Times New Roman"/>
                <a:cs typeface="Times New Roman"/>
              </a:rPr>
              <a:t>f</a:t>
            </a:r>
            <a:r>
              <a:rPr sz="3739" b="1" spc="369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p</a:t>
            </a:r>
            <a:r>
              <a:rPr sz="3739" b="1" spc="-67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o</a:t>
            </a:r>
            <a:r>
              <a:rPr sz="3739" b="1" spc="12" dirty="0">
                <a:latin typeface="Times New Roman"/>
                <a:cs typeface="Times New Roman"/>
              </a:rPr>
              <a:t>p</a:t>
            </a:r>
            <a:r>
              <a:rPr sz="3739" b="1" dirty="0">
                <a:latin typeface="Times New Roman"/>
                <a:cs typeface="Times New Roman"/>
              </a:rPr>
              <a:t>el</a:t>
            </a:r>
            <a:r>
              <a:rPr sz="3739" b="1" spc="-12" dirty="0">
                <a:latin typeface="Times New Roman"/>
                <a:cs typeface="Times New Roman"/>
              </a:rPr>
              <a:t>l</a:t>
            </a:r>
            <a:r>
              <a:rPr sz="3739" b="1" dirty="0">
                <a:latin typeface="Times New Roman"/>
                <a:cs typeface="Times New Roman"/>
              </a:rPr>
              <a:t>er</a:t>
            </a:r>
            <a:r>
              <a:rPr sz="3739" b="1" spc="243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s</a:t>
            </a:r>
            <a:r>
              <a:rPr sz="3739" b="1" spc="5" dirty="0">
                <a:latin typeface="Times New Roman"/>
                <a:cs typeface="Times New Roman"/>
              </a:rPr>
              <a:t>h</a:t>
            </a:r>
            <a:r>
              <a:rPr sz="3739" b="1" dirty="0">
                <a:latin typeface="Times New Roman"/>
                <a:cs typeface="Times New Roman"/>
              </a:rPr>
              <a:t>a</a:t>
            </a:r>
            <a:r>
              <a:rPr sz="3739" b="1" spc="12" dirty="0">
                <a:latin typeface="Times New Roman"/>
                <a:cs typeface="Times New Roman"/>
              </a:rPr>
              <a:t>f</a:t>
            </a:r>
            <a:r>
              <a:rPr sz="3739" b="1" dirty="0">
                <a:latin typeface="Times New Roman"/>
                <a:cs typeface="Times New Roman"/>
              </a:rPr>
              <a:t>t</a:t>
            </a:r>
            <a:r>
              <a:rPr sz="3739" b="1" spc="334" dirty="0">
                <a:latin typeface="Times New Roman"/>
                <a:cs typeface="Times New Roman"/>
              </a:rPr>
              <a:t> </a:t>
            </a:r>
            <a:r>
              <a:rPr sz="3739" b="1" spc="-72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esul</a:t>
            </a:r>
            <a:r>
              <a:rPr sz="3739" b="1" spc="12" dirty="0">
                <a:latin typeface="Times New Roman"/>
                <a:cs typeface="Times New Roman"/>
              </a:rPr>
              <a:t>t</a:t>
            </a:r>
            <a:r>
              <a:rPr sz="3739" b="1" dirty="0">
                <a:latin typeface="Times New Roman"/>
                <a:cs typeface="Times New Roman"/>
              </a:rPr>
              <a:t>s</a:t>
            </a:r>
            <a:r>
              <a:rPr sz="3739" b="1" spc="318" dirty="0">
                <a:latin typeface="Times New Roman"/>
                <a:cs typeface="Times New Roman"/>
              </a:rPr>
              <a:t> </a:t>
            </a:r>
            <a:r>
              <a:rPr sz="3739" b="1" spc="5" dirty="0">
                <a:latin typeface="Times New Roman"/>
                <a:cs typeface="Times New Roman"/>
              </a:rPr>
              <a:t>i</a:t>
            </a:r>
            <a:r>
              <a:rPr sz="3739" b="1" dirty="0">
                <a:latin typeface="Times New Roman"/>
                <a:cs typeface="Times New Roman"/>
              </a:rPr>
              <a:t>n</a:t>
            </a:r>
            <a:r>
              <a:rPr sz="3739" b="1" spc="355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dec</a:t>
            </a:r>
            <a:r>
              <a:rPr sz="3739" b="1" spc="-79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ease</a:t>
            </a:r>
            <a:r>
              <a:rPr sz="3739" b="1" spc="327" dirty="0">
                <a:latin typeface="Times New Roman"/>
                <a:cs typeface="Times New Roman"/>
              </a:rPr>
              <a:t> </a:t>
            </a:r>
            <a:r>
              <a:rPr sz="3739" b="1" spc="12" dirty="0">
                <a:latin typeface="Times New Roman"/>
                <a:cs typeface="Times New Roman"/>
              </a:rPr>
              <a:t>of </a:t>
            </a:r>
            <a:r>
              <a:rPr sz="3739" b="1" dirty="0">
                <a:latin typeface="Times New Roman"/>
                <a:cs typeface="Times New Roman"/>
              </a:rPr>
              <a:t>fl</a:t>
            </a:r>
            <a:r>
              <a:rPr sz="3739" b="1" spc="12" dirty="0">
                <a:latin typeface="Times New Roman"/>
                <a:cs typeface="Times New Roman"/>
              </a:rPr>
              <a:t>o</a:t>
            </a:r>
            <a:r>
              <a:rPr sz="3739" b="1" dirty="0">
                <a:latin typeface="Times New Roman"/>
                <a:cs typeface="Times New Roman"/>
              </a:rPr>
              <a:t>or</a:t>
            </a:r>
            <a:r>
              <a:rPr sz="3739" b="1" spc="-156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hei</a:t>
            </a:r>
            <a:r>
              <a:rPr sz="3739" b="1" spc="5" dirty="0">
                <a:latin typeface="Times New Roman"/>
                <a:cs typeface="Times New Roman"/>
              </a:rPr>
              <a:t>g</a:t>
            </a:r>
            <a:r>
              <a:rPr sz="3739" b="1" dirty="0">
                <a:latin typeface="Times New Roman"/>
                <a:cs typeface="Times New Roman"/>
              </a:rPr>
              <a:t>h</a:t>
            </a:r>
            <a:r>
              <a:rPr sz="3739" b="1" spc="19" dirty="0">
                <a:latin typeface="Times New Roman"/>
                <a:cs typeface="Times New Roman"/>
              </a:rPr>
              <a:t>t</a:t>
            </a:r>
            <a:r>
              <a:rPr sz="3739" b="1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52"/>
              </a:spcBef>
            </a:pPr>
            <a:r>
              <a:rPr sz="3739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3739" spc="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Engi</a:t>
            </a: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sz="3739" spc="1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39" spc="-19" dirty="0">
                <a:solidFill>
                  <a:srgbClr val="FF0000"/>
                </a:solidFill>
                <a:latin typeface="Times New Roman"/>
                <a:cs typeface="Times New Roman"/>
              </a:rPr>
              <a:t>om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nents</a:t>
            </a:r>
            <a:r>
              <a:rPr sz="3739" spc="9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spc="-1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3739" spc="9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sz="3739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3739" spc="-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sz="3739" spc="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3739" spc="9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3739" spc="-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sz="3739" spc="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axle</a:t>
            </a:r>
            <a:endParaRPr sz="3739">
              <a:latin typeface="Times New Roman"/>
              <a:cs typeface="Times New Roman"/>
            </a:endParaRPr>
          </a:p>
          <a:p>
            <a:pPr marL="322184" marR="79905">
              <a:lnSpc>
                <a:spcPts val="4039"/>
              </a:lnSpc>
              <a:spcBef>
                <a:spcPts val="202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hence</a:t>
            </a:r>
            <a:r>
              <a:rPr sz="3739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spc="-1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3739" spc="-4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spc="-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spc="-3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39" spc="-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available.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944740" y="965231"/>
            <a:ext cx="508810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Disadvantages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4741" y="2479871"/>
            <a:ext cx="6791779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Sep</a:t>
            </a:r>
            <a:r>
              <a:rPr sz="3739" b="1" spc="12" dirty="0">
                <a:latin typeface="Times New Roman"/>
                <a:cs typeface="Times New Roman"/>
              </a:rPr>
              <a:t>a</a:t>
            </a:r>
            <a:r>
              <a:rPr sz="3739" b="1" dirty="0">
                <a:latin typeface="Times New Roman"/>
                <a:cs typeface="Times New Roman"/>
              </a:rPr>
              <a:t>rate  </a:t>
            </a:r>
            <a:r>
              <a:rPr sz="3739" b="1" spc="366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coo</a:t>
            </a:r>
            <a:r>
              <a:rPr sz="3739" b="1" spc="5" dirty="0">
                <a:latin typeface="Times New Roman"/>
                <a:cs typeface="Times New Roman"/>
              </a:rPr>
              <a:t>l</a:t>
            </a:r>
            <a:r>
              <a:rPr sz="3739" b="1" dirty="0">
                <a:latin typeface="Times New Roman"/>
                <a:cs typeface="Times New Roman"/>
              </a:rPr>
              <a:t>ing  </a:t>
            </a:r>
            <a:r>
              <a:rPr sz="3739" b="1" spc="393" dirty="0">
                <a:latin typeface="Times New Roman"/>
                <a:cs typeface="Times New Roman"/>
              </a:rPr>
              <a:t> </a:t>
            </a:r>
            <a:r>
              <a:rPr sz="3739" b="1" spc="12" dirty="0">
                <a:latin typeface="Times New Roman"/>
                <a:cs typeface="Times New Roman"/>
              </a:rPr>
              <a:t>m</a:t>
            </a:r>
            <a:r>
              <a:rPr sz="3739" b="1" dirty="0">
                <a:latin typeface="Times New Roman"/>
                <a:cs typeface="Times New Roman"/>
              </a:rPr>
              <a:t>ech</a:t>
            </a:r>
            <a:r>
              <a:rPr sz="3739" b="1" spc="12" dirty="0">
                <a:latin typeface="Times New Roman"/>
                <a:cs typeface="Times New Roman"/>
              </a:rPr>
              <a:t>a</a:t>
            </a:r>
            <a:r>
              <a:rPr sz="3739" b="1" spc="19" dirty="0">
                <a:latin typeface="Times New Roman"/>
                <a:cs typeface="Times New Roman"/>
              </a:rPr>
              <a:t>n</a:t>
            </a:r>
            <a:r>
              <a:rPr sz="3739" b="1" dirty="0">
                <a:latin typeface="Times New Roman"/>
                <a:cs typeface="Times New Roman"/>
              </a:rPr>
              <a:t>i</a:t>
            </a:r>
            <a:r>
              <a:rPr sz="3739" b="1" spc="5" dirty="0">
                <a:latin typeface="Times New Roman"/>
                <a:cs typeface="Times New Roman"/>
              </a:rPr>
              <a:t>s</a:t>
            </a:r>
            <a:r>
              <a:rPr sz="3739" b="1" dirty="0">
                <a:latin typeface="Times New Roman"/>
                <a:cs typeface="Times New Roman"/>
              </a:rPr>
              <a:t>m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49428" y="2482545"/>
            <a:ext cx="329551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spc="5" dirty="0">
                <a:latin typeface="Times New Roman"/>
                <a:cs typeface="Times New Roman"/>
              </a:rPr>
              <a:t>i</a:t>
            </a:r>
            <a:r>
              <a:rPr sz="3739" b="1" dirty="0">
                <a:latin typeface="Times New Roman"/>
                <a:cs typeface="Times New Roman"/>
              </a:rPr>
              <a:t>s  </a:t>
            </a:r>
            <a:r>
              <a:rPr sz="3739" b="1" spc="519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needed  </a:t>
            </a:r>
            <a:r>
              <a:rPr sz="3739" b="1" spc="402" dirty="0">
                <a:latin typeface="Times New Roman"/>
                <a:cs typeface="Times New Roman"/>
              </a:rPr>
              <a:t> </a:t>
            </a:r>
            <a:r>
              <a:rPr sz="3739" b="1" spc="19" dirty="0">
                <a:latin typeface="Times New Roman"/>
                <a:cs typeface="Times New Roman"/>
              </a:rPr>
              <a:t>f</a:t>
            </a:r>
            <a:r>
              <a:rPr sz="3739" b="1" dirty="0">
                <a:latin typeface="Times New Roman"/>
                <a:cs typeface="Times New Roman"/>
              </a:rPr>
              <a:t>or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9977" y="2995343"/>
            <a:ext cx="3471760" cy="1021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5566">
              <a:lnSpc>
                <a:spcPts val="3946"/>
              </a:lnSpc>
              <a:spcBef>
                <a:spcPts val="196"/>
              </a:spcBef>
            </a:pPr>
            <a:r>
              <a:rPr sz="3739" b="1" dirty="0">
                <a:latin typeface="Times New Roman"/>
                <a:cs typeface="Times New Roman"/>
              </a:rPr>
              <a:t>effective</a:t>
            </a:r>
            <a:r>
              <a:rPr sz="3739" b="1" spc="714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coo</a:t>
            </a:r>
            <a:r>
              <a:rPr sz="3739" b="1" spc="5" dirty="0">
                <a:latin typeface="Times New Roman"/>
                <a:cs typeface="Times New Roman"/>
              </a:rPr>
              <a:t>l</a:t>
            </a:r>
            <a:r>
              <a:rPr sz="3739" b="1" dirty="0">
                <a:latin typeface="Times New Roman"/>
                <a:cs typeface="Times New Roman"/>
              </a:rPr>
              <a:t>ing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ts val="4039"/>
              </a:lnSpc>
              <a:spcBef>
                <a:spcPts val="4"/>
              </a:spcBef>
            </a:pPr>
            <a:r>
              <a:rPr sz="3739" b="1" dirty="0">
                <a:latin typeface="Times New Roman"/>
                <a:cs typeface="Times New Roman"/>
              </a:rPr>
              <a:t>mo</a:t>
            </a:r>
            <a:r>
              <a:rPr sz="3739" b="1" spc="12" dirty="0">
                <a:latin typeface="Times New Roman"/>
                <a:cs typeface="Times New Roman"/>
              </a:rPr>
              <a:t>u</a:t>
            </a:r>
            <a:r>
              <a:rPr sz="3739" b="1" dirty="0">
                <a:latin typeface="Times New Roman"/>
                <a:cs typeface="Times New Roman"/>
              </a:rPr>
              <a:t>n</a:t>
            </a:r>
            <a:r>
              <a:rPr sz="3739" b="1" spc="12" dirty="0">
                <a:latin typeface="Times New Roman"/>
                <a:cs typeface="Times New Roman"/>
              </a:rPr>
              <a:t>t</a:t>
            </a:r>
            <a:r>
              <a:rPr sz="3739" b="1" dirty="0">
                <a:latin typeface="Times New Roman"/>
                <a:cs typeface="Times New Roman"/>
              </a:rPr>
              <a:t>ed</a:t>
            </a:r>
            <a:r>
              <a:rPr sz="3739" b="1" spc="-107" dirty="0">
                <a:latin typeface="Times New Roman"/>
                <a:cs typeface="Times New Roman"/>
              </a:rPr>
              <a:t> </a:t>
            </a:r>
            <a:r>
              <a:rPr sz="3739" b="1" spc="5" dirty="0">
                <a:latin typeface="Times New Roman"/>
                <a:cs typeface="Times New Roman"/>
              </a:rPr>
              <a:t>a</a:t>
            </a:r>
            <a:r>
              <a:rPr sz="3739" b="1" dirty="0">
                <a:latin typeface="Times New Roman"/>
                <a:cs typeface="Times New Roman"/>
              </a:rPr>
              <a:t>t</a:t>
            </a:r>
            <a:r>
              <a:rPr sz="3739" b="1" spc="-31" dirty="0">
                <a:latin typeface="Times New Roman"/>
                <a:cs typeface="Times New Roman"/>
              </a:rPr>
              <a:t> </a:t>
            </a:r>
            <a:r>
              <a:rPr sz="3739" b="1" spc="-72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ea</a:t>
            </a:r>
            <a:r>
              <a:rPr sz="3739" b="1" spc="-339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8000" y="2995342"/>
            <a:ext cx="50202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spc="5" dirty="0">
                <a:latin typeface="Times New Roman"/>
                <a:cs typeface="Times New Roman"/>
              </a:rPr>
              <a:t>of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8987" y="2995342"/>
            <a:ext cx="73956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spc="5" dirty="0">
                <a:latin typeface="Times New Roman"/>
                <a:cs typeface="Times New Roman"/>
              </a:rPr>
              <a:t>the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7719" y="2995342"/>
            <a:ext cx="142312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dirty="0">
                <a:latin typeface="Times New Roman"/>
                <a:cs typeface="Times New Roman"/>
              </a:rPr>
              <a:t>eng</a:t>
            </a:r>
            <a:r>
              <a:rPr sz="3739" b="1" spc="5" dirty="0">
                <a:latin typeface="Times New Roman"/>
                <a:cs typeface="Times New Roman"/>
              </a:rPr>
              <a:t>i</a:t>
            </a:r>
            <a:r>
              <a:rPr sz="3739" b="1" dirty="0">
                <a:latin typeface="Times New Roman"/>
                <a:cs typeface="Times New Roman"/>
              </a:rPr>
              <a:t>ne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62216" y="2995342"/>
            <a:ext cx="138903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spc="5" dirty="0">
                <a:latin typeface="Times New Roman"/>
                <a:cs typeface="Times New Roman"/>
              </a:rPr>
              <a:t>a</a:t>
            </a:r>
            <a:r>
              <a:rPr sz="3739" b="1" dirty="0">
                <a:latin typeface="Times New Roman"/>
                <a:cs typeface="Times New Roman"/>
              </a:rPr>
              <a:t>s</a:t>
            </a:r>
            <a:r>
              <a:rPr sz="3739" b="1" spc="821" dirty="0">
                <a:latin typeface="Times New Roman"/>
                <a:cs typeface="Times New Roman"/>
              </a:rPr>
              <a:t> </a:t>
            </a:r>
            <a:r>
              <a:rPr sz="3739" b="1" spc="5" dirty="0">
                <a:latin typeface="Times New Roman"/>
                <a:cs typeface="Times New Roman"/>
              </a:rPr>
              <a:t>the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70424" y="2995342"/>
            <a:ext cx="142312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dirty="0">
                <a:latin typeface="Times New Roman"/>
                <a:cs typeface="Times New Roman"/>
              </a:rPr>
              <a:t>eng</a:t>
            </a:r>
            <a:r>
              <a:rPr sz="3739" b="1" spc="5" dirty="0">
                <a:latin typeface="Times New Roman"/>
                <a:cs typeface="Times New Roman"/>
              </a:rPr>
              <a:t>i</a:t>
            </a:r>
            <a:r>
              <a:rPr sz="3739" b="1" dirty="0">
                <a:latin typeface="Times New Roman"/>
                <a:cs typeface="Times New Roman"/>
              </a:rPr>
              <a:t>ne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15429" y="2995342"/>
            <a:ext cx="41813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spc="-12" dirty="0">
                <a:latin typeface="Times New Roman"/>
                <a:cs typeface="Times New Roman"/>
              </a:rPr>
              <a:t>is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0" y="4189704"/>
            <a:ext cx="10399995" cy="22183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8744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Mo</a:t>
            </a:r>
            <a:r>
              <a:rPr sz="3739" spc="5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66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l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ad</a:t>
            </a:r>
            <a:r>
              <a:rPr sz="3739" spc="669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</a:t>
            </a:r>
            <a:r>
              <a:rPr sz="3739" spc="70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rear</a:t>
            </a:r>
            <a:r>
              <a:rPr sz="3739" spc="689" dirty="0">
                <a:latin typeface="Times New Roman"/>
                <a:cs typeface="Times New Roman"/>
              </a:rPr>
              <a:t> </a:t>
            </a:r>
            <a:r>
              <a:rPr sz="3739" spc="19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d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69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m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y</a:t>
            </a:r>
            <a:r>
              <a:rPr sz="3739" spc="722" dirty="0">
                <a:latin typeface="Times New Roman"/>
                <a:cs typeface="Times New Roman"/>
              </a:rPr>
              <a:t> </a:t>
            </a:r>
            <a:r>
              <a:rPr sz="3739" spc="19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esult</a:t>
            </a:r>
            <a:r>
              <a:rPr sz="3739" spc="741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</a:t>
            </a:r>
            <a:r>
              <a:rPr sz="3739" spc="71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overtu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ning</a:t>
            </a:r>
            <a:endParaRPr sz="3739">
              <a:latin typeface="Times New Roman"/>
              <a:cs typeface="Times New Roman"/>
            </a:endParaRPr>
          </a:p>
          <a:p>
            <a:pPr marL="322184" marR="80263">
              <a:lnSpc>
                <a:spcPts val="4039"/>
              </a:lnSpc>
              <a:spcBef>
                <a:spcPts val="3"/>
              </a:spcBef>
            </a:pPr>
            <a:r>
              <a:rPr sz="3739" dirty="0">
                <a:latin typeface="Times New Roman"/>
                <a:cs typeface="Times New Roman"/>
              </a:rPr>
              <a:t>(Over</a:t>
            </a:r>
            <a:r>
              <a:rPr sz="3739" spc="-6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eer)</a:t>
            </a:r>
            <a:r>
              <a:rPr sz="3739" spc="-57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-3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2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veh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cle.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49"/>
              </a:spcBef>
            </a:pPr>
            <a:r>
              <a:rPr sz="3739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r>
              <a:rPr sz="3739" spc="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Lon</a:t>
            </a:r>
            <a:r>
              <a:rPr sz="3739" spc="5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er </a:t>
            </a:r>
            <a:r>
              <a:rPr sz="3739" spc="44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li</a:t>
            </a:r>
            <a:r>
              <a:rPr sz="3739" spc="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kages </a:t>
            </a:r>
            <a:r>
              <a:rPr sz="3739" spc="52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are </a:t>
            </a:r>
            <a:r>
              <a:rPr sz="3739" spc="50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requ</a:t>
            </a:r>
            <a:r>
              <a:rPr sz="3739" spc="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red </a:t>
            </a:r>
            <a:r>
              <a:rPr sz="3739" spc="52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to </a:t>
            </a:r>
            <a:r>
              <a:rPr sz="3739" spc="52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3739" spc="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er</a:t>
            </a:r>
            <a:r>
              <a:rPr sz="3739" spc="-12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te </a:t>
            </a:r>
            <a:r>
              <a:rPr sz="3739" spc="47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clutc</a:t>
            </a:r>
            <a:r>
              <a:rPr sz="3739" spc="-12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endParaRPr sz="3739">
              <a:latin typeface="Times New Roman"/>
              <a:cs typeface="Times New Roman"/>
            </a:endParaRPr>
          </a:p>
          <a:p>
            <a:pPr marL="322184" marR="80263">
              <a:lnSpc>
                <a:spcPts val="4039"/>
              </a:lnSpc>
              <a:spcBef>
                <a:spcPts val="202"/>
              </a:spcBef>
            </a:pP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gears</a:t>
            </a:r>
            <a:r>
              <a:rPr sz="3739" spc="-7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3739" spc="12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om</a:t>
            </a:r>
            <a:r>
              <a:rPr sz="3739" spc="-5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3739" spc="12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739" spc="5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739" spc="-2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581125" y="1780018"/>
            <a:ext cx="9114364" cy="6509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" name="object 5"/>
          <p:cNvSpPr txBox="1"/>
          <p:nvPr/>
        </p:nvSpPr>
        <p:spPr>
          <a:xfrm>
            <a:off x="944741" y="812831"/>
            <a:ext cx="97615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All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2628" y="812831"/>
            <a:ext cx="20954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spc="-19" dirty="0">
                <a:latin typeface="Arial"/>
                <a:cs typeface="Arial"/>
              </a:rPr>
              <a:t>w</a:t>
            </a:r>
            <a:r>
              <a:rPr sz="5875" dirty="0">
                <a:latin typeface="Arial"/>
                <a:cs typeface="Arial"/>
              </a:rPr>
              <a:t>heel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9849" y="812831"/>
            <a:ext cx="188925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Drive</a:t>
            </a:r>
            <a:endParaRPr sz="58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865161" y="1682750"/>
            <a:ext cx="7144570" cy="4491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9" name="object 19"/>
          <p:cNvSpPr txBox="1"/>
          <p:nvPr/>
        </p:nvSpPr>
        <p:spPr>
          <a:xfrm>
            <a:off x="944741" y="889031"/>
            <a:ext cx="1860865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spc="-219" dirty="0">
                <a:latin typeface="Arial"/>
                <a:cs typeface="Arial"/>
              </a:rPr>
              <a:t>A</a:t>
            </a:r>
            <a:r>
              <a:rPr sz="5875" dirty="0">
                <a:latin typeface="Arial"/>
                <a:cs typeface="Arial"/>
              </a:rPr>
              <a:t>WD</a:t>
            </a:r>
            <a:endParaRPr sz="58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67336" y="889031"/>
            <a:ext cx="810275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or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37099" y="889031"/>
            <a:ext cx="180631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4WD</a:t>
            </a:r>
            <a:endParaRPr sz="587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2574" y="6635751"/>
            <a:ext cx="2868930" cy="1438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35690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latin typeface="Times New Roman"/>
                <a:cs typeface="Times New Roman"/>
              </a:rPr>
              <a:t>All</a:t>
            </a:r>
            <a:r>
              <a:rPr sz="2403" spc="-5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w</a:t>
            </a:r>
            <a:r>
              <a:rPr sz="2403" spc="-5" dirty="0">
                <a:latin typeface="Times New Roman"/>
                <a:cs typeface="Times New Roman"/>
              </a:rPr>
              <a:t>h</a:t>
            </a:r>
            <a:r>
              <a:rPr sz="2403" dirty="0">
                <a:latin typeface="Times New Roman"/>
                <a:cs typeface="Times New Roman"/>
              </a:rPr>
              <a:t>e</a:t>
            </a:r>
            <a:r>
              <a:rPr sz="2403" spc="5" dirty="0">
                <a:latin typeface="Times New Roman"/>
                <a:cs typeface="Times New Roman"/>
              </a:rPr>
              <a:t>e</a:t>
            </a:r>
            <a:r>
              <a:rPr sz="2403" dirty="0">
                <a:latin typeface="Times New Roman"/>
                <a:cs typeface="Times New Roman"/>
              </a:rPr>
              <a:t>ls</a:t>
            </a:r>
            <a:r>
              <a:rPr sz="2403" spc="-139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Al</a:t>
            </a:r>
            <a:r>
              <a:rPr sz="2403" spc="-5" dirty="0">
                <a:latin typeface="Times New Roman"/>
                <a:cs typeface="Times New Roman"/>
              </a:rPr>
              <a:t>w</a:t>
            </a:r>
            <a:r>
              <a:rPr sz="2403" dirty="0">
                <a:latin typeface="Times New Roman"/>
                <a:cs typeface="Times New Roman"/>
              </a:rPr>
              <a:t>a</a:t>
            </a:r>
            <a:r>
              <a:rPr sz="2403" spc="33" dirty="0">
                <a:latin typeface="Times New Roman"/>
                <a:cs typeface="Times New Roman"/>
              </a:rPr>
              <a:t>y</a:t>
            </a:r>
            <a:r>
              <a:rPr sz="2403" dirty="0">
                <a:latin typeface="Times New Roman"/>
                <a:cs typeface="Times New Roman"/>
              </a:rPr>
              <a:t>s</a:t>
            </a:r>
          </a:p>
          <a:p>
            <a:pPr marL="16957" marR="35690">
              <a:lnSpc>
                <a:spcPct val="95825"/>
              </a:lnSpc>
            </a:pPr>
            <a:r>
              <a:rPr sz="2403" dirty="0">
                <a:latin typeface="Times New Roman"/>
                <a:cs typeface="Times New Roman"/>
              </a:rPr>
              <a:t>eng</a:t>
            </a:r>
            <a:r>
              <a:rPr sz="2403" spc="5" dirty="0">
                <a:latin typeface="Times New Roman"/>
                <a:cs typeface="Times New Roman"/>
              </a:rPr>
              <a:t>a</a:t>
            </a:r>
            <a:r>
              <a:rPr sz="2403" dirty="0">
                <a:latin typeface="Times New Roman"/>
                <a:cs typeface="Times New Roman"/>
              </a:rPr>
              <a:t>ged.</a:t>
            </a:r>
          </a:p>
          <a:p>
            <a:pPr marL="16957">
              <a:lnSpc>
                <a:spcPct val="100041"/>
              </a:lnSpc>
              <a:spcBef>
                <a:spcPts val="120"/>
              </a:spcBef>
            </a:pPr>
            <a:r>
              <a:rPr sz="2403" dirty="0">
                <a:latin typeface="Times New Roman"/>
                <a:cs typeface="Times New Roman"/>
              </a:rPr>
              <a:t>Safe and adv</a:t>
            </a:r>
            <a:r>
              <a:rPr sz="2403" spc="5" dirty="0">
                <a:latin typeface="Times New Roman"/>
                <a:cs typeface="Times New Roman"/>
              </a:rPr>
              <a:t>a</a:t>
            </a:r>
            <a:r>
              <a:rPr sz="2403" dirty="0">
                <a:latin typeface="Times New Roman"/>
                <a:cs typeface="Times New Roman"/>
              </a:rPr>
              <a:t>nt</a:t>
            </a:r>
            <a:r>
              <a:rPr sz="2403" spc="5" dirty="0">
                <a:latin typeface="Times New Roman"/>
                <a:cs typeface="Times New Roman"/>
              </a:rPr>
              <a:t>a</a:t>
            </a:r>
            <a:r>
              <a:rPr sz="2403" dirty="0">
                <a:latin typeface="Times New Roman"/>
                <a:cs typeface="Times New Roman"/>
              </a:rPr>
              <a:t>geous over 4</a:t>
            </a:r>
            <a:r>
              <a:rPr sz="2403" spc="-5" dirty="0">
                <a:latin typeface="Times New Roman"/>
                <a:cs typeface="Times New Roman"/>
              </a:rPr>
              <a:t>W</a:t>
            </a:r>
            <a:r>
              <a:rPr sz="2403" dirty="0"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400131" y="6407150"/>
            <a:ext cx="3923118" cy="175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2403" dirty="0" smtClean="0">
                <a:latin typeface="Times New Roman"/>
                <a:cs typeface="Times New Roman"/>
              </a:rPr>
              <a:t>4 wheels can be engaged only in difficult terrain.</a:t>
            </a:r>
          </a:p>
          <a:p>
            <a:r>
              <a:rPr lang="en-US" sz="2403" dirty="0" smtClean="0">
                <a:latin typeface="Times New Roman"/>
                <a:cs typeface="Times New Roman"/>
              </a:rPr>
              <a:t>In normal condition power is given to rear wheels only.</a:t>
            </a:r>
            <a:endParaRPr sz="2403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2550" y="6635750"/>
            <a:ext cx="2136781" cy="339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endParaRPr sz="2403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44741" y="1270031"/>
            <a:ext cx="213957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spc="-319" dirty="0">
                <a:latin typeface="Arial"/>
                <a:cs typeface="Arial"/>
              </a:rPr>
              <a:t>T</a:t>
            </a:r>
            <a:r>
              <a:rPr sz="5875" dirty="0">
                <a:latin typeface="Arial"/>
                <a:cs typeface="Arial"/>
              </a:rPr>
              <a:t>ypes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6048" y="1270031"/>
            <a:ext cx="363326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of C</a:t>
            </a:r>
            <a:r>
              <a:rPr sz="5875" spc="-19" dirty="0">
                <a:latin typeface="Arial"/>
                <a:cs typeface="Arial"/>
              </a:rPr>
              <a:t>h</a:t>
            </a:r>
            <a:r>
              <a:rPr sz="5875" dirty="0">
                <a:latin typeface="Arial"/>
                <a:cs typeface="Arial"/>
              </a:rPr>
              <a:t>ass</a:t>
            </a:r>
            <a:r>
              <a:rPr sz="5875" spc="12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1" y="2784670"/>
            <a:ext cx="10051241" cy="4867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71519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Ac</a:t>
            </a:r>
            <a:r>
              <a:rPr sz="3739" spc="-19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ng</a:t>
            </a:r>
            <a:r>
              <a:rPr sz="3739" spc="-15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to</a:t>
            </a:r>
            <a:r>
              <a:rPr sz="3739" spc="-4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lay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ut</a:t>
            </a:r>
            <a:endParaRPr sz="3739">
              <a:latin typeface="Times New Roman"/>
              <a:cs typeface="Times New Roman"/>
            </a:endParaRPr>
          </a:p>
          <a:p>
            <a:pPr marL="627410" marR="71519">
              <a:lnSpc>
                <a:spcPct val="95825"/>
              </a:lnSpc>
              <a:spcBef>
                <a:spcPts val="248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Convent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onal</a:t>
            </a:r>
            <a:endParaRPr sz="3204">
              <a:latin typeface="Times New Roman"/>
              <a:cs typeface="Times New Roman"/>
            </a:endParaRPr>
          </a:p>
          <a:p>
            <a:pPr marL="627410" marR="71519">
              <a:lnSpc>
                <a:spcPct val="95825"/>
              </a:lnSpc>
              <a:spcBef>
                <a:spcPts val="421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Forward</a:t>
            </a:r>
            <a:endParaRPr sz="3204">
              <a:latin typeface="Times New Roman"/>
              <a:cs typeface="Times New Roman"/>
            </a:endParaRPr>
          </a:p>
          <a:p>
            <a:pPr marL="627410" marR="71519">
              <a:lnSpc>
                <a:spcPct val="95825"/>
              </a:lnSpc>
              <a:spcBef>
                <a:spcPts val="434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Se</a:t>
            </a:r>
            <a:r>
              <a:rPr sz="3204" spc="-25" dirty="0">
                <a:latin typeface="Times New Roman"/>
                <a:cs typeface="Times New Roman"/>
              </a:rPr>
              <a:t>m</a:t>
            </a:r>
            <a:r>
              <a:rPr sz="3204" dirty="0">
                <a:latin typeface="Times New Roman"/>
                <a:cs typeface="Times New Roman"/>
              </a:rPr>
              <a:t>i forward</a:t>
            </a:r>
            <a:endParaRPr sz="3204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1055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Ac</a:t>
            </a:r>
            <a:r>
              <a:rPr sz="3739" spc="-19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ng</a:t>
            </a:r>
            <a:r>
              <a:rPr sz="3739" spc="-15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to</a:t>
            </a:r>
            <a:r>
              <a:rPr sz="3739" spc="-41" dirty="0">
                <a:latin typeface="Times New Roman"/>
                <a:cs typeface="Times New Roman"/>
              </a:rPr>
              <a:t> 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n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-15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of</a:t>
            </a:r>
            <a:r>
              <a:rPr sz="3739" spc="-1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eng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ne</a:t>
            </a:r>
            <a:r>
              <a:rPr sz="3739" spc="-11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and</a:t>
            </a:r>
            <a:r>
              <a:rPr sz="3739" spc="-6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tran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is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  <a:p>
            <a:pPr marL="627410" marR="71519">
              <a:lnSpc>
                <a:spcPct val="95825"/>
              </a:lnSpc>
              <a:spcBef>
                <a:spcPts val="427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Engine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at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spc="-5" dirty="0">
                <a:latin typeface="Times New Roman"/>
                <a:cs typeface="Times New Roman"/>
              </a:rPr>
              <a:t>f</a:t>
            </a:r>
            <a:r>
              <a:rPr sz="3204" dirty="0">
                <a:latin typeface="Times New Roman"/>
                <a:cs typeface="Times New Roman"/>
              </a:rPr>
              <a:t>ront</a:t>
            </a:r>
            <a:endParaRPr sz="3204">
              <a:latin typeface="Times New Roman"/>
              <a:cs typeface="Times New Roman"/>
            </a:endParaRPr>
          </a:p>
          <a:p>
            <a:pPr marL="627410" marR="71519">
              <a:lnSpc>
                <a:spcPct val="95825"/>
              </a:lnSpc>
              <a:spcBef>
                <a:spcPts val="434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Engine fitt</a:t>
            </a:r>
            <a:r>
              <a:rPr sz="3204" spc="5" dirty="0">
                <a:latin typeface="Times New Roman"/>
                <a:cs typeface="Times New Roman"/>
              </a:rPr>
              <a:t>e</a:t>
            </a:r>
            <a:r>
              <a:rPr sz="3204" dirty="0">
                <a:latin typeface="Times New Roman"/>
                <a:cs typeface="Times New Roman"/>
              </a:rPr>
              <a:t>d</a:t>
            </a:r>
            <a:r>
              <a:rPr sz="3204" spc="-4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in front</a:t>
            </a:r>
            <a:r>
              <a:rPr sz="3204" spc="-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but</a:t>
            </a:r>
            <a:r>
              <a:rPr sz="3204" spc="-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cr</a:t>
            </a:r>
            <a:r>
              <a:rPr sz="3204" spc="5" dirty="0">
                <a:latin typeface="Times New Roman"/>
                <a:cs typeface="Times New Roman"/>
              </a:rPr>
              <a:t>o</a:t>
            </a:r>
            <a:r>
              <a:rPr sz="3204" dirty="0">
                <a:latin typeface="Times New Roman"/>
                <a:cs typeface="Times New Roman"/>
              </a:rPr>
              <a:t>sswi</a:t>
            </a:r>
            <a:r>
              <a:rPr sz="3204" spc="5" dirty="0">
                <a:latin typeface="Times New Roman"/>
                <a:cs typeface="Times New Roman"/>
              </a:rPr>
              <a:t>s</a:t>
            </a:r>
            <a:r>
              <a:rPr sz="3204" dirty="0">
                <a:latin typeface="Times New Roman"/>
                <a:cs typeface="Times New Roman"/>
              </a:rPr>
              <a:t>e</a:t>
            </a:r>
            <a:endParaRPr sz="3204">
              <a:latin typeface="Times New Roman"/>
              <a:cs typeface="Times New Roman"/>
            </a:endParaRPr>
          </a:p>
          <a:p>
            <a:pPr marL="627410" marR="71519">
              <a:lnSpc>
                <a:spcPct val="95825"/>
              </a:lnSpc>
              <a:spcBef>
                <a:spcPts val="414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Engine fitt</a:t>
            </a:r>
            <a:r>
              <a:rPr sz="3204" spc="5" dirty="0">
                <a:latin typeface="Times New Roman"/>
                <a:cs typeface="Times New Roman"/>
              </a:rPr>
              <a:t>e</a:t>
            </a:r>
            <a:r>
              <a:rPr sz="3204" dirty="0">
                <a:latin typeface="Times New Roman"/>
                <a:cs typeface="Times New Roman"/>
              </a:rPr>
              <a:t>d</a:t>
            </a:r>
            <a:r>
              <a:rPr sz="3204" spc="-4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at the</a:t>
            </a:r>
            <a:r>
              <a:rPr sz="3204" spc="-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cen</a:t>
            </a:r>
            <a:r>
              <a:rPr sz="3204" spc="5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er</a:t>
            </a:r>
            <a:r>
              <a:rPr sz="3204" spc="-33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of </a:t>
            </a:r>
            <a:r>
              <a:rPr sz="3204" spc="5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he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chas</a:t>
            </a:r>
            <a:r>
              <a:rPr sz="3204" spc="5" dirty="0">
                <a:latin typeface="Times New Roman"/>
                <a:cs typeface="Times New Roman"/>
              </a:rPr>
              <a:t>s</a:t>
            </a:r>
            <a:r>
              <a:rPr sz="3204" dirty="0">
                <a:latin typeface="Times New Roman"/>
                <a:cs typeface="Times New Roman"/>
              </a:rPr>
              <a:t>is</a:t>
            </a:r>
            <a:endParaRPr sz="3204">
              <a:latin typeface="Times New Roman"/>
              <a:cs typeface="Times New Roman"/>
            </a:endParaRPr>
          </a:p>
          <a:p>
            <a:pPr marL="627410" marR="71519">
              <a:lnSpc>
                <a:spcPct val="95825"/>
              </a:lnSpc>
              <a:spcBef>
                <a:spcPts val="434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Engine fitt</a:t>
            </a:r>
            <a:r>
              <a:rPr sz="3204" spc="5" dirty="0">
                <a:latin typeface="Times New Roman"/>
                <a:cs typeface="Times New Roman"/>
              </a:rPr>
              <a:t>e</a:t>
            </a:r>
            <a:r>
              <a:rPr sz="3204" dirty="0">
                <a:latin typeface="Times New Roman"/>
                <a:cs typeface="Times New Roman"/>
              </a:rPr>
              <a:t>d</a:t>
            </a:r>
            <a:r>
              <a:rPr sz="3204" spc="-4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at the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back</a:t>
            </a:r>
            <a:endParaRPr sz="320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944741" y="832527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4740" y="2347167"/>
            <a:ext cx="5472205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4</a:t>
            </a:r>
            <a:r>
              <a:rPr sz="3739" dirty="0">
                <a:latin typeface="Times New Roman"/>
                <a:cs typeface="Times New Roman"/>
              </a:rPr>
              <a:t>WD  </a:t>
            </a:r>
            <a:r>
              <a:rPr sz="3739" spc="33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imp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es  </a:t>
            </a:r>
            <a:r>
              <a:rPr sz="3739" spc="28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tr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ction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22666" y="2349841"/>
            <a:ext cx="461236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  </a:t>
            </a:r>
            <a:r>
              <a:rPr sz="3739" spc="37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dan</a:t>
            </a:r>
            <a:r>
              <a:rPr sz="3739" spc="12" dirty="0">
                <a:latin typeface="Times New Roman"/>
                <a:cs typeface="Times New Roman"/>
              </a:rPr>
              <a:t>g</a:t>
            </a:r>
            <a:r>
              <a:rPr sz="3739" dirty="0">
                <a:latin typeface="Times New Roman"/>
                <a:cs typeface="Times New Roman"/>
              </a:rPr>
              <a:t>erous  </a:t>
            </a:r>
            <a:r>
              <a:rPr sz="3739" spc="27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iving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9977" y="2862638"/>
            <a:ext cx="219928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con</a:t>
            </a:r>
            <a:r>
              <a:rPr sz="3739" spc="12" dirty="0">
                <a:latin typeface="Times New Roman"/>
                <a:cs typeface="Times New Roman"/>
              </a:rPr>
              <a:t>d</a:t>
            </a:r>
            <a:r>
              <a:rPr sz="3739" spc="-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tions,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7402" y="2862638"/>
            <a:ext cx="97554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2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ch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1371" y="2862638"/>
            <a:ext cx="49815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5" dirty="0">
                <a:latin typeface="Times New Roman"/>
                <a:cs typeface="Times New Roman"/>
              </a:rPr>
              <a:t>as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9510" y="2862639"/>
            <a:ext cx="1196017" cy="1021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-234" dirty="0">
                <a:latin typeface="Times New Roman"/>
                <a:cs typeface="Times New Roman"/>
              </a:rPr>
              <a:t>w</a:t>
            </a:r>
            <a:r>
              <a:rPr sz="3739" dirty="0">
                <a:latin typeface="Times New Roman"/>
                <a:cs typeface="Times New Roman"/>
              </a:rPr>
              <a:t>,</a:t>
            </a:r>
            <a:endParaRPr sz="3739">
              <a:latin typeface="Times New Roman"/>
              <a:cs typeface="Times New Roman"/>
            </a:endParaRPr>
          </a:p>
          <a:p>
            <a:pPr marL="53583" marR="29748">
              <a:lnSpc>
                <a:spcPts val="4039"/>
              </a:lnSpc>
              <a:spcBef>
                <a:spcPts val="4"/>
              </a:spcBef>
            </a:pP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ake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73249" y="2862638"/>
            <a:ext cx="77640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ice,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5762" y="2862638"/>
            <a:ext cx="125196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cks,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78851" y="2862638"/>
            <a:ext cx="78968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and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57645" y="2862638"/>
            <a:ext cx="107843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h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9977" y="3375944"/>
            <a:ext cx="399839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scenarios  </a:t>
            </a:r>
            <a:r>
              <a:rPr sz="3739" spc="5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at  </a:t>
            </a:r>
            <a:r>
              <a:rPr sz="3739" spc="164" dirty="0">
                <a:latin typeface="Times New Roman"/>
                <a:cs typeface="Times New Roman"/>
              </a:rPr>
              <a:t> </a:t>
            </a:r>
            <a:r>
              <a:rPr sz="3739" spc="-5" dirty="0">
                <a:latin typeface="Times New Roman"/>
                <a:cs typeface="Times New Roman"/>
              </a:rPr>
              <a:t>can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2262" y="3375944"/>
            <a:ext cx="144920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con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rol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8204" y="3375944"/>
            <a:ext cx="174364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di</a:t>
            </a:r>
            <a:r>
              <a:rPr sz="3739" spc="-67" dirty="0">
                <a:latin typeface="Times New Roman"/>
                <a:cs typeface="Times New Roman"/>
              </a:rPr>
              <a:t>f</a:t>
            </a:r>
            <a:r>
              <a:rPr sz="3739" dirty="0">
                <a:latin typeface="Times New Roman"/>
                <a:cs typeface="Times New Roman"/>
              </a:rPr>
              <a:t>ficul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6836" y="3375944"/>
            <a:ext cx="65667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5" dirty="0">
                <a:latin typeface="Times New Roman"/>
                <a:cs typeface="Times New Roman"/>
              </a:rPr>
              <a:t>By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0" y="3888742"/>
            <a:ext cx="10405413" cy="2899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2184" marR="14606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engaging</a:t>
            </a:r>
            <a:r>
              <a:rPr sz="3739" spc="48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b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th</a:t>
            </a:r>
            <a:r>
              <a:rPr sz="3739" spc="55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se</a:t>
            </a: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593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59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wheels,</a:t>
            </a:r>
            <a:r>
              <a:rPr sz="3739" spc="50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traction</a:t>
            </a:r>
            <a:r>
              <a:rPr sz="3739" spc="628" dirty="0">
                <a:latin typeface="Times New Roman"/>
                <a:cs typeface="Times New Roman"/>
              </a:rPr>
              <a:t> </a:t>
            </a:r>
            <a:r>
              <a:rPr sz="3739" spc="-19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nd</a:t>
            </a:r>
            <a:r>
              <a:rPr sz="3739" spc="59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control</a:t>
            </a:r>
            <a:endParaRPr sz="3739">
              <a:latin typeface="Times New Roman"/>
              <a:cs typeface="Times New Roman"/>
            </a:endParaRPr>
          </a:p>
          <a:p>
            <a:pPr marL="322184" marR="81894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-12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5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65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Addi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spc="-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al</a:t>
            </a:r>
            <a:r>
              <a:rPr sz="3739" spc="46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ig</a:t>
            </a:r>
            <a:r>
              <a:rPr sz="3739" spc="12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1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cont</a:t>
            </a:r>
            <a:r>
              <a:rPr sz="3739" spc="5" dirty="0">
                <a:latin typeface="Times New Roman"/>
                <a:cs typeface="Times New Roman"/>
              </a:rPr>
              <a:t>r</a:t>
            </a:r>
            <a:r>
              <a:rPr sz="3739" spc="-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b</a:t>
            </a:r>
            <a:r>
              <a:rPr sz="3739" spc="5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-19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47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to</a:t>
            </a:r>
            <a:r>
              <a:rPr sz="3739" spc="51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better</a:t>
            </a:r>
            <a:r>
              <a:rPr sz="3739" spc="50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grip</a:t>
            </a:r>
            <a:r>
              <a:rPr sz="3739" spc="514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</a:t>
            </a:r>
            <a:r>
              <a:rPr sz="3739" spc="47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the</a:t>
            </a:r>
            <a:endParaRPr sz="3739">
              <a:latin typeface="Times New Roman"/>
              <a:cs typeface="Times New Roman"/>
            </a:endParaRPr>
          </a:p>
          <a:p>
            <a:pPr marL="322184" marR="81894">
              <a:lnSpc>
                <a:spcPts val="4039"/>
              </a:lnSpc>
              <a:spcBef>
                <a:spcPts val="202"/>
              </a:spcBef>
            </a:pP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5" dirty="0">
                <a:latin typeface="Times New Roman"/>
                <a:cs typeface="Times New Roman"/>
              </a:rPr>
              <a:t>d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 marR="81894">
              <a:lnSpc>
                <a:spcPct val="95825"/>
              </a:lnSpc>
              <a:spcBef>
                <a:spcPts val="849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4</a:t>
            </a:r>
            <a:r>
              <a:rPr sz="3739" dirty="0">
                <a:latin typeface="Times New Roman"/>
                <a:cs typeface="Times New Roman"/>
              </a:rPr>
              <a:t>WD</a:t>
            </a:r>
            <a:r>
              <a:rPr sz="3739" spc="-80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-1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-3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-4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8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who</a:t>
            </a:r>
            <a:r>
              <a:rPr sz="3739" spc="-4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li</a:t>
            </a:r>
            <a:r>
              <a:rPr sz="3739" spc="12" dirty="0">
                <a:latin typeface="Times New Roman"/>
                <a:cs typeface="Times New Roman"/>
              </a:rPr>
              <a:t>k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2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-45" dirty="0">
                <a:latin typeface="Times New Roman"/>
                <a:cs typeface="Times New Roman"/>
              </a:rPr>
              <a:t>f</a:t>
            </a:r>
            <a:r>
              <a:rPr sz="3739" spc="5" dirty="0">
                <a:latin typeface="Times New Roman"/>
                <a:cs typeface="Times New Roman"/>
              </a:rPr>
              <a:t>f-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adi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spc="12" dirty="0">
                <a:latin typeface="Times New Roman"/>
                <a:cs typeface="Times New Roman"/>
              </a:rPr>
              <a:t>g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44740" y="736631"/>
            <a:ext cx="508810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Disadvantages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4741" y="2196258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9977" y="2198748"/>
            <a:ext cx="10075947" cy="547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algn="just">
              <a:lnSpc>
                <a:spcPts val="3996"/>
              </a:lnSpc>
              <a:spcBef>
                <a:spcPts val="220"/>
              </a:spcBef>
            </a:pPr>
            <a:r>
              <a:rPr sz="3472" dirty="0">
                <a:latin typeface="Times New Roman"/>
                <a:cs typeface="Times New Roman"/>
              </a:rPr>
              <a:t>The</a:t>
            </a:r>
            <a:r>
              <a:rPr sz="3472" spc="12" dirty="0">
                <a:latin typeface="Times New Roman"/>
                <a:cs typeface="Times New Roman"/>
              </a:rPr>
              <a:t> 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n</a:t>
            </a:r>
            <a:r>
              <a:rPr sz="3472" spc="33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disadv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ntage</a:t>
            </a:r>
            <a:r>
              <a:rPr sz="3472" spc="19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f </a:t>
            </a:r>
            <a:r>
              <a:rPr sz="3472" spc="-5" dirty="0">
                <a:latin typeface="Times New Roman"/>
                <a:cs typeface="Times New Roman"/>
              </a:rPr>
              <a:t>4</a:t>
            </a:r>
            <a:r>
              <a:rPr sz="3472" spc="-12" dirty="0">
                <a:latin typeface="Times New Roman"/>
                <a:cs typeface="Times New Roman"/>
              </a:rPr>
              <a:t>W</a:t>
            </a:r>
            <a:r>
              <a:rPr sz="3472" dirty="0">
                <a:latin typeface="Times New Roman"/>
                <a:cs typeface="Times New Roman"/>
              </a:rPr>
              <a:t>D</a:t>
            </a:r>
            <a:r>
              <a:rPr sz="3472" spc="27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19" dirty="0"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472" b="1" i="1" spc="12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3472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3472" b="1" i="1" spc="3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cost</a:t>
            </a:r>
            <a:r>
              <a:rPr sz="3472" b="1" i="1" spc="1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for </a:t>
            </a:r>
            <a:endParaRPr sz="3472">
              <a:latin typeface="Times New Roman"/>
              <a:cs typeface="Times New Roman"/>
            </a:endParaRPr>
          </a:p>
          <a:p>
            <a:pPr marL="16957" algn="just">
              <a:lnSpc>
                <a:spcPts val="3996"/>
              </a:lnSpc>
            </a:pP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3472" b="1" i="1" spc="12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472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3472" b="1" i="1" spc="12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3472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3472" b="1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3472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int</a:t>
            </a:r>
            <a:r>
              <a:rPr sz="3472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472" b="1" i="1" spc="12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472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3472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3472" b="1" i="1" spc="3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and</a:t>
            </a:r>
            <a:r>
              <a:rPr sz="3472" b="1" i="1" spc="3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fu</a:t>
            </a:r>
            <a:r>
              <a:rPr sz="3472" b="1" i="1" spc="-19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472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r>
              <a:rPr sz="3472" b="1" i="1" spc="2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12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33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extra eq</a:t>
            </a:r>
            <a:r>
              <a:rPr sz="3472" spc="5" dirty="0">
                <a:latin typeface="Times New Roman"/>
                <a:cs typeface="Times New Roman"/>
              </a:rPr>
              <a:t>u</a:t>
            </a:r>
            <a:r>
              <a:rPr sz="3472" spc="-19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pm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nt </a:t>
            </a:r>
            <a:endParaRPr sz="3472">
              <a:latin typeface="Times New Roman"/>
              <a:cs typeface="Times New Roman"/>
            </a:endParaRPr>
          </a:p>
          <a:p>
            <a:pPr marL="16957" algn="just">
              <a:lnSpc>
                <a:spcPts val="3996"/>
              </a:lnSpc>
            </a:pPr>
            <a:r>
              <a:rPr sz="3472" dirty="0">
                <a:latin typeface="Times New Roman"/>
                <a:cs typeface="Times New Roman"/>
              </a:rPr>
              <a:t>(di</a:t>
            </a:r>
            <a:r>
              <a:rPr sz="3472" spc="-72" dirty="0">
                <a:latin typeface="Times New Roman"/>
                <a:cs typeface="Times New Roman"/>
              </a:rPr>
              <a:t>f</a:t>
            </a:r>
            <a:r>
              <a:rPr sz="3472" dirty="0">
                <a:latin typeface="Times New Roman"/>
                <a:cs typeface="Times New Roman"/>
              </a:rPr>
              <a:t>f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r</a:t>
            </a:r>
            <a:r>
              <a:rPr sz="3472" spc="-25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nti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l</a:t>
            </a:r>
            <a:r>
              <a:rPr sz="3472" spc="-12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,</a:t>
            </a:r>
            <a:r>
              <a:rPr sz="3472" spc="20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ans</a:t>
            </a:r>
            <a:r>
              <a:rPr sz="3472" spc="-12" dirty="0">
                <a:latin typeface="Times New Roman"/>
                <a:cs typeface="Times New Roman"/>
              </a:rPr>
              <a:t>f</a:t>
            </a:r>
            <a:r>
              <a:rPr sz="3472" dirty="0">
                <a:latin typeface="Times New Roman"/>
                <a:cs typeface="Times New Roman"/>
              </a:rPr>
              <a:t>er</a:t>
            </a:r>
            <a:r>
              <a:rPr sz="3472" spc="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ca</a:t>
            </a:r>
            <a:r>
              <a:rPr sz="3472" spc="-12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e, </a:t>
            </a:r>
            <a:r>
              <a:rPr sz="3472" spc="-5" dirty="0">
                <a:latin typeface="Times New Roman"/>
                <a:cs typeface="Times New Roman"/>
              </a:rPr>
              <a:t>etc.</a:t>
            </a:r>
            <a:r>
              <a:rPr sz="3472" dirty="0">
                <a:latin typeface="Times New Roman"/>
                <a:cs typeface="Times New Roman"/>
              </a:rPr>
              <a:t>)</a:t>
            </a:r>
            <a:r>
              <a:rPr sz="3472" spc="12" dirty="0"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adds</a:t>
            </a:r>
            <a:r>
              <a:rPr sz="3472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ompl</a:t>
            </a:r>
            <a:r>
              <a:rPr sz="3472" b="1" i="1" spc="-1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xity</a:t>
            </a:r>
            <a:r>
              <a:rPr sz="3472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472" b="1" i="1" spc="-1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d </a:t>
            </a:r>
            <a:endParaRPr sz="3472">
              <a:latin typeface="Times New Roman"/>
              <a:cs typeface="Times New Roman"/>
            </a:endParaRPr>
          </a:p>
          <a:p>
            <a:pPr marL="16957" algn="just">
              <a:lnSpc>
                <a:spcPts val="3996"/>
              </a:lnSpc>
            </a:pP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weight</a:t>
            </a:r>
            <a:r>
              <a:rPr sz="3472" b="1" i="1" spc="66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472" b="1" i="1" spc="66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he</a:t>
            </a:r>
            <a:r>
              <a:rPr sz="3472" b="1" i="1" spc="66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hic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e,</a:t>
            </a:r>
            <a:r>
              <a:rPr sz="3472" b="1" i="1" spc="64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incr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ing</a:t>
            </a:r>
            <a:r>
              <a:rPr sz="3472" spc="654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initial</a:t>
            </a:r>
            <a:r>
              <a:rPr sz="3472" spc="668" dirty="0">
                <a:latin typeface="Times New Roman"/>
                <a:cs typeface="Times New Roman"/>
              </a:rPr>
              <a:t> 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spc="5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rket</a:t>
            </a:r>
            <a:r>
              <a:rPr sz="3472" spc="654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value, </a:t>
            </a:r>
            <a:endParaRPr sz="3472">
              <a:latin typeface="Times New Roman"/>
              <a:cs typeface="Times New Roman"/>
            </a:endParaRPr>
          </a:p>
          <a:p>
            <a:pPr marL="16957" algn="just">
              <a:lnSpc>
                <a:spcPts val="3991"/>
              </a:lnSpc>
            </a:pPr>
            <a:r>
              <a:rPr sz="3472" spc="-5" dirty="0">
                <a:latin typeface="Times New Roman"/>
                <a:cs typeface="Times New Roman"/>
              </a:rPr>
              <a:t>tir</a:t>
            </a:r>
            <a:r>
              <a:rPr sz="3472" dirty="0">
                <a:latin typeface="Times New Roman"/>
                <a:cs typeface="Times New Roman"/>
              </a:rPr>
              <a:t>e wea</a:t>
            </a:r>
            <a:r>
              <a:rPr sz="3472" spc="-152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,</a:t>
            </a:r>
            <a:r>
              <a:rPr sz="3472" spc="-1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and the cost</a:t>
            </a:r>
            <a:r>
              <a:rPr sz="3472" spc="-12" dirty="0">
                <a:latin typeface="Times New Roman"/>
                <a:cs typeface="Times New Roman"/>
              </a:rPr>
              <a:t> </a:t>
            </a:r>
            <a:r>
              <a:rPr sz="3472" spc="12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f</a:t>
            </a:r>
            <a:r>
              <a:rPr sz="3472" spc="-2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repa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rs</a:t>
            </a:r>
            <a:r>
              <a:rPr sz="3472" spc="-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and</a:t>
            </a:r>
            <a:r>
              <a:rPr sz="3472" spc="-25" dirty="0">
                <a:latin typeface="Times New Roman"/>
                <a:cs typeface="Times New Roman"/>
              </a:rPr>
              <a:t> 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ntenance.</a:t>
            </a:r>
            <a:endParaRPr sz="3472">
              <a:latin typeface="Times New Roman"/>
              <a:cs typeface="Times New Roman"/>
            </a:endParaRPr>
          </a:p>
          <a:p>
            <a:pPr marL="16957" marR="1060" algn="just">
              <a:lnSpc>
                <a:spcPts val="3338"/>
              </a:lnSpc>
              <a:spcBef>
                <a:spcPts val="889"/>
              </a:spcBef>
            </a:pPr>
            <a:r>
              <a:rPr sz="3472" dirty="0">
                <a:latin typeface="Times New Roman"/>
                <a:cs typeface="Times New Roman"/>
              </a:rPr>
              <a:t>The  a</a:t>
            </a:r>
            <a:r>
              <a:rPr sz="3472" spc="-12" dirty="0">
                <a:latin typeface="Times New Roman"/>
                <a:cs typeface="Times New Roman"/>
              </a:rPr>
              <a:t>d</a:t>
            </a:r>
            <a:r>
              <a:rPr sz="3472" dirty="0">
                <a:latin typeface="Times New Roman"/>
                <a:cs typeface="Times New Roman"/>
              </a:rPr>
              <a:t>ded </a:t>
            </a:r>
            <a:r>
              <a:rPr sz="3472" spc="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power </a:t>
            </a:r>
            <a:r>
              <a:rPr sz="3472" spc="5" dirty="0">
                <a:latin typeface="Times New Roman"/>
                <a:cs typeface="Times New Roman"/>
              </a:rPr>
              <a:t> </a:t>
            </a:r>
            <a:r>
              <a:rPr sz="3472" spc="-19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nd </a:t>
            </a:r>
            <a:r>
              <a:rPr sz="3472" spc="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wei</a:t>
            </a:r>
            <a:r>
              <a:rPr sz="3472" spc="-12" dirty="0">
                <a:latin typeface="Times New Roman"/>
                <a:cs typeface="Times New Roman"/>
              </a:rPr>
              <a:t>g</a:t>
            </a:r>
            <a:r>
              <a:rPr sz="3472" dirty="0">
                <a:latin typeface="Times New Roman"/>
                <a:cs typeface="Times New Roman"/>
              </a:rPr>
              <a:t>ht </a:t>
            </a:r>
            <a:r>
              <a:rPr sz="3472" spc="12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f </a:t>
            </a:r>
            <a:r>
              <a:rPr sz="3472" spc="5" dirty="0">
                <a:latin typeface="Times New Roman"/>
                <a:cs typeface="Times New Roman"/>
              </a:rPr>
              <a:t> </a:t>
            </a:r>
            <a:r>
              <a:rPr sz="3472" spc="12" dirty="0">
                <a:latin typeface="Times New Roman"/>
                <a:cs typeface="Times New Roman"/>
              </a:rPr>
              <a:t>4</a:t>
            </a:r>
            <a:r>
              <a:rPr sz="3472" spc="-12" dirty="0">
                <a:latin typeface="Times New Roman"/>
                <a:cs typeface="Times New Roman"/>
              </a:rPr>
              <a:t>W</a:t>
            </a:r>
            <a:r>
              <a:rPr sz="3472" dirty="0">
                <a:latin typeface="Times New Roman"/>
                <a:cs typeface="Times New Roman"/>
              </a:rPr>
              <a:t>D  and  </a:t>
            </a:r>
            <a:r>
              <a:rPr sz="3472" spc="-279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W</a:t>
            </a:r>
            <a:r>
              <a:rPr sz="3472" dirty="0">
                <a:latin typeface="Times New Roman"/>
                <a:cs typeface="Times New Roman"/>
              </a:rPr>
              <a:t>D sys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19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33" dirty="0"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3472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uire</a:t>
            </a:r>
            <a:r>
              <a:rPr sz="3472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472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re fuel,</a:t>
            </a:r>
            <a:r>
              <a:rPr sz="3472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ak</a:t>
            </a:r>
            <a:r>
              <a:rPr sz="3472" spc="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ng</a:t>
            </a:r>
            <a:r>
              <a:rPr sz="3472" spc="3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2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em</a:t>
            </a:r>
            <a:r>
              <a:rPr sz="3472" spc="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less</a:t>
            </a:r>
            <a:r>
              <a:rPr sz="3472" spc="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72" dirty="0">
                <a:latin typeface="Times New Roman"/>
                <a:cs typeface="Times New Roman"/>
              </a:rPr>
              <a:t>f</a:t>
            </a:r>
            <a:r>
              <a:rPr sz="3472" dirty="0">
                <a:latin typeface="Times New Roman"/>
                <a:cs typeface="Times New Roman"/>
              </a:rPr>
              <a:t>fi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i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nt than</a:t>
            </a:r>
            <a:r>
              <a:rPr sz="3472" spc="-1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the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r </a:t>
            </a:r>
            <a:r>
              <a:rPr sz="3472" spc="5" dirty="0">
                <a:latin typeface="Times New Roman"/>
                <a:cs typeface="Times New Roman"/>
              </a:rPr>
              <a:t>2</a:t>
            </a:r>
            <a:r>
              <a:rPr sz="3472" dirty="0">
                <a:latin typeface="Times New Roman"/>
                <a:cs typeface="Times New Roman"/>
              </a:rPr>
              <a:t>WD</a:t>
            </a:r>
            <a:r>
              <a:rPr sz="3472" spc="-33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cou</a:t>
            </a:r>
            <a:r>
              <a:rPr sz="3472" spc="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rpa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5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  <a:p>
            <a:pPr marL="16957" marR="1061" algn="just">
              <a:lnSpc>
                <a:spcPts val="3338"/>
              </a:lnSpc>
              <a:spcBef>
                <a:spcPts val="1326"/>
              </a:spcBef>
            </a:pPr>
            <a:r>
              <a:rPr sz="3472" dirty="0">
                <a:latin typeface="Times New Roman"/>
                <a:cs typeface="Times New Roman"/>
              </a:rPr>
              <a:t>Add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d we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spc="5" dirty="0">
                <a:latin typeface="Times New Roman"/>
                <a:cs typeface="Times New Roman"/>
              </a:rPr>
              <a:t>gh</a:t>
            </a:r>
            <a:r>
              <a:rPr sz="3472" dirty="0">
                <a:latin typeface="Times New Roman"/>
                <a:cs typeface="Times New Roman"/>
              </a:rPr>
              <a:t>t i</a:t>
            </a:r>
            <a:r>
              <a:rPr sz="3472" spc="-19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pro</a:t>
            </a:r>
            <a:r>
              <a:rPr sz="3472" spc="-12" dirty="0">
                <a:latin typeface="Times New Roman"/>
                <a:cs typeface="Times New Roman"/>
              </a:rPr>
              <a:t>v</a:t>
            </a:r>
            <a:r>
              <a:rPr sz="3472" dirty="0">
                <a:latin typeface="Times New Roman"/>
                <a:cs typeface="Times New Roman"/>
              </a:rPr>
              <a:t>es tr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c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ion a</a:t>
            </a:r>
            <a:r>
              <a:rPr sz="3472" spc="-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d</a:t>
            </a:r>
            <a:r>
              <a:rPr sz="3472" spc="12" dirty="0">
                <a:latin typeface="Times New Roman"/>
                <a:cs typeface="Times New Roman"/>
              </a:rPr>
              <a:t> </a:t>
            </a:r>
            <a:r>
              <a:rPr sz="3472" spc="-19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25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ol,</a:t>
            </a:r>
            <a:r>
              <a:rPr sz="3472" spc="5" dirty="0">
                <a:latin typeface="Times New Roman"/>
                <a:cs typeface="Times New Roman"/>
              </a:rPr>
              <a:t> bu</a:t>
            </a:r>
            <a:r>
              <a:rPr sz="3472" dirty="0">
                <a:latin typeface="Times New Roman"/>
                <a:cs typeface="Times New Roman"/>
              </a:rPr>
              <a:t>t </a:t>
            </a: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t </a:t>
            </a:r>
            <a:r>
              <a:rPr sz="3472" spc="-5" dirty="0">
                <a:latin typeface="Times New Roman"/>
                <a:cs typeface="Times New Roman"/>
              </a:rPr>
              <a:t>also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inc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eases</a:t>
            </a:r>
            <a:r>
              <a:rPr sz="3472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t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he</a:t>
            </a:r>
            <a:r>
              <a:rPr sz="3472" b="1" i="1" spc="2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braki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3472" b="1" i="1" spc="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distance r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3472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3472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472" b="1" i="1" spc="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make</a:t>
            </a:r>
            <a:r>
              <a:rPr sz="3472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a co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plete  st</a:t>
            </a:r>
            <a:r>
              <a:rPr sz="3472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472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sz="3472" b="1" i="1" spc="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Lighter  ve</a:t>
            </a:r>
            <a:r>
              <a:rPr sz="3472" spc="5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i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l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s </a:t>
            </a:r>
            <a:r>
              <a:rPr sz="3472" spc="7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ca</a:t>
            </a:r>
            <a:r>
              <a:rPr sz="3472" dirty="0">
                <a:latin typeface="Times New Roman"/>
                <a:cs typeface="Times New Roman"/>
              </a:rPr>
              <a:t>n </a:t>
            </a:r>
            <a:r>
              <a:rPr sz="3472" spc="20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av</a:t>
            </a:r>
            <a:r>
              <a:rPr sz="3472" spc="5" dirty="0">
                <a:latin typeface="Times New Roman"/>
                <a:cs typeface="Times New Roman"/>
              </a:rPr>
              <a:t>o</a:t>
            </a:r>
            <a:r>
              <a:rPr sz="3472" spc="-19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d </a:t>
            </a:r>
            <a:r>
              <a:rPr sz="3472" spc="20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coll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on </a:t>
            </a:r>
            <a:r>
              <a:rPr sz="3472" spc="-5" dirty="0">
                <a:latin typeface="Times New Roman"/>
                <a:cs typeface="Times New Roman"/>
              </a:rPr>
              <a:t>easie</a:t>
            </a:r>
            <a:r>
              <a:rPr sz="3472" dirty="0">
                <a:latin typeface="Times New Roman"/>
                <a:cs typeface="Times New Roman"/>
              </a:rPr>
              <a:t>r than</a:t>
            </a:r>
            <a:r>
              <a:rPr sz="3472" spc="-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heavi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r</a:t>
            </a:r>
            <a:r>
              <a:rPr sz="3472" spc="-2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vehic</a:t>
            </a:r>
            <a:r>
              <a:rPr sz="3472" spc="-12" dirty="0">
                <a:latin typeface="Times New Roman"/>
                <a:cs typeface="Times New Roman"/>
              </a:rPr>
              <a:t>l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12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4741" y="4484006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1" y="5923026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858" y="406964"/>
            <a:ext cx="1481606" cy="130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6"/>
          <p:cNvSpPr>
            <a:spLocks noGrp="1"/>
          </p:cNvSpPr>
          <p:nvPr>
            <p:ph type="ctrTitle"/>
          </p:nvPr>
        </p:nvSpPr>
        <p:spPr>
          <a:xfrm>
            <a:off x="1322899" y="406965"/>
            <a:ext cx="7528842" cy="1017411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990000"/>
                </a:solidFill>
              </a:rPr>
              <a:t>Type of Car</a:t>
            </a:r>
            <a:endParaRPr lang="en-US" altLang="en-US" smtClean="0"/>
          </a:p>
        </p:txBody>
      </p:sp>
      <p:sp>
        <p:nvSpPr>
          <p:cNvPr id="20484" name="Text Box 27"/>
          <p:cNvSpPr txBox="1">
            <a:spLocks noChangeArrowheads="1"/>
          </p:cNvSpPr>
          <p:nvPr/>
        </p:nvSpPr>
        <p:spPr bwMode="auto">
          <a:xfrm>
            <a:off x="8953482" y="8851477"/>
            <a:ext cx="1933081" cy="37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110000"/>
              <a:buFont typeface="Calibri" panose="020F0502020204030204" pitchFamily="34" charset="0"/>
              <a:buChar char="●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69">
              <a:latin typeface="Tahoma" panose="020B0604030504040204" pitchFamily="34" charset="0"/>
            </a:endParaRP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8953482" y="8851477"/>
            <a:ext cx="1933081" cy="37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110000"/>
              <a:buFont typeface="Calibri" panose="020F0502020204030204" pitchFamily="34" charset="0"/>
              <a:buChar char="●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69">
              <a:latin typeface="Tahoma" panose="020B0604030504040204" pitchFamily="34" charset="0"/>
            </a:endParaRP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407229" y="1017411"/>
            <a:ext cx="1007237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endParaRPr lang="en-US" sz="3204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Wingdings" pitchFamily="2" charset="2"/>
              <a:buNone/>
              <a:defRPr/>
            </a:pPr>
            <a:r>
              <a:rPr lang="en-US" sz="3204" b="1" dirty="0">
                <a:solidFill>
                  <a:schemeClr val="tx2"/>
                </a:solidFill>
                <a:cs typeface="Times New Roman" pitchFamily="18" charset="0"/>
              </a:rPr>
              <a:t>Sedan/Saloon car</a:t>
            </a:r>
            <a:r>
              <a:rPr lang="en-US" sz="3204" b="1" dirty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 -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204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most common for modern car, with four-door passengers compartment between the lower hood – covering the engine in the front, and the lower trunk at the rear. </a:t>
            </a:r>
            <a:endParaRPr lang="en-US" sz="3204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7" name="Picture 1030" descr="The image “file:///D:/backup%20dari%20c/My%20Documents/styling/bmw%20model%205s%20grey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7" y="4171386"/>
            <a:ext cx="6511431" cy="410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32" descr="The image “http://www.dancewithshadows.com/auto/images/mercedes-benz-s-class.jpg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60" y="4374868"/>
            <a:ext cx="5188797" cy="39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9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858" y="101741"/>
            <a:ext cx="1481606" cy="130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6"/>
          <p:cNvSpPr>
            <a:spLocks noGrp="1"/>
          </p:cNvSpPr>
          <p:nvPr>
            <p:ph type="ctrTitle"/>
          </p:nvPr>
        </p:nvSpPr>
        <p:spPr>
          <a:xfrm>
            <a:off x="1322899" y="406965"/>
            <a:ext cx="7528842" cy="1017411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990000"/>
                </a:solidFill>
              </a:rPr>
              <a:t>Type of Car</a:t>
            </a:r>
            <a:endParaRPr lang="en-US" altLang="en-US" smtClean="0"/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305488" y="1526117"/>
            <a:ext cx="11395004" cy="335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Wingdings" pitchFamily="2" charset="2"/>
              <a:buNone/>
              <a:defRPr/>
            </a:pPr>
            <a:r>
              <a:rPr lang="en-US" sz="3739" b="1" dirty="0">
                <a:solidFill>
                  <a:schemeClr val="tx2"/>
                </a:solidFill>
                <a:cs typeface="Times New Roman" pitchFamily="18" charset="0"/>
              </a:rPr>
              <a:t>Station wagon</a:t>
            </a:r>
            <a:r>
              <a:rPr lang="en-US" sz="3739" dirty="0">
                <a:solidFill>
                  <a:schemeClr val="tx2"/>
                </a:solidFill>
                <a:cs typeface="Times New Roman" pitchFamily="18" charset="0"/>
              </a:rPr>
              <a:t> –</a:t>
            </a:r>
            <a:r>
              <a:rPr lang="en-US" sz="3739" dirty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204" dirty="0">
                <a:solidFill>
                  <a:schemeClr val="accent1">
                    <a:lumMod val="50000"/>
                  </a:schemeClr>
                </a:solidFill>
              </a:rPr>
              <a:t>car with a body style variant of a sedan/saloon with its roof extended rearward</a:t>
            </a:r>
            <a:r>
              <a:rPr lang="en-US" sz="3204" baseline="30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4" dirty="0">
                <a:solidFill>
                  <a:schemeClr val="accent1">
                    <a:lumMod val="50000"/>
                  </a:schemeClr>
                </a:solidFill>
              </a:rPr>
              <a:t>over a shared passenger/cargo volume with access at the back via a third or fifth door instead of a trunk lid.</a:t>
            </a:r>
            <a:r>
              <a:rPr lang="en-US" sz="3204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endParaRPr lang="en-US" sz="3204" dirty="0">
              <a:solidFill>
                <a:schemeClr val="tx1">
                  <a:tint val="75000"/>
                </a:schemeClr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endParaRPr lang="en-US" sz="3204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1509" name="Picture 2" descr="http://www.emercedesbenz.com/Images/Jan06/26MercedesSClassStationWag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0" y="4663134"/>
            <a:ext cx="5494020" cy="357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File:1990 volvo 240dl wago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68" y="4476609"/>
            <a:ext cx="5561847" cy="417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858" y="101741"/>
            <a:ext cx="1481606" cy="130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6"/>
          <p:cNvSpPr>
            <a:spLocks noGrp="1"/>
          </p:cNvSpPr>
          <p:nvPr>
            <p:ph type="ctrTitle"/>
          </p:nvPr>
        </p:nvSpPr>
        <p:spPr>
          <a:xfrm>
            <a:off x="1322899" y="406965"/>
            <a:ext cx="7528842" cy="1017411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990000"/>
                </a:solidFill>
              </a:rPr>
              <a:t>Type of Car</a:t>
            </a:r>
            <a:endParaRPr lang="en-US" altLang="en-US" smtClean="0"/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305488" y="1526117"/>
            <a:ext cx="11395004" cy="335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Wingdings" pitchFamily="2" charset="2"/>
              <a:buNone/>
              <a:defRPr/>
            </a:pPr>
            <a:r>
              <a:rPr lang="en-US" sz="3204" b="1" dirty="0">
                <a:solidFill>
                  <a:schemeClr val="tx2"/>
                </a:solidFill>
                <a:cs typeface="Times New Roman" pitchFamily="18" charset="0"/>
              </a:rPr>
              <a:t>Hatchback</a:t>
            </a:r>
            <a:r>
              <a:rPr lang="en-US" sz="3204" dirty="0">
                <a:solidFill>
                  <a:schemeClr val="tx2"/>
                </a:solidFill>
                <a:cs typeface="Times New Roman" pitchFamily="18" charset="0"/>
              </a:rPr>
              <a:t> –</a:t>
            </a:r>
            <a:r>
              <a:rPr lang="en-US" sz="3204" dirty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204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Rear door wt back window that opens vertically to access a storage area not separated from the rest of the passenger compartment. 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204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May be 2 or 4 doors and 2 or 4 seats.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204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Known as 3 door or 5 door in England. 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endParaRPr lang="en-US" sz="3204" dirty="0">
              <a:solidFill>
                <a:schemeClr val="tx1">
                  <a:tint val="75000"/>
                </a:schemeClr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endParaRPr lang="en-US" sz="3204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2533" name="Picture 1028" descr="The image “http://world.honda.com/news/2005/image/4050801/03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5" y="4374868"/>
            <a:ext cx="5945497" cy="397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30" descr="The image “http://www.autocarmag.com/Car/Peugeot/206/1.4Sport5drHatchback/47551213490.jpg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54" y="4578350"/>
            <a:ext cx="5722938" cy="371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6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858" y="406964"/>
            <a:ext cx="1481606" cy="130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6"/>
          <p:cNvSpPr>
            <a:spLocks noGrp="1"/>
          </p:cNvSpPr>
          <p:nvPr>
            <p:ph type="ctrTitle"/>
          </p:nvPr>
        </p:nvSpPr>
        <p:spPr>
          <a:xfrm>
            <a:off x="1322899" y="406965"/>
            <a:ext cx="7528842" cy="1017411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990000"/>
                </a:solidFill>
              </a:rPr>
              <a:t>Type of Car</a:t>
            </a:r>
            <a:endParaRPr lang="en-US" altLang="en-US" smtClean="0"/>
          </a:p>
        </p:txBody>
      </p:sp>
      <p:sp>
        <p:nvSpPr>
          <p:cNvPr id="24580" name="Text Box 27"/>
          <p:cNvSpPr txBox="1">
            <a:spLocks noChangeArrowheads="1"/>
          </p:cNvSpPr>
          <p:nvPr/>
        </p:nvSpPr>
        <p:spPr bwMode="auto">
          <a:xfrm>
            <a:off x="8953482" y="8851477"/>
            <a:ext cx="1933081" cy="37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110000"/>
              <a:buFont typeface="Calibri" panose="020F0502020204030204" pitchFamily="34" charset="0"/>
              <a:buChar char="●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69">
              <a:latin typeface="Tahoma" panose="020B0604030504040204" pitchFamily="34" charset="0"/>
            </a:endParaRP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8953482" y="8851477"/>
            <a:ext cx="1933081" cy="37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110000"/>
              <a:buFont typeface="Calibri" panose="020F0502020204030204" pitchFamily="34" charset="0"/>
              <a:buChar char="●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69">
              <a:latin typeface="Tahoma" panose="020B060403050404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5488" y="1627858"/>
            <a:ext cx="10682817" cy="52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Wingdings" pitchFamily="2" charset="2"/>
              <a:buNone/>
              <a:defRPr/>
            </a:pPr>
            <a:r>
              <a:rPr lang="en-US" sz="3204" b="1" dirty="0">
                <a:solidFill>
                  <a:schemeClr val="tx2"/>
                </a:solidFill>
              </a:rPr>
              <a:t>Mini </a:t>
            </a:r>
            <a:r>
              <a:rPr lang="en-US" sz="3204" b="1" dirty="0">
                <a:solidFill>
                  <a:schemeClr val="tx2"/>
                </a:solidFill>
                <a:cs typeface="Times New Roman" pitchFamily="18" charset="0"/>
              </a:rPr>
              <a:t>car / small car</a:t>
            </a:r>
            <a:r>
              <a:rPr lang="en-US" sz="3204" b="1" dirty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  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204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Small size car -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204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The original </a:t>
            </a:r>
            <a:r>
              <a:rPr lang="en-US" sz="3204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Mini</a:t>
            </a:r>
            <a:r>
              <a:rPr lang="en-US" sz="3204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was a revolutionary and distinctive small car designed for the British Motor Corporation (BMC) by Sir Alec </a:t>
            </a:r>
            <a:r>
              <a:rPr lang="en-US" sz="3204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Issigoris</a:t>
            </a:r>
            <a:r>
              <a:rPr lang="en-US" sz="3204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(1906–1988). </a:t>
            </a:r>
          </a:p>
        </p:txBody>
      </p:sp>
      <p:sp>
        <p:nvSpPr>
          <p:cNvPr id="24583" name="AutoShape 9" descr="The image “http://www.edmunds.com/media/news/column/carmudgeon/american.cars.reliability/04.mini.coopers.500.jpg” cannot be displayed, because it contains errors."/>
          <p:cNvSpPr>
            <a:spLocks noChangeAspect="1" noChangeArrowheads="1"/>
          </p:cNvSpPr>
          <p:nvPr/>
        </p:nvSpPr>
        <p:spPr bwMode="auto">
          <a:xfrm>
            <a:off x="5907608" y="4381227"/>
            <a:ext cx="396366" cy="39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SzPct val="110000"/>
              <a:buFont typeface="Calibri" panose="020F0502020204030204" pitchFamily="34" charset="0"/>
              <a:buChar char="●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3">
              <a:latin typeface="Arial" panose="020B0604020202020204" pitchFamily="34" charset="0"/>
            </a:endParaRPr>
          </a:p>
        </p:txBody>
      </p:sp>
      <p:sp>
        <p:nvSpPr>
          <p:cNvPr id="24584" name="AutoShape 11" descr="The image “http://www.edmunds.com/media/news/column/carmudgeon/american.cars.reliability/04.mini.coopers.500.jpg” cannot be displayed, because it contains errors."/>
          <p:cNvSpPr>
            <a:spLocks noChangeAspect="1" noChangeArrowheads="1"/>
          </p:cNvSpPr>
          <p:nvPr/>
        </p:nvSpPr>
        <p:spPr bwMode="auto">
          <a:xfrm>
            <a:off x="5907608" y="4381227"/>
            <a:ext cx="396366" cy="39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SzPct val="110000"/>
              <a:buFont typeface="Calibri" panose="020F0502020204030204" pitchFamily="34" charset="0"/>
              <a:buChar char="●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3">
              <a:latin typeface="Arial" panose="020B0604020202020204" pitchFamily="34" charset="0"/>
            </a:endParaRPr>
          </a:p>
        </p:txBody>
      </p:sp>
      <p:pic>
        <p:nvPicPr>
          <p:cNvPr id="24585" name="Picture 13" descr="The image “http://www.edmunds.com/media/news/column/carmudgeon/american.cars.reliability/04.mini.coopers.5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8" y="4578350"/>
            <a:ext cx="5799243" cy="365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5" descr="The image “http://www.wynnesmotorservices.co.uk/images/kelisa.jpg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42" y="5188797"/>
            <a:ext cx="4909009" cy="310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858" y="101741"/>
            <a:ext cx="1481606" cy="130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6"/>
          <p:cNvSpPr>
            <a:spLocks noGrp="1"/>
          </p:cNvSpPr>
          <p:nvPr>
            <p:ph type="ctrTitle"/>
          </p:nvPr>
        </p:nvSpPr>
        <p:spPr>
          <a:xfrm>
            <a:off x="1322899" y="406965"/>
            <a:ext cx="7528842" cy="1017411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990000"/>
                </a:solidFill>
              </a:rPr>
              <a:t>Type of Car</a:t>
            </a:r>
            <a:endParaRPr lang="en-US" altLang="en-US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5488" y="915670"/>
            <a:ext cx="5188797" cy="406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endParaRPr lang="en-US" sz="3204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Wingdings" pitchFamily="2" charset="2"/>
              <a:buNone/>
              <a:defRPr/>
            </a:pPr>
            <a:r>
              <a:rPr lang="en-US" sz="3739" b="1" dirty="0">
                <a:solidFill>
                  <a:schemeClr val="tx2"/>
                </a:solidFill>
                <a:cs typeface="Times New Roman" pitchFamily="18" charset="0"/>
              </a:rPr>
              <a:t>A coupe</a:t>
            </a:r>
            <a:r>
              <a:rPr lang="en-US" sz="3739" b="1" dirty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 -  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204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 doors with 2 / 4 - </a:t>
            </a:r>
            <a:r>
              <a:rPr lang="en-US" sz="3204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seaters</a:t>
            </a:r>
            <a:r>
              <a:rPr lang="en-US" sz="3204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car.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204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Fixed roof and doors are longer than those of a sedan</a:t>
            </a:r>
            <a:r>
              <a:rPr lang="en-US" sz="3204" dirty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. </a:t>
            </a:r>
          </a:p>
        </p:txBody>
      </p:sp>
      <p:graphicFrame>
        <p:nvGraphicFramePr>
          <p:cNvPr id="25605" name="Object 2"/>
          <p:cNvGraphicFramePr>
            <a:graphicFrameLocks noChangeAspect="1"/>
          </p:cNvGraphicFramePr>
          <p:nvPr/>
        </p:nvGraphicFramePr>
        <p:xfrm>
          <a:off x="203747" y="4976836"/>
          <a:ext cx="6261318" cy="3365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4" imgW="6485714" imgH="3486637" progId="Paint.Picture">
                  <p:embed/>
                </p:oleObj>
              </mc:Choice>
              <mc:Fallback>
                <p:oleObj name="Bitmap Image" r:id="rId4" imgW="6485714" imgH="348663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47" y="4976836"/>
                        <a:ext cx="6261318" cy="3365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3"/>
          <p:cNvGraphicFramePr>
            <a:graphicFrameLocks noChangeAspect="1"/>
          </p:cNvGraphicFramePr>
          <p:nvPr/>
        </p:nvGraphicFramePr>
        <p:xfrm>
          <a:off x="5729562" y="1322635"/>
          <a:ext cx="6377895" cy="4016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6" imgW="2238687" imgH="1409897" progId="Paint.Picture">
                  <p:embed/>
                </p:oleObj>
              </mc:Choice>
              <mc:Fallback>
                <p:oleObj name="Bitmap Image" r:id="rId6" imgW="2238687" imgH="14098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562" y="1322635"/>
                        <a:ext cx="6377895" cy="4016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18660" y="5799244"/>
            <a:ext cx="4578350" cy="20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3204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In some cases the rear seats are small and not intended for regular use; this is often called a 2+2</a:t>
            </a:r>
            <a:r>
              <a:rPr lang="en-US" sz="3204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33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858" y="101741"/>
            <a:ext cx="1481606" cy="130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6"/>
          <p:cNvSpPr>
            <a:spLocks noGrp="1"/>
          </p:cNvSpPr>
          <p:nvPr>
            <p:ph type="ctrTitle"/>
          </p:nvPr>
        </p:nvSpPr>
        <p:spPr>
          <a:xfrm>
            <a:off x="1322899" y="406965"/>
            <a:ext cx="7528842" cy="1017411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990000"/>
                </a:solidFill>
              </a:rPr>
              <a:t>Type of Car</a:t>
            </a:r>
            <a:endParaRPr lang="en-US" alt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5488" y="1220893"/>
            <a:ext cx="10784558" cy="52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endParaRPr lang="en-US" sz="3204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Wingdings" pitchFamily="2" charset="2"/>
              <a:buNone/>
              <a:defRPr/>
            </a:pPr>
            <a:r>
              <a:rPr lang="en-US" sz="3739" b="1" dirty="0">
                <a:solidFill>
                  <a:schemeClr val="tx2"/>
                </a:solidFill>
                <a:cs typeface="Times New Roman" pitchFamily="18" charset="0"/>
              </a:rPr>
              <a:t>Roadster – 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204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Two seat open car with minimal weather protection. 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204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Folding top with side curtains, but with no side glass. 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204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Also called  </a:t>
            </a:r>
            <a:r>
              <a:rPr lang="en-US" sz="3204" i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convertible sport car</a:t>
            </a:r>
            <a:endParaRPr lang="en-US" sz="3204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629" name="Picture 9" descr="The image “file:///D:/backup%20dari%20c/My%20Documents/styling/car-2.jpg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883" y="4680091"/>
            <a:ext cx="4883573" cy="367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30" name="Object 2"/>
          <p:cNvGraphicFramePr>
            <a:graphicFrameLocks noChangeAspect="1"/>
          </p:cNvGraphicFramePr>
          <p:nvPr/>
        </p:nvGraphicFramePr>
        <p:xfrm>
          <a:off x="265" y="4680092"/>
          <a:ext cx="7210901" cy="3751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5" imgW="5401429" imgH="2809524" progId="Paint.Picture">
                  <p:embed/>
                </p:oleObj>
              </mc:Choice>
              <mc:Fallback>
                <p:oleObj name="Bitmap Image" r:id="rId5" imgW="5401429" imgH="2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" y="4680092"/>
                        <a:ext cx="7210901" cy="3751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8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858" y="101741"/>
            <a:ext cx="1481606" cy="130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6"/>
          <p:cNvSpPr>
            <a:spLocks noGrp="1"/>
          </p:cNvSpPr>
          <p:nvPr>
            <p:ph type="ctrTitle"/>
          </p:nvPr>
        </p:nvSpPr>
        <p:spPr>
          <a:xfrm>
            <a:off x="1322899" y="406965"/>
            <a:ext cx="7528842" cy="1017411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990000"/>
                </a:solidFill>
              </a:rPr>
              <a:t>Type of Car</a:t>
            </a:r>
            <a:endParaRPr lang="en-US" altLang="en-US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5488" y="1220893"/>
            <a:ext cx="10784558" cy="52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endParaRPr lang="en-US" sz="3204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Wingdings" pitchFamily="2" charset="2"/>
              <a:buNone/>
              <a:defRPr/>
            </a:pPr>
            <a:r>
              <a:rPr lang="en-US" sz="3204" b="1" dirty="0">
                <a:solidFill>
                  <a:schemeClr val="tx2"/>
                </a:solidFill>
                <a:cs typeface="Times New Roman" pitchFamily="18" charset="0"/>
              </a:rPr>
              <a:t>Sport Utilities Vehicles -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204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Derivative of off-road or four-wheel drive vehicles but with car-like levels of interior comfort and drivability. Also sometimes called a "soft-roader". </a:t>
            </a:r>
          </a:p>
        </p:txBody>
      </p:sp>
      <p:pic>
        <p:nvPicPr>
          <p:cNvPr id="27653" name="Picture 6" descr="The image “http://vnexpress.net/Vietnam/Oto-Xe-may/2004/12/3B9D9BBD/MDX_B.jpg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0" y="4476609"/>
            <a:ext cx="5341408" cy="355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The image “http://www.lapcr.com/2006%20SUV%20MERCEDES%20ML500.jpg” cannot be displayed, because it contains error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36" y="4366390"/>
            <a:ext cx="6030280" cy="36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0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858" y="101741"/>
            <a:ext cx="1481606" cy="130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6"/>
          <p:cNvSpPr>
            <a:spLocks noGrp="1"/>
          </p:cNvSpPr>
          <p:nvPr>
            <p:ph type="ctrTitle"/>
          </p:nvPr>
        </p:nvSpPr>
        <p:spPr>
          <a:xfrm>
            <a:off x="1322899" y="406965"/>
            <a:ext cx="7528842" cy="1017411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990000"/>
                </a:solidFill>
              </a:rPr>
              <a:t>Type of Car</a:t>
            </a:r>
            <a:endParaRPr lang="en-US" alt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5488" y="1424375"/>
            <a:ext cx="10784558" cy="52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739" b="1" dirty="0">
                <a:solidFill>
                  <a:schemeClr val="tx2"/>
                </a:solidFill>
              </a:rPr>
              <a:t>MPV</a:t>
            </a:r>
            <a:r>
              <a:rPr lang="en-US" sz="3739" b="1" dirty="0">
                <a:solidFill>
                  <a:schemeClr val="tx1">
                    <a:tint val="75000"/>
                  </a:schemeClr>
                </a:solidFill>
              </a:rPr>
              <a:t> – 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739" dirty="0">
                <a:solidFill>
                  <a:schemeClr val="accent1">
                    <a:lumMod val="50000"/>
                  </a:schemeClr>
                </a:solidFill>
              </a:rPr>
              <a:t>Multi-purpose vehicle, a large car which easily convertible to facilitate loading of goods or to carry people</a:t>
            </a:r>
            <a:r>
              <a:rPr lang="en-US" sz="3739" dirty="0">
                <a:solidFill>
                  <a:schemeClr val="tx1">
                    <a:tint val="75000"/>
                  </a:schemeClr>
                </a:solidFill>
              </a:rPr>
              <a:t>.</a:t>
            </a:r>
          </a:p>
        </p:txBody>
      </p:sp>
      <p:pic>
        <p:nvPicPr>
          <p:cNvPr id="29701" name="Picture 6" descr="Toyota Prev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7" y="4680092"/>
            <a:ext cx="4985314" cy="346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265" y="2251022"/>
            <a:ext cx="12208933" cy="83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110000"/>
              <a:buFont typeface="Calibri" panose="020F0502020204030204" pitchFamily="34" charset="0"/>
              <a:buChar char="●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3">
                <a:latin typeface="Arial" panose="020B0604020202020204" pitchFamily="34" charset="0"/>
              </a:rPr>
              <a:t/>
            </a:r>
            <a:br>
              <a:rPr lang="en-US" altLang="en-US" sz="2403">
                <a:latin typeface="Arial" panose="020B0604020202020204" pitchFamily="34" charset="0"/>
              </a:rPr>
            </a:br>
            <a:endParaRPr lang="en-US" altLang="en-US" sz="2403">
              <a:latin typeface="Arial" panose="020B0604020202020204" pitchFamily="34" charset="0"/>
            </a:endParaRPr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264" y="3107343"/>
            <a:ext cx="10988040" cy="46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110000"/>
              <a:buFont typeface="Calibri" panose="020F0502020204030204" pitchFamily="34" charset="0"/>
              <a:buChar char="●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3">
              <a:latin typeface="Arial" panose="020B0604020202020204" pitchFamily="34" charset="0"/>
            </a:endParaRPr>
          </a:p>
        </p:txBody>
      </p:sp>
      <p:sp>
        <p:nvSpPr>
          <p:cNvPr id="29704" name="Rectangle 11"/>
          <p:cNvSpPr>
            <a:spLocks noChangeArrowheads="1"/>
          </p:cNvSpPr>
          <p:nvPr/>
        </p:nvSpPr>
        <p:spPr bwMode="auto">
          <a:xfrm>
            <a:off x="265" y="2251022"/>
            <a:ext cx="12208933" cy="83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110000"/>
              <a:buFont typeface="Calibri" panose="020F0502020204030204" pitchFamily="34" charset="0"/>
              <a:buChar char="●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3">
                <a:latin typeface="Arial" panose="020B0604020202020204" pitchFamily="34" charset="0"/>
              </a:rPr>
              <a:t/>
            </a:r>
            <a:br>
              <a:rPr lang="en-US" altLang="en-US" sz="2403">
                <a:latin typeface="Arial" panose="020B0604020202020204" pitchFamily="34" charset="0"/>
              </a:rPr>
            </a:br>
            <a:endParaRPr lang="en-US" altLang="en-US" sz="2403">
              <a:latin typeface="Arial" panose="020B0604020202020204" pitchFamily="34" charset="0"/>
            </a:endParaRPr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264" y="3107343"/>
            <a:ext cx="10988040" cy="46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110000"/>
              <a:buFont typeface="Calibri" panose="020F0502020204030204" pitchFamily="34" charset="0"/>
              <a:buChar char="●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3">
              <a:latin typeface="Arial" panose="020B0604020202020204" pitchFamily="34" charset="0"/>
            </a:endParaRPr>
          </a:p>
        </p:txBody>
      </p:sp>
      <p:pic>
        <p:nvPicPr>
          <p:cNvPr id="2970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32" y="4415142"/>
            <a:ext cx="6346102" cy="380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7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356651" y="996950"/>
            <a:ext cx="3467757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Ac</a:t>
            </a:r>
            <a:r>
              <a:rPr sz="5875" spc="12" dirty="0">
                <a:latin typeface="Arial"/>
                <a:cs typeface="Arial"/>
              </a:rPr>
              <a:t>c</a:t>
            </a:r>
            <a:r>
              <a:rPr sz="5875" dirty="0">
                <a:latin typeface="Arial"/>
                <a:cs typeface="Arial"/>
              </a:rPr>
              <a:t>ording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82352" y="996950"/>
            <a:ext cx="768778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to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12806" y="996950"/>
            <a:ext cx="3219068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spc="12" dirty="0">
                <a:latin typeface="Arial"/>
                <a:cs typeface="Arial"/>
              </a:rPr>
              <a:t>m</a:t>
            </a:r>
            <a:r>
              <a:rPr sz="5875" dirty="0">
                <a:latin typeface="Arial"/>
                <a:cs typeface="Arial"/>
              </a:rPr>
              <a:t>ounting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93553" y="996950"/>
            <a:ext cx="768778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of</a:t>
            </a:r>
            <a:endParaRPr sz="587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6651" y="1802444"/>
            <a:ext cx="4008373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Component</a:t>
            </a:r>
            <a:endParaRPr sz="587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4512" y="1802444"/>
            <a:ext cx="76917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of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5420" y="1802444"/>
            <a:ext cx="280310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Chassis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6651" y="3924998"/>
            <a:ext cx="9091480" cy="2558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71580">
              <a:lnSpc>
                <a:spcPct val="150000"/>
              </a:lnSpc>
              <a:spcBef>
                <a:spcPts val="198"/>
              </a:spcBef>
            </a:pPr>
            <a:r>
              <a:rPr sz="4000" dirty="0">
                <a:latin typeface="Arial"/>
                <a:cs typeface="Arial"/>
              </a:rPr>
              <a:t>•</a:t>
            </a:r>
            <a:r>
              <a:rPr sz="4000" spc="47" dirty="0">
                <a:latin typeface="Arial"/>
                <a:cs typeface="Arial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F</a:t>
            </a:r>
            <a:r>
              <a:rPr sz="4000" spc="12" dirty="0">
                <a:latin typeface="Times New Roman"/>
                <a:cs typeface="Times New Roman"/>
              </a:rPr>
              <a:t>r</a:t>
            </a:r>
            <a:r>
              <a:rPr sz="4000" dirty="0">
                <a:latin typeface="Times New Roman"/>
                <a:cs typeface="Times New Roman"/>
              </a:rPr>
              <a:t>o</a:t>
            </a:r>
            <a:r>
              <a:rPr sz="4000" spc="12" dirty="0">
                <a:latin typeface="Times New Roman"/>
                <a:cs typeface="Times New Roman"/>
              </a:rPr>
              <a:t>n</a:t>
            </a:r>
            <a:r>
              <a:rPr sz="4000" dirty="0">
                <a:latin typeface="Times New Roman"/>
                <a:cs typeface="Times New Roman"/>
              </a:rPr>
              <a:t>t</a:t>
            </a:r>
            <a:r>
              <a:rPr sz="4000" spc="-6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Eng</a:t>
            </a:r>
            <a:r>
              <a:rPr sz="4000" spc="12" dirty="0">
                <a:latin typeface="Times New Roman"/>
                <a:cs typeface="Times New Roman"/>
              </a:rPr>
              <a:t>i</a:t>
            </a:r>
            <a:r>
              <a:rPr sz="4000" dirty="0">
                <a:latin typeface="Times New Roman"/>
                <a:cs typeface="Times New Roman"/>
              </a:rPr>
              <a:t>ne</a:t>
            </a:r>
            <a:r>
              <a:rPr sz="4000" spc="-126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R</a:t>
            </a:r>
            <a:r>
              <a:rPr sz="4000" spc="-12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ar</a:t>
            </a:r>
            <a:r>
              <a:rPr sz="4000" spc="-81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Wheel Drive</a:t>
            </a:r>
          </a:p>
          <a:p>
            <a:pPr marL="16957">
              <a:lnSpc>
                <a:spcPct val="150000"/>
              </a:lnSpc>
              <a:spcBef>
                <a:spcPts val="869"/>
              </a:spcBef>
            </a:pPr>
            <a:r>
              <a:rPr sz="4000" dirty="0">
                <a:latin typeface="Arial"/>
                <a:cs typeface="Arial"/>
              </a:rPr>
              <a:t>•</a:t>
            </a:r>
            <a:r>
              <a:rPr sz="4000" spc="47" dirty="0">
                <a:latin typeface="Arial"/>
                <a:cs typeface="Arial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Fr</a:t>
            </a:r>
            <a:r>
              <a:rPr sz="4000" spc="12" dirty="0">
                <a:latin typeface="Times New Roman"/>
                <a:cs typeface="Times New Roman"/>
              </a:rPr>
              <a:t>o</a:t>
            </a:r>
            <a:r>
              <a:rPr sz="4000" dirty="0">
                <a:latin typeface="Times New Roman"/>
                <a:cs typeface="Times New Roman"/>
              </a:rPr>
              <a:t>nt</a:t>
            </a:r>
            <a:r>
              <a:rPr sz="4000" spc="-51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Eng</a:t>
            </a:r>
            <a:r>
              <a:rPr sz="4000" spc="5" dirty="0">
                <a:latin typeface="Times New Roman"/>
                <a:cs typeface="Times New Roman"/>
              </a:rPr>
              <a:t>i</a:t>
            </a:r>
            <a:r>
              <a:rPr sz="4000" dirty="0">
                <a:latin typeface="Times New Roman"/>
                <a:cs typeface="Times New Roman"/>
              </a:rPr>
              <a:t>ne</a:t>
            </a:r>
            <a:r>
              <a:rPr sz="4000" spc="-1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Fr</a:t>
            </a:r>
            <a:r>
              <a:rPr sz="4000" spc="12" dirty="0">
                <a:latin typeface="Times New Roman"/>
                <a:cs typeface="Times New Roman"/>
              </a:rPr>
              <a:t>o</a:t>
            </a:r>
            <a:r>
              <a:rPr sz="4000" dirty="0">
                <a:latin typeface="Times New Roman"/>
                <a:cs typeface="Times New Roman"/>
              </a:rPr>
              <a:t>nt</a:t>
            </a:r>
            <a:r>
              <a:rPr sz="4000" spc="-111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Whe</a:t>
            </a:r>
            <a:r>
              <a:rPr sz="4000" spc="-12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l</a:t>
            </a:r>
            <a:r>
              <a:rPr sz="4000" spc="-1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Drive</a:t>
            </a:r>
          </a:p>
          <a:p>
            <a:pPr marL="16957" marR="71580">
              <a:lnSpc>
                <a:spcPct val="150000"/>
              </a:lnSpc>
              <a:spcBef>
                <a:spcPts val="1055"/>
              </a:spcBef>
            </a:pPr>
            <a:r>
              <a:rPr sz="4000" dirty="0">
                <a:latin typeface="Arial"/>
                <a:cs typeface="Arial"/>
              </a:rPr>
              <a:t>•</a:t>
            </a:r>
            <a:r>
              <a:rPr sz="4000" spc="47" dirty="0">
                <a:latin typeface="Arial"/>
                <a:cs typeface="Arial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R</a:t>
            </a:r>
            <a:r>
              <a:rPr sz="4000" spc="-12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ar</a:t>
            </a:r>
            <a:r>
              <a:rPr sz="4000" spc="-28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Eng</a:t>
            </a:r>
            <a:r>
              <a:rPr sz="4000" spc="12" dirty="0">
                <a:latin typeface="Times New Roman"/>
                <a:cs typeface="Times New Roman"/>
              </a:rPr>
              <a:t>i</a:t>
            </a:r>
            <a:r>
              <a:rPr sz="4000" dirty="0">
                <a:latin typeface="Times New Roman"/>
                <a:cs typeface="Times New Roman"/>
              </a:rPr>
              <a:t>ne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R</a:t>
            </a:r>
            <a:r>
              <a:rPr sz="4000" spc="-19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ar</a:t>
            </a:r>
            <a:r>
              <a:rPr sz="4000" spc="-9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Wheel Drive</a:t>
            </a:r>
          </a:p>
          <a:p>
            <a:pPr marL="16957" marR="71580">
              <a:lnSpc>
                <a:spcPct val="150000"/>
              </a:lnSpc>
              <a:spcBef>
                <a:spcPts val="1051"/>
              </a:spcBef>
            </a:pPr>
            <a:r>
              <a:rPr sz="4000" dirty="0">
                <a:latin typeface="Arial"/>
                <a:cs typeface="Arial"/>
              </a:rPr>
              <a:t>•</a:t>
            </a:r>
            <a:r>
              <a:rPr sz="4000" spc="47" dirty="0">
                <a:latin typeface="Arial"/>
                <a:cs typeface="Arial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All</a:t>
            </a:r>
            <a:r>
              <a:rPr sz="4000" spc="-67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Wheel Drive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858" y="101741"/>
            <a:ext cx="1481606" cy="130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6"/>
          <p:cNvSpPr>
            <a:spLocks noGrp="1"/>
          </p:cNvSpPr>
          <p:nvPr>
            <p:ph type="ctrTitle"/>
          </p:nvPr>
        </p:nvSpPr>
        <p:spPr>
          <a:xfrm>
            <a:off x="1322899" y="406965"/>
            <a:ext cx="7528842" cy="1017411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990000"/>
                </a:solidFill>
              </a:rPr>
              <a:t>Type of Car</a:t>
            </a:r>
            <a:endParaRPr lang="en-US" altLang="en-US" smtClean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05488" y="1424375"/>
            <a:ext cx="11293263" cy="437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Wingdings" pitchFamily="2" charset="2"/>
              <a:buNone/>
              <a:defRPr/>
            </a:pPr>
            <a:r>
              <a:rPr lang="en-US" sz="3739" dirty="0">
                <a:solidFill>
                  <a:schemeClr val="tx2"/>
                </a:solidFill>
              </a:rPr>
              <a:t>Concept Car</a:t>
            </a:r>
            <a:endParaRPr lang="en-US" sz="3739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204" dirty="0">
                <a:solidFill>
                  <a:schemeClr val="tx1">
                    <a:tint val="75000"/>
                  </a:schemeClr>
                </a:solidFill>
              </a:rPr>
              <a:t>Designed for advanced technology and most futuristic design.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204" dirty="0">
                <a:solidFill>
                  <a:schemeClr val="tx1">
                    <a:tint val="75000"/>
                  </a:schemeClr>
                </a:solidFill>
              </a:rPr>
              <a:t>Evolve and make changes in the technology of automotive design.</a:t>
            </a:r>
          </a:p>
          <a:p>
            <a:pPr algn="ctr">
              <a:spcBef>
                <a:spcPct val="20000"/>
              </a:spcBef>
              <a:buClr>
                <a:srgbClr val="800000"/>
              </a:buClr>
              <a:buSzPct val="110000"/>
              <a:buFont typeface="Calibri" pitchFamily="34" charset="0"/>
              <a:buNone/>
              <a:defRPr/>
            </a:pPr>
            <a:r>
              <a:rPr lang="en-US" sz="3204" dirty="0">
                <a:solidFill>
                  <a:schemeClr val="tx1">
                    <a:tint val="75000"/>
                  </a:schemeClr>
                </a:solidFill>
              </a:rPr>
              <a:t>Method to survey the potential market and response of the users.</a:t>
            </a:r>
          </a:p>
        </p:txBody>
      </p:sp>
      <p:graphicFrame>
        <p:nvGraphicFramePr>
          <p:cNvPr id="31749" name="Object 2"/>
          <p:cNvGraphicFramePr>
            <a:graphicFrameLocks noChangeAspect="1"/>
          </p:cNvGraphicFramePr>
          <p:nvPr/>
        </p:nvGraphicFramePr>
        <p:xfrm>
          <a:off x="102006" y="5080697"/>
          <a:ext cx="5799243" cy="2753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5" imgW="4552381" imgH="2172003" progId="Paint.Picture">
                  <p:embed/>
                </p:oleObj>
              </mc:Choice>
              <mc:Fallback>
                <p:oleObj r:id="rId5" imgW="4552381" imgH="21720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06" y="5080697"/>
                        <a:ext cx="5799243" cy="2753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AutoShape 4" descr="http://cache.gawkerassets.com/assets/images/12/2011/11/a6ba4583ba93c3fa04f26fabf3350acb.jpg"/>
          <p:cNvSpPr>
            <a:spLocks noChangeAspect="1" noChangeArrowheads="1"/>
          </p:cNvSpPr>
          <p:nvPr/>
        </p:nvSpPr>
        <p:spPr bwMode="auto">
          <a:xfrm>
            <a:off x="207986" y="-192884"/>
            <a:ext cx="406964" cy="40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SzPct val="110000"/>
              <a:buFont typeface="Calibri" panose="020F0502020204030204" pitchFamily="34" charset="0"/>
              <a:buChar char="●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3">
              <a:latin typeface="Arial" panose="020B0604020202020204" pitchFamily="34" charset="0"/>
            </a:endParaRPr>
          </a:p>
        </p:txBody>
      </p:sp>
      <p:sp>
        <p:nvSpPr>
          <p:cNvPr id="31751" name="AutoShape 6" descr="http://cache.gawkerassets.com/assets/images/12/2011/11/a6ba4583ba93c3fa04f26fabf3350acb.jpg"/>
          <p:cNvSpPr>
            <a:spLocks noChangeAspect="1" noChangeArrowheads="1"/>
          </p:cNvSpPr>
          <p:nvPr/>
        </p:nvSpPr>
        <p:spPr bwMode="auto">
          <a:xfrm>
            <a:off x="85049" y="-182286"/>
            <a:ext cx="406964" cy="40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SzPct val="110000"/>
              <a:buFont typeface="Calibri" panose="020F0502020204030204" pitchFamily="34" charset="0"/>
              <a:buChar char="●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3">
              <a:latin typeface="Arial" panose="020B0604020202020204" pitchFamily="34" charset="0"/>
            </a:endParaRPr>
          </a:p>
        </p:txBody>
      </p:sp>
      <p:pic>
        <p:nvPicPr>
          <p:cNvPr id="31752" name="Picture 8" descr="http://www.blogcdn.com/www.engadget.com/media/2010/12/mercedes-biome-concept-ca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78" y="4374868"/>
            <a:ext cx="6257078" cy="417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6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813775" y="744899"/>
            <a:ext cx="3574665" cy="192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0" name="object 10"/>
          <p:cNvSpPr/>
          <p:nvPr/>
        </p:nvSpPr>
        <p:spPr>
          <a:xfrm>
            <a:off x="940771" y="1674191"/>
            <a:ext cx="3117481" cy="2303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8" name="object 8"/>
          <p:cNvSpPr/>
          <p:nvPr/>
        </p:nvSpPr>
        <p:spPr>
          <a:xfrm>
            <a:off x="4179426" y="1691175"/>
            <a:ext cx="3634349" cy="2303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7" name="object 7"/>
          <p:cNvSpPr txBox="1"/>
          <p:nvPr/>
        </p:nvSpPr>
        <p:spPr>
          <a:xfrm>
            <a:off x="944740" y="878982"/>
            <a:ext cx="4090581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94"/>
              </a:lnSpc>
              <a:spcBef>
                <a:spcPts val="279"/>
              </a:spcBef>
            </a:pPr>
            <a:r>
              <a:rPr sz="2800" dirty="0" smtClean="0">
                <a:latin typeface="Arial"/>
                <a:cs typeface="Arial"/>
              </a:rPr>
              <a:t>Co</a:t>
            </a:r>
            <a:r>
              <a:rPr sz="2800" spc="-12" dirty="0" smtClean="0">
                <a:latin typeface="Arial"/>
                <a:cs typeface="Arial"/>
              </a:rPr>
              <a:t>n</a:t>
            </a:r>
            <a:r>
              <a:rPr sz="2800" dirty="0" smtClean="0">
                <a:latin typeface="Arial"/>
                <a:cs typeface="Arial"/>
              </a:rPr>
              <a:t>ventional</a:t>
            </a:r>
            <a:r>
              <a:rPr lang="en-US" sz="2800" dirty="0">
                <a:latin typeface="Arial"/>
                <a:cs typeface="Arial"/>
              </a:rPr>
              <a:t> Ch</a:t>
            </a:r>
            <a:r>
              <a:rPr lang="en-US" sz="2800" spc="-12" dirty="0">
                <a:latin typeface="Arial"/>
                <a:cs typeface="Arial"/>
              </a:rPr>
              <a:t>a</a:t>
            </a:r>
            <a:r>
              <a:rPr lang="en-US" sz="2800" dirty="0">
                <a:latin typeface="Arial"/>
                <a:cs typeface="Arial"/>
              </a:rPr>
              <a:t>ssis</a:t>
            </a:r>
          </a:p>
          <a:p>
            <a:pPr marL="16957">
              <a:lnSpc>
                <a:spcPts val="5594"/>
              </a:lnSpc>
              <a:spcBef>
                <a:spcPts val="279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93620" y="878982"/>
            <a:ext cx="2544667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94"/>
              </a:lnSpc>
              <a:spcBef>
                <a:spcPts val="279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69080" y="3620058"/>
            <a:ext cx="3378736" cy="374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latin typeface="Times New Roman"/>
                <a:cs typeface="Times New Roman"/>
              </a:rPr>
              <a:t>A</a:t>
            </a:r>
            <a:r>
              <a:rPr sz="2403" spc="-52" dirty="0">
                <a:latin typeface="Times New Roman"/>
                <a:cs typeface="Times New Roman"/>
              </a:rPr>
              <a:t>f</a:t>
            </a:r>
            <a:r>
              <a:rPr sz="2403" dirty="0">
                <a:latin typeface="Times New Roman"/>
                <a:cs typeface="Times New Roman"/>
              </a:rPr>
              <a:t>fe</a:t>
            </a:r>
            <a:r>
              <a:rPr sz="2403" spc="12" dirty="0">
                <a:latin typeface="Times New Roman"/>
                <a:cs typeface="Times New Roman"/>
              </a:rPr>
              <a:t>c</a:t>
            </a:r>
            <a:r>
              <a:rPr sz="2403" dirty="0">
                <a:latin typeface="Times New Roman"/>
                <a:cs typeface="Times New Roman"/>
              </a:rPr>
              <a:t>ts</a:t>
            </a:r>
            <a:r>
              <a:rPr sz="2403" spc="-5" dirty="0">
                <a:latin typeface="Times New Roman"/>
                <a:cs typeface="Times New Roman"/>
              </a:rPr>
              <a:t> </a:t>
            </a:r>
            <a:r>
              <a:rPr sz="2403" dirty="0" smtClean="0">
                <a:latin typeface="Times New Roman"/>
                <a:cs typeface="Times New Roman"/>
              </a:rPr>
              <a:t>visib</a:t>
            </a:r>
            <a:r>
              <a:rPr sz="2403" spc="5" dirty="0" smtClean="0">
                <a:latin typeface="Times New Roman"/>
                <a:cs typeface="Times New Roman"/>
              </a:rPr>
              <a:t>i</a:t>
            </a:r>
            <a:r>
              <a:rPr sz="2403" dirty="0" smtClean="0">
                <a:latin typeface="Times New Roman"/>
                <a:cs typeface="Times New Roman"/>
              </a:rPr>
              <a:t>l</a:t>
            </a:r>
            <a:r>
              <a:rPr sz="2403" spc="5" dirty="0" smtClean="0">
                <a:latin typeface="Times New Roman"/>
                <a:cs typeface="Times New Roman"/>
              </a:rPr>
              <a:t>i</a:t>
            </a:r>
            <a:r>
              <a:rPr sz="2403" dirty="0" smtClean="0">
                <a:latin typeface="Times New Roman"/>
                <a:cs typeface="Times New Roman"/>
              </a:rPr>
              <a:t>ty</a:t>
            </a:r>
            <a:r>
              <a:rPr lang="en-US" sz="2403" dirty="0" smtClean="0">
                <a:latin typeface="Times New Roman"/>
                <a:cs typeface="Times New Roman"/>
              </a:rPr>
              <a:t> </a:t>
            </a:r>
            <a:r>
              <a:rPr sz="2403" dirty="0" smtClean="0">
                <a:latin typeface="Times New Roman"/>
                <a:cs typeface="Times New Roman"/>
              </a:rPr>
              <a:t>of </a:t>
            </a:r>
            <a:r>
              <a:rPr sz="2403" dirty="0">
                <a:latin typeface="Times New Roman"/>
                <a:cs typeface="Times New Roman"/>
              </a:rPr>
              <a:t>driver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5531" y="4886791"/>
            <a:ext cx="10058400" cy="2852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ct val="150000"/>
              </a:lnSpc>
              <a:spcBef>
                <a:spcPts val="170"/>
              </a:spcBef>
            </a:pPr>
            <a:r>
              <a:rPr sz="2800" dirty="0">
                <a:latin typeface="Times New Roman"/>
                <a:cs typeface="Times New Roman"/>
              </a:rPr>
              <a:t>Engine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12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ted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front of the</a:t>
            </a:r>
            <a:r>
              <a:rPr sz="2800" spc="-12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dr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ver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cab</a:t>
            </a:r>
            <a:r>
              <a:rPr sz="2800" spc="5" dirty="0" smtClean="0">
                <a:latin typeface="Times New Roman"/>
                <a:cs typeface="Times New Roman"/>
              </a:rPr>
              <a:t>i</a:t>
            </a:r>
            <a:r>
              <a:rPr sz="2800" dirty="0" smtClean="0">
                <a:latin typeface="Times New Roman"/>
                <a:cs typeface="Times New Roman"/>
              </a:rPr>
              <a:t>n</a:t>
            </a:r>
            <a:r>
              <a:rPr lang="en-US" sz="2800" dirty="0">
                <a:latin typeface="Times New Roman"/>
                <a:cs typeface="Times New Roman"/>
              </a:rPr>
              <a:t> or d</a:t>
            </a:r>
            <a:r>
              <a:rPr lang="en-US" sz="2800" spc="5" dirty="0">
                <a:latin typeface="Times New Roman"/>
                <a:cs typeface="Times New Roman"/>
              </a:rPr>
              <a:t>r</a:t>
            </a:r>
            <a:r>
              <a:rPr lang="en-US" sz="2800" dirty="0">
                <a:latin typeface="Times New Roman"/>
                <a:cs typeface="Times New Roman"/>
              </a:rPr>
              <a:t>iver</a:t>
            </a:r>
            <a:r>
              <a:rPr lang="en-US" sz="2800" spc="-19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seat such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as </a:t>
            </a:r>
            <a:r>
              <a:rPr lang="en-US" sz="2800" spc="5" dirty="0" smtClean="0">
                <a:latin typeface="Times New Roman"/>
                <a:cs typeface="Times New Roman"/>
              </a:rPr>
              <a:t>i</a:t>
            </a:r>
            <a:r>
              <a:rPr lang="en-US" sz="2800" dirty="0" smtClean="0">
                <a:latin typeface="Times New Roman"/>
                <a:cs typeface="Times New Roman"/>
              </a:rPr>
              <a:t>n </a:t>
            </a:r>
            <a:r>
              <a:rPr sz="2800" dirty="0" smtClean="0">
                <a:latin typeface="Times New Roman"/>
                <a:cs typeface="Times New Roman"/>
              </a:rPr>
              <a:t>ca</a:t>
            </a:r>
            <a:r>
              <a:rPr sz="2800" spc="5" dirty="0" smtClean="0">
                <a:latin typeface="Times New Roman"/>
                <a:cs typeface="Times New Roman"/>
              </a:rPr>
              <a:t>r</a:t>
            </a:r>
            <a:r>
              <a:rPr sz="2800" dirty="0" smtClean="0">
                <a:latin typeface="Times New Roman"/>
                <a:cs typeface="Times New Roman"/>
              </a:rPr>
              <a:t>s.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16957">
              <a:lnSpc>
                <a:spcPct val="150000"/>
              </a:lnSpc>
              <a:spcBef>
                <a:spcPts val="170"/>
              </a:spcBef>
            </a:pPr>
            <a:r>
              <a:rPr lang="en-US" sz="2800" dirty="0">
                <a:latin typeface="Times New Roman"/>
                <a:cs typeface="Times New Roman"/>
              </a:rPr>
              <a:t>Chass</a:t>
            </a:r>
            <a:r>
              <a:rPr lang="en-US" sz="2800" spc="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s</a:t>
            </a:r>
            <a:r>
              <a:rPr lang="en-US" sz="2800" spc="-12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po</a:t>
            </a:r>
            <a:r>
              <a:rPr lang="en-US" sz="2800" spc="5" dirty="0">
                <a:latin typeface="Times New Roman"/>
                <a:cs typeface="Times New Roman"/>
              </a:rPr>
              <a:t>r</a:t>
            </a:r>
            <a:r>
              <a:rPr lang="en-US" sz="2800" dirty="0">
                <a:latin typeface="Times New Roman"/>
                <a:cs typeface="Times New Roman"/>
              </a:rPr>
              <a:t>t</a:t>
            </a:r>
            <a:r>
              <a:rPr lang="en-US" sz="2800" spc="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on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c</a:t>
            </a:r>
            <a:r>
              <a:rPr lang="en-US" sz="2800" spc="5" dirty="0">
                <a:latin typeface="Times New Roman"/>
                <a:cs typeface="Times New Roman"/>
              </a:rPr>
              <a:t>a</a:t>
            </a:r>
            <a:r>
              <a:rPr lang="en-US" sz="2800" dirty="0">
                <a:latin typeface="Times New Roman"/>
                <a:cs typeface="Times New Roman"/>
              </a:rPr>
              <a:t>n</a:t>
            </a:r>
            <a:r>
              <a:rPr lang="en-US" sz="2800" spc="-12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not be uti</a:t>
            </a:r>
            <a:r>
              <a:rPr lang="en-US" sz="2800" spc="12" dirty="0">
                <a:latin typeface="Times New Roman"/>
                <a:cs typeface="Times New Roman"/>
              </a:rPr>
              <a:t>l</a:t>
            </a:r>
            <a:r>
              <a:rPr lang="en-US" sz="2800" dirty="0">
                <a:latin typeface="Times New Roman"/>
                <a:cs typeface="Times New Roman"/>
              </a:rPr>
              <a:t>i</a:t>
            </a:r>
            <a:r>
              <a:rPr lang="en-US" sz="2800" spc="5" dirty="0">
                <a:latin typeface="Times New Roman"/>
                <a:cs typeface="Times New Roman"/>
              </a:rPr>
              <a:t>z</a:t>
            </a:r>
            <a:r>
              <a:rPr lang="en-US" sz="2800" spc="-5" dirty="0">
                <a:latin typeface="Times New Roman"/>
                <a:cs typeface="Times New Roman"/>
              </a:rPr>
              <a:t>e</a:t>
            </a:r>
            <a:r>
              <a:rPr lang="en-US" sz="2800" dirty="0">
                <a:latin typeface="Times New Roman"/>
                <a:cs typeface="Times New Roman"/>
              </a:rPr>
              <a:t>d</a:t>
            </a:r>
            <a:r>
              <a:rPr lang="en-US" sz="2800" spc="-4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for</a:t>
            </a:r>
            <a:r>
              <a:rPr lang="en-US" sz="2800" spc="12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c</a:t>
            </a:r>
            <a:r>
              <a:rPr lang="en-US" sz="2800" spc="5" dirty="0">
                <a:latin typeface="Times New Roman"/>
                <a:cs typeface="Times New Roman"/>
              </a:rPr>
              <a:t>a</a:t>
            </a:r>
            <a:r>
              <a:rPr lang="en-US" sz="2800" dirty="0">
                <a:latin typeface="Times New Roman"/>
                <a:cs typeface="Times New Roman"/>
              </a:rPr>
              <a:t>r</a:t>
            </a:r>
            <a:r>
              <a:rPr lang="en-US" sz="2800" spc="5" dirty="0">
                <a:latin typeface="Times New Roman"/>
                <a:cs typeface="Times New Roman"/>
              </a:rPr>
              <a:t>r</a:t>
            </a:r>
            <a:r>
              <a:rPr lang="en-US" sz="2800" dirty="0">
                <a:latin typeface="Times New Roman"/>
                <a:cs typeface="Times New Roman"/>
              </a:rPr>
              <a:t>y</a:t>
            </a:r>
            <a:r>
              <a:rPr lang="en-US" sz="2800" spc="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ng</a:t>
            </a:r>
            <a:r>
              <a:rPr lang="en-US" sz="2800" spc="-39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pa</a:t>
            </a:r>
            <a:r>
              <a:rPr lang="en-US" sz="2800" spc="5" dirty="0">
                <a:latin typeface="Times New Roman"/>
                <a:cs typeface="Times New Roman"/>
              </a:rPr>
              <a:t>s</a:t>
            </a:r>
            <a:r>
              <a:rPr lang="en-US" sz="2800" dirty="0">
                <a:latin typeface="Times New Roman"/>
                <a:cs typeface="Times New Roman"/>
              </a:rPr>
              <a:t>se</a:t>
            </a:r>
            <a:r>
              <a:rPr lang="en-US" sz="2800" spc="5" dirty="0">
                <a:latin typeface="Times New Roman"/>
                <a:cs typeface="Times New Roman"/>
              </a:rPr>
              <a:t>n</a:t>
            </a:r>
            <a:r>
              <a:rPr lang="en-US" sz="2800" dirty="0">
                <a:latin typeface="Times New Roman"/>
                <a:cs typeface="Times New Roman"/>
              </a:rPr>
              <a:t>ge</a:t>
            </a:r>
            <a:r>
              <a:rPr lang="en-US" sz="2800" spc="12" dirty="0">
                <a:latin typeface="Times New Roman"/>
                <a:cs typeface="Times New Roman"/>
              </a:rPr>
              <a:t>r</a:t>
            </a:r>
            <a:r>
              <a:rPr lang="en-US" sz="2800" dirty="0">
                <a:latin typeface="Times New Roman"/>
                <a:cs typeface="Times New Roman"/>
              </a:rPr>
              <a:t>s</a:t>
            </a:r>
            <a:r>
              <a:rPr lang="en-US" sz="2800" spc="-12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and goods</a:t>
            </a:r>
            <a:endParaRPr lang="en-US" sz="2800" dirty="0">
              <a:latin typeface="Times New Roman"/>
              <a:cs typeface="Times New Roman"/>
            </a:endParaRPr>
          </a:p>
          <a:p>
            <a:pPr marL="16957">
              <a:lnSpc>
                <a:spcPct val="150000"/>
              </a:lnSpc>
              <a:spcBef>
                <a:spcPts val="1788"/>
              </a:spcBef>
            </a:pPr>
            <a:r>
              <a:rPr lang="en-US" sz="2800" dirty="0">
                <a:latin typeface="Times New Roman"/>
                <a:cs typeface="Times New Roman"/>
              </a:rPr>
              <a:t>Heavy Engine can</a:t>
            </a:r>
            <a:r>
              <a:rPr lang="en-US" sz="2800" spc="-19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be</a:t>
            </a:r>
            <a:r>
              <a:rPr lang="en-US" sz="2800" spc="-12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fitt</a:t>
            </a:r>
            <a:r>
              <a:rPr lang="en-US" sz="2800" spc="5" dirty="0">
                <a:latin typeface="Times New Roman"/>
                <a:cs typeface="Times New Roman"/>
              </a:rPr>
              <a:t>e</a:t>
            </a:r>
            <a:r>
              <a:rPr lang="en-US" sz="2800" dirty="0">
                <a:latin typeface="Times New Roman"/>
                <a:cs typeface="Times New Roman"/>
              </a:rPr>
              <a:t>d,</a:t>
            </a:r>
            <a:r>
              <a:rPr lang="en-US" sz="2800" spc="-33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which can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used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to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give </a:t>
            </a:r>
            <a:r>
              <a:rPr lang="en-US" sz="2800" spc="-33" dirty="0">
                <a:latin typeface="Times New Roman"/>
                <a:cs typeface="Times New Roman"/>
              </a:rPr>
              <a:t>m</a:t>
            </a:r>
            <a:r>
              <a:rPr lang="en-US" sz="2800" dirty="0">
                <a:latin typeface="Times New Roman"/>
                <a:cs typeface="Times New Roman"/>
              </a:rPr>
              <a:t>ore</a:t>
            </a:r>
            <a:r>
              <a:rPr lang="en-US" sz="2800" spc="19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power</a:t>
            </a:r>
          </a:p>
          <a:p>
            <a:pPr marL="16957" marR="61045">
              <a:lnSpc>
                <a:spcPct val="95825"/>
              </a:lnSpc>
            </a:pPr>
            <a:endParaRPr sz="3204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2277" y="5233431"/>
            <a:ext cx="3947454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endParaRPr sz="3204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812356" y="2177741"/>
            <a:ext cx="6646017" cy="2702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9" name="object 9"/>
          <p:cNvSpPr/>
          <p:nvPr/>
        </p:nvSpPr>
        <p:spPr>
          <a:xfrm>
            <a:off x="7560119" y="2147218"/>
            <a:ext cx="3447138" cy="2633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8" name="object 8"/>
          <p:cNvSpPr txBox="1"/>
          <p:nvPr/>
        </p:nvSpPr>
        <p:spPr>
          <a:xfrm>
            <a:off x="923131" y="870724"/>
            <a:ext cx="18481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Semi</a:t>
            </a:r>
            <a:endParaRPr sz="587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0035" y="870724"/>
            <a:ext cx="288306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Forwa</a:t>
            </a:r>
            <a:r>
              <a:rPr sz="5875" spc="-25" dirty="0">
                <a:latin typeface="Arial"/>
                <a:cs typeface="Arial"/>
              </a:rPr>
              <a:t>r</a:t>
            </a:r>
            <a:r>
              <a:rPr sz="5875" dirty="0">
                <a:latin typeface="Arial"/>
                <a:cs typeface="Arial"/>
              </a:rPr>
              <a:t>d</a:t>
            </a:r>
            <a:endParaRPr sz="587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4825" y="870724"/>
            <a:ext cx="280310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Chassis</a:t>
            </a:r>
            <a:endParaRPr sz="587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185" y="5595586"/>
            <a:ext cx="8218668" cy="931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25"/>
              </a:lnSpc>
              <a:spcBef>
                <a:spcPts val="171"/>
              </a:spcBef>
            </a:pPr>
            <a:r>
              <a:rPr sz="3204" dirty="0">
                <a:latin typeface="Arial"/>
                <a:cs typeface="Arial"/>
              </a:rPr>
              <a:t>• </a:t>
            </a:r>
            <a:r>
              <a:rPr sz="3204" spc="71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Half port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on</a:t>
            </a:r>
            <a:r>
              <a:rPr sz="3204" spc="-33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of </a:t>
            </a:r>
            <a:r>
              <a:rPr sz="3204" spc="5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he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engine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is in the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dr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ver</a:t>
            </a:r>
            <a:r>
              <a:rPr sz="3204" spc="-2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cab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n</a:t>
            </a:r>
          </a:p>
          <a:p>
            <a:pPr marL="475203" marR="316">
              <a:lnSpc>
                <a:spcPct val="95825"/>
              </a:lnSpc>
            </a:pPr>
            <a:r>
              <a:rPr sz="3204" dirty="0">
                <a:latin typeface="Times New Roman"/>
                <a:cs typeface="Times New Roman"/>
              </a:rPr>
              <a:t>half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is out</a:t>
            </a:r>
            <a:r>
              <a:rPr sz="3204" spc="5" dirty="0">
                <a:latin typeface="Times New Roman"/>
                <a:cs typeface="Times New Roman"/>
              </a:rPr>
              <a:t>s</a:t>
            </a:r>
            <a:r>
              <a:rPr sz="3204" dirty="0">
                <a:latin typeface="Times New Roman"/>
                <a:cs typeface="Times New Roman"/>
              </a:rPr>
              <a:t>ide</a:t>
            </a:r>
            <a:r>
              <a:rPr sz="3204" spc="-2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the</a:t>
            </a:r>
            <a:r>
              <a:rPr sz="3204" spc="-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cabin</a:t>
            </a:r>
            <a:r>
              <a:rPr sz="3204" spc="-2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such as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in</a:t>
            </a:r>
            <a:r>
              <a:rPr sz="3204" spc="-52" dirty="0">
                <a:latin typeface="Times New Roman"/>
                <a:cs typeface="Times New Roman"/>
              </a:rPr>
              <a:t> </a:t>
            </a:r>
            <a:r>
              <a:rPr sz="3204" spc="-234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ata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t</a:t>
            </a:r>
            <a:r>
              <a:rPr sz="3204" spc="5" dirty="0">
                <a:latin typeface="Times New Roman"/>
                <a:cs typeface="Times New Roman"/>
              </a:rPr>
              <a:t>r</a:t>
            </a:r>
            <a:r>
              <a:rPr sz="3204" dirty="0">
                <a:latin typeface="Times New Roman"/>
                <a:cs typeface="Times New Roman"/>
              </a:rPr>
              <a:t>ucks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/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18583" y="5597881"/>
            <a:ext cx="2860754" cy="929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887">
              <a:lnSpc>
                <a:spcPts val="3405"/>
              </a:lnSpc>
              <a:spcBef>
                <a:spcPts val="170"/>
              </a:spcBef>
            </a:pPr>
            <a:r>
              <a:rPr sz="3204" dirty="0">
                <a:latin typeface="Times New Roman"/>
                <a:cs typeface="Times New Roman"/>
              </a:rPr>
              <a:t>&amp;</a:t>
            </a:r>
            <a:r>
              <a:rPr sz="3204" spc="-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and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re</a:t>
            </a:r>
            <a:r>
              <a:rPr sz="3204" spc="-12" dirty="0">
                <a:latin typeface="Times New Roman"/>
                <a:cs typeface="Times New Roman"/>
              </a:rPr>
              <a:t>m</a:t>
            </a:r>
            <a:r>
              <a:rPr sz="3204" dirty="0">
                <a:latin typeface="Times New Roman"/>
                <a:cs typeface="Times New Roman"/>
              </a:rPr>
              <a:t>ain</a:t>
            </a:r>
            <a:r>
              <a:rPr sz="3204" spc="12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ng</a:t>
            </a:r>
          </a:p>
          <a:p>
            <a:pPr marL="16957" marR="61045">
              <a:lnSpc>
                <a:spcPct val="95825"/>
              </a:lnSpc>
            </a:pPr>
            <a:r>
              <a:rPr sz="3204" spc="-234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e</a:t>
            </a:r>
            <a:r>
              <a:rPr sz="3204" spc="-25" dirty="0">
                <a:latin typeface="Times New Roman"/>
                <a:cs typeface="Times New Roman"/>
              </a:rPr>
              <a:t>m</a:t>
            </a:r>
            <a:r>
              <a:rPr sz="3204" dirty="0">
                <a:latin typeface="Times New Roman"/>
                <a:cs typeface="Times New Roman"/>
              </a:rPr>
              <a:t>pos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185" y="7075814"/>
            <a:ext cx="10752471" cy="931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25"/>
              </a:lnSpc>
              <a:spcBef>
                <a:spcPts val="171"/>
              </a:spcBef>
            </a:pPr>
            <a:r>
              <a:rPr sz="3204" dirty="0">
                <a:latin typeface="Arial"/>
                <a:cs typeface="Arial"/>
              </a:rPr>
              <a:t>• </a:t>
            </a:r>
            <a:r>
              <a:rPr sz="3204" spc="71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In </a:t>
            </a:r>
            <a:r>
              <a:rPr sz="3204" spc="5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his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ar</a:t>
            </a:r>
            <a:r>
              <a:rPr sz="3204" spc="12" dirty="0">
                <a:latin typeface="Times New Roman"/>
                <a:cs typeface="Times New Roman"/>
              </a:rPr>
              <a:t>r</a:t>
            </a:r>
            <a:r>
              <a:rPr sz="3204" dirty="0">
                <a:latin typeface="Times New Roman"/>
                <a:cs typeface="Times New Roman"/>
              </a:rPr>
              <a:t>ange</a:t>
            </a:r>
            <a:r>
              <a:rPr sz="3204" spc="-19" dirty="0">
                <a:latin typeface="Times New Roman"/>
                <a:cs typeface="Times New Roman"/>
              </a:rPr>
              <a:t>m</a:t>
            </a:r>
            <a:r>
              <a:rPr sz="3204" dirty="0">
                <a:latin typeface="Times New Roman"/>
                <a:cs typeface="Times New Roman"/>
              </a:rPr>
              <a:t>ent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a pa</a:t>
            </a:r>
            <a:r>
              <a:rPr sz="3204" spc="5" dirty="0">
                <a:latin typeface="Times New Roman"/>
                <a:cs typeface="Times New Roman"/>
              </a:rPr>
              <a:t>r</a:t>
            </a:r>
            <a:r>
              <a:rPr sz="3204" dirty="0">
                <a:latin typeface="Times New Roman"/>
                <a:cs typeface="Times New Roman"/>
              </a:rPr>
              <a:t>t</a:t>
            </a:r>
            <a:r>
              <a:rPr sz="3204" spc="-2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of </a:t>
            </a:r>
            <a:r>
              <a:rPr sz="3204" spc="5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he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chas</a:t>
            </a:r>
            <a:r>
              <a:rPr sz="3204" spc="5" dirty="0">
                <a:latin typeface="Times New Roman"/>
                <a:cs typeface="Times New Roman"/>
              </a:rPr>
              <a:t>s</a:t>
            </a:r>
            <a:r>
              <a:rPr sz="3204" dirty="0">
                <a:latin typeface="Times New Roman"/>
                <a:cs typeface="Times New Roman"/>
              </a:rPr>
              <a:t>is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is u</a:t>
            </a:r>
            <a:r>
              <a:rPr sz="3204" spc="12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i</a:t>
            </a:r>
            <a:r>
              <a:rPr sz="3204" spc="5" dirty="0">
                <a:latin typeface="Times New Roman"/>
                <a:cs typeface="Times New Roman"/>
              </a:rPr>
              <a:t>l</a:t>
            </a:r>
            <a:r>
              <a:rPr sz="3204" dirty="0">
                <a:latin typeface="Times New Roman"/>
                <a:cs typeface="Times New Roman"/>
              </a:rPr>
              <a:t>iz</a:t>
            </a:r>
            <a:r>
              <a:rPr sz="3204" spc="-19" dirty="0">
                <a:latin typeface="Times New Roman"/>
                <a:cs typeface="Times New Roman"/>
              </a:rPr>
              <a:t>e</a:t>
            </a:r>
            <a:r>
              <a:rPr sz="3204" dirty="0">
                <a:latin typeface="Times New Roman"/>
                <a:cs typeface="Times New Roman"/>
              </a:rPr>
              <a:t>d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for</a:t>
            </a:r>
            <a:r>
              <a:rPr sz="3204" spc="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ca</a:t>
            </a:r>
            <a:r>
              <a:rPr sz="3204" spc="5" dirty="0">
                <a:latin typeface="Times New Roman"/>
                <a:cs typeface="Times New Roman"/>
              </a:rPr>
              <a:t>r</a:t>
            </a:r>
            <a:r>
              <a:rPr sz="3204" dirty="0">
                <a:latin typeface="Times New Roman"/>
                <a:cs typeface="Times New Roman"/>
              </a:rPr>
              <a:t>ry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ng</a:t>
            </a:r>
            <a:endParaRPr sz="3204">
              <a:latin typeface="Times New Roman"/>
              <a:cs typeface="Times New Roman"/>
            </a:endParaRPr>
          </a:p>
          <a:p>
            <a:pPr marL="475203" marR="61388">
              <a:lnSpc>
                <a:spcPct val="95825"/>
              </a:lnSpc>
            </a:pPr>
            <a:r>
              <a:rPr sz="3204" dirty="0">
                <a:latin typeface="Times New Roman"/>
                <a:cs typeface="Times New Roman"/>
              </a:rPr>
              <a:t>ext</a:t>
            </a:r>
            <a:r>
              <a:rPr sz="3204" spc="12" dirty="0">
                <a:latin typeface="Times New Roman"/>
                <a:cs typeface="Times New Roman"/>
              </a:rPr>
              <a:t>r</a:t>
            </a:r>
            <a:r>
              <a:rPr sz="3204" dirty="0">
                <a:latin typeface="Times New Roman"/>
                <a:cs typeface="Times New Roman"/>
              </a:rPr>
              <a:t>a</a:t>
            </a:r>
            <a:r>
              <a:rPr sz="3204" spc="-2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pas</a:t>
            </a:r>
            <a:r>
              <a:rPr sz="3204" spc="5" dirty="0">
                <a:latin typeface="Times New Roman"/>
                <a:cs typeface="Times New Roman"/>
              </a:rPr>
              <a:t>s</a:t>
            </a:r>
            <a:r>
              <a:rPr sz="3204" dirty="0">
                <a:latin typeface="Times New Roman"/>
                <a:cs typeface="Times New Roman"/>
              </a:rPr>
              <a:t>enge</a:t>
            </a:r>
            <a:r>
              <a:rPr sz="3204" spc="5" dirty="0">
                <a:latin typeface="Times New Roman"/>
                <a:cs typeface="Times New Roman"/>
              </a:rPr>
              <a:t>r</a:t>
            </a:r>
            <a:r>
              <a:rPr sz="3204" dirty="0">
                <a:latin typeface="Times New Roman"/>
                <a:cs typeface="Times New Roman"/>
              </a:rPr>
              <a:t>s</a:t>
            </a:r>
            <a:endParaRPr sz="320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557565" y="2014042"/>
            <a:ext cx="4273312" cy="2325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8" name="object 8"/>
          <p:cNvSpPr/>
          <p:nvPr/>
        </p:nvSpPr>
        <p:spPr>
          <a:xfrm>
            <a:off x="4952972" y="2062879"/>
            <a:ext cx="3815456" cy="2311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7" name="object 7"/>
          <p:cNvSpPr/>
          <p:nvPr/>
        </p:nvSpPr>
        <p:spPr>
          <a:xfrm>
            <a:off x="8908837" y="2062879"/>
            <a:ext cx="3145972" cy="2311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6" name="object 6"/>
          <p:cNvSpPr txBox="1"/>
          <p:nvPr/>
        </p:nvSpPr>
        <p:spPr>
          <a:xfrm>
            <a:off x="944741" y="835222"/>
            <a:ext cx="288306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Forwa</a:t>
            </a:r>
            <a:r>
              <a:rPr sz="5875" spc="-25" dirty="0">
                <a:latin typeface="Arial"/>
                <a:cs typeface="Arial"/>
              </a:rPr>
              <a:t>r</a:t>
            </a:r>
            <a:r>
              <a:rPr sz="5875" dirty="0">
                <a:latin typeface="Arial"/>
                <a:cs typeface="Arial"/>
              </a:rPr>
              <a:t>d</a:t>
            </a:r>
            <a:endParaRPr sz="587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9531" y="835222"/>
            <a:ext cx="280310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Chassis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515" y="6022856"/>
            <a:ext cx="10946670" cy="931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25"/>
              </a:lnSpc>
              <a:spcBef>
                <a:spcPts val="171"/>
              </a:spcBef>
            </a:pPr>
            <a:r>
              <a:rPr sz="3204" dirty="0">
                <a:latin typeface="Arial"/>
                <a:cs typeface="Arial"/>
              </a:rPr>
              <a:t>• </a:t>
            </a:r>
            <a:r>
              <a:rPr sz="3204" spc="706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</a:t>
            </a:r>
            <a:r>
              <a:rPr sz="3204" spc="5" dirty="0">
                <a:latin typeface="Times New Roman"/>
                <a:cs typeface="Times New Roman"/>
              </a:rPr>
              <a:t>o</a:t>
            </a:r>
            <a:r>
              <a:rPr sz="3204" spc="-25" dirty="0">
                <a:latin typeface="Times New Roman"/>
                <a:cs typeface="Times New Roman"/>
              </a:rPr>
              <a:t>m</a:t>
            </a:r>
            <a:r>
              <a:rPr sz="3204" dirty="0">
                <a:latin typeface="Times New Roman"/>
                <a:cs typeface="Times New Roman"/>
              </a:rPr>
              <a:t>plete engine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s </a:t>
            </a:r>
            <a:r>
              <a:rPr sz="3204" spc="-25" dirty="0">
                <a:latin typeface="Times New Roman"/>
                <a:cs typeface="Times New Roman"/>
              </a:rPr>
              <a:t>m</a:t>
            </a:r>
            <a:r>
              <a:rPr sz="3204" dirty="0">
                <a:latin typeface="Times New Roman"/>
                <a:cs typeface="Times New Roman"/>
              </a:rPr>
              <a:t>o</a:t>
            </a:r>
            <a:r>
              <a:rPr sz="3204" spc="12" dirty="0">
                <a:latin typeface="Times New Roman"/>
                <a:cs typeface="Times New Roman"/>
              </a:rPr>
              <a:t>u</a:t>
            </a:r>
            <a:r>
              <a:rPr sz="3204" dirty="0">
                <a:latin typeface="Times New Roman"/>
                <a:cs typeface="Times New Roman"/>
              </a:rPr>
              <a:t>nted ins</a:t>
            </a:r>
            <a:r>
              <a:rPr sz="3204" spc="12" dirty="0">
                <a:latin typeface="Times New Roman"/>
                <a:cs typeface="Times New Roman"/>
              </a:rPr>
              <a:t>i</a:t>
            </a:r>
            <a:r>
              <a:rPr sz="3204" spc="-12" dirty="0">
                <a:latin typeface="Times New Roman"/>
                <a:cs typeface="Times New Roman"/>
              </a:rPr>
              <a:t>d</a:t>
            </a:r>
            <a:r>
              <a:rPr sz="3204" dirty="0">
                <a:latin typeface="Times New Roman"/>
                <a:cs typeface="Times New Roman"/>
              </a:rPr>
              <a:t>e t</a:t>
            </a:r>
            <a:r>
              <a:rPr sz="3204" spc="-5" dirty="0">
                <a:latin typeface="Times New Roman"/>
                <a:cs typeface="Times New Roman"/>
              </a:rPr>
              <a:t>h</a:t>
            </a:r>
            <a:r>
              <a:rPr sz="3204" dirty="0">
                <a:latin typeface="Times New Roman"/>
                <a:cs typeface="Times New Roman"/>
              </a:rPr>
              <a:t>e dr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spc="-12" dirty="0">
                <a:latin typeface="Times New Roman"/>
                <a:cs typeface="Times New Roman"/>
              </a:rPr>
              <a:t>v</a:t>
            </a:r>
            <a:r>
              <a:rPr sz="3204" dirty="0">
                <a:latin typeface="Times New Roman"/>
                <a:cs typeface="Times New Roman"/>
              </a:rPr>
              <a:t>er</a:t>
            </a:r>
            <a:r>
              <a:rPr sz="3204" spc="12" dirty="0">
                <a:latin typeface="Times New Roman"/>
                <a:cs typeface="Times New Roman"/>
              </a:rPr>
              <a:t> </a:t>
            </a:r>
            <a:r>
              <a:rPr sz="3204" spc="-12" dirty="0">
                <a:latin typeface="Times New Roman"/>
                <a:cs typeface="Times New Roman"/>
              </a:rPr>
              <a:t>ca</a:t>
            </a:r>
            <a:r>
              <a:rPr sz="3204" dirty="0">
                <a:latin typeface="Times New Roman"/>
                <a:cs typeface="Times New Roman"/>
              </a:rPr>
              <a:t>bin, Driver seat</a:t>
            </a:r>
            <a:endParaRPr sz="3204">
              <a:latin typeface="Times New Roman"/>
              <a:cs typeface="Times New Roman"/>
            </a:endParaRPr>
          </a:p>
          <a:p>
            <a:pPr marL="474797" marR="61388">
              <a:lnSpc>
                <a:spcPct val="95825"/>
              </a:lnSpc>
            </a:pP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s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just above the front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whee</a:t>
            </a:r>
            <a:r>
              <a:rPr sz="3204" spc="12" dirty="0">
                <a:latin typeface="Times New Roman"/>
                <a:cs typeface="Times New Roman"/>
              </a:rPr>
              <a:t>l</a:t>
            </a:r>
            <a:r>
              <a:rPr sz="3204" dirty="0">
                <a:latin typeface="Times New Roman"/>
                <a:cs typeface="Times New Roman"/>
              </a:rPr>
              <a:t>.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516" y="7487957"/>
            <a:ext cx="9579617" cy="4431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25"/>
              </a:lnSpc>
              <a:spcBef>
                <a:spcPts val="171"/>
              </a:spcBef>
            </a:pPr>
            <a:r>
              <a:rPr sz="3204" dirty="0">
                <a:latin typeface="Arial"/>
                <a:cs typeface="Arial"/>
              </a:rPr>
              <a:t>• </a:t>
            </a:r>
            <a:r>
              <a:rPr sz="3204" spc="706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Mo</a:t>
            </a:r>
            <a:r>
              <a:rPr sz="3204" spc="5" dirty="0">
                <a:latin typeface="Times New Roman"/>
                <a:cs typeface="Times New Roman"/>
              </a:rPr>
              <a:t>r</a:t>
            </a:r>
            <a:r>
              <a:rPr sz="3204" dirty="0">
                <a:latin typeface="Times New Roman"/>
                <a:cs typeface="Times New Roman"/>
              </a:rPr>
              <a:t>e</a:t>
            </a:r>
            <a:r>
              <a:rPr sz="3204" spc="-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Boot Space</a:t>
            </a:r>
            <a:r>
              <a:rPr sz="3204" spc="-186" dirty="0">
                <a:latin typeface="Times New Roman"/>
                <a:cs typeface="Times New Roman"/>
              </a:rPr>
              <a:t> </a:t>
            </a:r>
            <a:r>
              <a:rPr sz="3204" spc="-246" dirty="0">
                <a:latin typeface="Times New Roman"/>
                <a:cs typeface="Times New Roman"/>
              </a:rPr>
              <a:t>A</a:t>
            </a:r>
            <a:r>
              <a:rPr sz="3204" dirty="0">
                <a:latin typeface="Times New Roman"/>
                <a:cs typeface="Times New Roman"/>
              </a:rPr>
              <a:t>vai</a:t>
            </a:r>
            <a:r>
              <a:rPr sz="3204" spc="12" dirty="0">
                <a:latin typeface="Times New Roman"/>
                <a:cs typeface="Times New Roman"/>
              </a:rPr>
              <a:t>l</a:t>
            </a:r>
            <a:r>
              <a:rPr sz="3204" dirty="0">
                <a:latin typeface="Times New Roman"/>
                <a:cs typeface="Times New Roman"/>
              </a:rPr>
              <a:t>able</a:t>
            </a:r>
            <a:r>
              <a:rPr sz="3204" spc="-2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as full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ut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l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spc="-12" dirty="0">
                <a:latin typeface="Times New Roman"/>
                <a:cs typeface="Times New Roman"/>
              </a:rPr>
              <a:t>z</a:t>
            </a:r>
            <a:r>
              <a:rPr sz="3204" dirty="0">
                <a:latin typeface="Times New Roman"/>
                <a:cs typeface="Times New Roman"/>
              </a:rPr>
              <a:t>at</a:t>
            </a:r>
            <a:r>
              <a:rPr sz="3204" spc="-12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on</a:t>
            </a:r>
            <a:r>
              <a:rPr sz="3204" spc="-3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of chas</a:t>
            </a:r>
            <a:r>
              <a:rPr sz="3204" spc="5" dirty="0">
                <a:latin typeface="Times New Roman"/>
                <a:cs typeface="Times New Roman"/>
              </a:rPr>
              <a:t>s</a:t>
            </a:r>
            <a:r>
              <a:rPr sz="3204" dirty="0">
                <a:latin typeface="Times New Roman"/>
                <a:cs typeface="Times New Roman"/>
              </a:rPr>
              <a:t>is</a:t>
            </a:r>
            <a:endParaRPr sz="320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7012301" y="953845"/>
            <a:ext cx="4356743" cy="6810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6" name="object 26"/>
          <p:cNvSpPr txBox="1"/>
          <p:nvPr/>
        </p:nvSpPr>
        <p:spPr>
          <a:xfrm>
            <a:off x="898439" y="812830"/>
            <a:ext cx="3029494" cy="1628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1717" marR="7111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Engine</a:t>
            </a:r>
            <a:endParaRPr sz="5875">
              <a:latin typeface="Arial"/>
              <a:cs typeface="Arial"/>
            </a:endParaRPr>
          </a:p>
          <a:p>
            <a:pPr marL="16957">
              <a:lnSpc>
                <a:spcPct val="95825"/>
              </a:lnSpc>
              <a:spcBef>
                <a:spcPts val="2016"/>
              </a:spcBef>
            </a:pPr>
            <a:r>
              <a:rPr sz="3739" dirty="0">
                <a:latin typeface="Times New Roman"/>
                <a:cs typeface="Times New Roman"/>
              </a:rPr>
              <a:t>Con</a:t>
            </a:r>
            <a:r>
              <a:rPr sz="3739" spc="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en</a:t>
            </a: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ionally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27031" y="812831"/>
            <a:ext cx="76917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at</a:t>
            </a:r>
            <a:endParaRPr sz="587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57939" y="812831"/>
            <a:ext cx="163894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fro</a:t>
            </a:r>
            <a:r>
              <a:rPr sz="5875" spc="-19" dirty="0">
                <a:latin typeface="Arial"/>
                <a:cs typeface="Arial"/>
              </a:rPr>
              <a:t>n</a:t>
            </a:r>
            <a:r>
              <a:rPr sz="5875" dirty="0">
                <a:latin typeface="Arial"/>
                <a:cs typeface="Arial"/>
              </a:rPr>
              <a:t>t</a:t>
            </a:r>
            <a:endParaRPr sz="587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3202" y="1930663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74830" y="1933337"/>
            <a:ext cx="68300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he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00765" y="1933337"/>
            <a:ext cx="155446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eng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nes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8439" y="2446135"/>
            <a:ext cx="68395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are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00194" y="2446135"/>
            <a:ext cx="110735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fi</a:t>
            </a:r>
            <a:r>
              <a:rPr sz="3739" spc="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ted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25684" y="2446135"/>
            <a:ext cx="159530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5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83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39080" y="2446135"/>
            <a:ext cx="47391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&amp;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1577" y="2446135"/>
            <a:ext cx="108175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2175" y="2446135"/>
            <a:ext cx="41813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12" dirty="0">
                <a:latin typeface="Times New Roman"/>
                <a:cs typeface="Times New Roman"/>
              </a:rPr>
              <a:t>is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8439" y="2958933"/>
            <a:ext cx="1732880" cy="1020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ven</a:t>
            </a:r>
            <a:r>
              <a:rPr sz="3739" spc="617" dirty="0">
                <a:latin typeface="Times New Roman"/>
                <a:cs typeface="Times New Roman"/>
              </a:rPr>
              <a:t> </a:t>
            </a:r>
            <a:r>
              <a:rPr sz="3739" spc="-12" dirty="0">
                <a:latin typeface="Times New Roman"/>
                <a:cs typeface="Times New Roman"/>
              </a:rPr>
              <a:t>to</a:t>
            </a:r>
            <a:endParaRPr sz="3739">
              <a:latin typeface="Times New Roman"/>
              <a:cs typeface="Times New Roman"/>
            </a:endParaRPr>
          </a:p>
          <a:p>
            <a:pPr marL="16957" marR="71117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“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”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4402" y="2958932"/>
            <a:ext cx="68300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he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17844" y="2958932"/>
            <a:ext cx="142170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wheels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0296" y="2958932"/>
            <a:ext cx="181475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om</a:t>
            </a:r>
            <a:r>
              <a:rPr sz="3739" spc="61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3202" y="4153294"/>
            <a:ext cx="270982" cy="1189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  <a:p>
            <a:pPr marL="16957">
              <a:lnSpc>
                <a:spcPct val="95825"/>
              </a:lnSpc>
              <a:spcBef>
                <a:spcPts val="871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8439" y="4155968"/>
            <a:ext cx="5968292" cy="2897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81894">
              <a:lnSpc>
                <a:spcPts val="3946"/>
              </a:lnSpc>
              <a:spcBef>
                <a:spcPts val="196"/>
              </a:spcBef>
            </a:pPr>
            <a:r>
              <a:rPr sz="3739" b="1" dirty="0">
                <a:latin typeface="Times New Roman"/>
                <a:cs typeface="Times New Roman"/>
              </a:rPr>
              <a:t>Ad</a:t>
            </a:r>
            <a:r>
              <a:rPr sz="3739" b="1" spc="5" dirty="0">
                <a:latin typeface="Times New Roman"/>
                <a:cs typeface="Times New Roman"/>
              </a:rPr>
              <a:t>v</a:t>
            </a:r>
            <a:r>
              <a:rPr sz="3739" b="1" dirty="0">
                <a:latin typeface="Times New Roman"/>
                <a:cs typeface="Times New Roman"/>
              </a:rPr>
              <a:t>a</a:t>
            </a:r>
            <a:r>
              <a:rPr sz="3739" b="1" spc="12" dirty="0">
                <a:latin typeface="Times New Roman"/>
                <a:cs typeface="Times New Roman"/>
              </a:rPr>
              <a:t>n</a:t>
            </a:r>
            <a:r>
              <a:rPr sz="3739" b="1" dirty="0">
                <a:latin typeface="Times New Roman"/>
                <a:cs typeface="Times New Roman"/>
              </a:rPr>
              <a:t>t</a:t>
            </a:r>
            <a:r>
              <a:rPr sz="3739" b="1" spc="12" dirty="0">
                <a:latin typeface="Times New Roman"/>
                <a:cs typeface="Times New Roman"/>
              </a:rPr>
              <a:t>a</a:t>
            </a:r>
            <a:r>
              <a:rPr sz="3739" b="1" dirty="0">
                <a:latin typeface="Times New Roman"/>
                <a:cs typeface="Times New Roman"/>
              </a:rPr>
              <a:t>ges</a:t>
            </a:r>
            <a:endParaRPr sz="3739">
              <a:latin typeface="Times New Roman"/>
              <a:cs typeface="Times New Roman"/>
            </a:endParaRPr>
          </a:p>
          <a:p>
            <a:pPr marL="16957" marR="17487">
              <a:lnSpc>
                <a:spcPts val="4032"/>
              </a:lnSpc>
              <a:spcBef>
                <a:spcPts val="1337"/>
              </a:spcBef>
            </a:pPr>
            <a:r>
              <a:rPr sz="3739" dirty="0">
                <a:latin typeface="Times New Roman"/>
                <a:cs typeface="Times New Roman"/>
              </a:rPr>
              <a:t>Eno</a:t>
            </a:r>
            <a:r>
              <a:rPr sz="3739" spc="12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gh</a:t>
            </a:r>
            <a:r>
              <a:rPr sz="3739" spc="43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spa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447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52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ailable</a:t>
            </a:r>
            <a:r>
              <a:rPr sz="3739" spc="48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r l</a:t>
            </a:r>
            <a:r>
              <a:rPr sz="3739" spc="5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12" dirty="0">
                <a:latin typeface="Times New Roman"/>
                <a:cs typeface="Times New Roman"/>
              </a:rPr>
              <a:t>g</a:t>
            </a:r>
            <a:r>
              <a:rPr sz="3739" dirty="0">
                <a:latin typeface="Times New Roman"/>
                <a:cs typeface="Times New Roman"/>
              </a:rPr>
              <a:t>age</a:t>
            </a:r>
            <a:r>
              <a:rPr sz="3739" spc="-7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beh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nd</a:t>
            </a:r>
            <a:r>
              <a:rPr sz="3739" spc="-10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5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rear</a:t>
            </a:r>
            <a:r>
              <a:rPr sz="3739" spc="-4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seat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68"/>
              </a:spcBef>
            </a:pPr>
            <a:r>
              <a:rPr sz="3739" dirty="0">
                <a:latin typeface="Times New Roman"/>
                <a:cs typeface="Times New Roman"/>
              </a:rPr>
              <a:t>The</a:t>
            </a:r>
            <a:r>
              <a:rPr sz="3739" spc="22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ig</a:t>
            </a:r>
            <a:r>
              <a:rPr sz="3739" spc="12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246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20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ve</a:t>
            </a:r>
            <a:r>
              <a:rPr sz="3739" spc="-12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ic</a:t>
            </a:r>
            <a:r>
              <a:rPr sz="3739" spc="-19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es</a:t>
            </a:r>
            <a:r>
              <a:rPr sz="3739" spc="23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is</a:t>
            </a:r>
            <a:r>
              <a:rPr sz="3739" spc="23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ll</a:t>
            </a:r>
            <a:endParaRPr sz="3739">
              <a:latin typeface="Times New Roman"/>
              <a:cs typeface="Times New Roman"/>
            </a:endParaRPr>
          </a:p>
          <a:p>
            <a:pPr marL="16957" marR="81894">
              <a:lnSpc>
                <a:spcPts val="4039"/>
              </a:lnSpc>
              <a:spcBef>
                <a:spcPts val="202"/>
              </a:spcBef>
            </a:pPr>
            <a:r>
              <a:rPr sz="3739" dirty="0">
                <a:latin typeface="Times New Roman"/>
                <a:cs typeface="Times New Roman"/>
              </a:rPr>
              <a:t>balance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202" y="6029151"/>
            <a:ext cx="271185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202" y="7226382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8439" y="7229057"/>
            <a:ext cx="192096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cre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sed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1101" y="7229057"/>
            <a:ext cx="199256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67" dirty="0">
                <a:latin typeface="Times New Roman"/>
                <a:cs typeface="Times New Roman"/>
              </a:rPr>
              <a:t>f</a:t>
            </a:r>
            <a:r>
              <a:rPr sz="3739" dirty="0">
                <a:latin typeface="Times New Roman"/>
                <a:cs typeface="Times New Roman"/>
              </a:rPr>
              <a:t>ficiency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4849" y="7229057"/>
            <a:ext cx="50202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of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8440" y="7741526"/>
            <a:ext cx="2965696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cooli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-3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sy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tem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27349" y="85319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24</a:t>
            </a:r>
            <a:endParaRPr sz="160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2090</Words>
  <Application>Microsoft Office PowerPoint</Application>
  <PresentationFormat>Custom</PresentationFormat>
  <Paragraphs>669</Paragraphs>
  <Slides>50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Garamond</vt:lpstr>
      <vt:lpstr>Tahoma</vt:lpstr>
      <vt:lpstr>Times New Roman</vt:lpstr>
      <vt:lpstr>Wingdings</vt:lpstr>
      <vt:lpstr>Organic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 of Car</vt:lpstr>
      <vt:lpstr>Type of Car</vt:lpstr>
      <vt:lpstr>Type of Car</vt:lpstr>
      <vt:lpstr>Type of Car</vt:lpstr>
      <vt:lpstr>Type of Car</vt:lpstr>
      <vt:lpstr>Type of Car</vt:lpstr>
      <vt:lpstr>Type of Car</vt:lpstr>
      <vt:lpstr>Type of Car</vt:lpstr>
      <vt:lpstr>Type of Car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iProfessor</dc:creator>
  <cp:lastModifiedBy>Mohd Zakhiri Bin. Yusof</cp:lastModifiedBy>
  <cp:revision>32</cp:revision>
  <dcterms:modified xsi:type="dcterms:W3CDTF">2019-12-18T09:16:06Z</dcterms:modified>
</cp:coreProperties>
</file>