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8" r:id="rId1"/>
  </p:sldMasterIdLst>
  <p:sldIdLst>
    <p:sldId id="298" r:id="rId2"/>
    <p:sldId id="257" r:id="rId3"/>
    <p:sldId id="287" r:id="rId4"/>
    <p:sldId id="281" r:id="rId5"/>
    <p:sldId id="280" r:id="rId6"/>
    <p:sldId id="288" r:id="rId7"/>
    <p:sldId id="289" r:id="rId8"/>
    <p:sldId id="290" r:id="rId9"/>
    <p:sldId id="262" r:id="rId10"/>
    <p:sldId id="264" r:id="rId11"/>
    <p:sldId id="263" r:id="rId12"/>
    <p:sldId id="265" r:id="rId13"/>
    <p:sldId id="268" r:id="rId14"/>
    <p:sldId id="271" r:id="rId15"/>
    <p:sldId id="273" r:id="rId16"/>
    <p:sldId id="275" r:id="rId17"/>
    <p:sldId id="277" r:id="rId18"/>
    <p:sldId id="282" r:id="rId19"/>
    <p:sldId id="292" r:id="rId20"/>
    <p:sldId id="293" r:id="rId21"/>
    <p:sldId id="291" r:id="rId22"/>
  </p:sldIdLst>
  <p:sldSz cx="9144000" cy="6858000" type="screen4x3"/>
  <p:notesSz cx="6858000" cy="9144000"/>
  <p:custDataLst>
    <p:tags r:id="rId23"/>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5" d="100"/>
          <a:sy n="115" d="100"/>
        </p:scale>
        <p:origin x="1494"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68A4873-6A21-4490-B0D2-9B2E97F6EA73}" type="datetimeFigureOut">
              <a:rPr lang="en-US"/>
              <a:pPr>
                <a:defRPr/>
              </a:pPr>
              <a:t>12/31/2019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C34BEE-795F-4CF1-8620-8002763DAD9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1D1DB7E-1E2B-44BB-A6A5-1CD5067E958A}" type="datetimeFigureOut">
              <a:rPr lang="en-US"/>
              <a:pPr>
                <a:defRPr/>
              </a:pPr>
              <a:t>12/31/2019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C8E156-22C2-4584-92F9-F0B29C4951B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8E16C39-542A-4B37-B79B-9DF6CA80A560}" type="datetimeFigureOut">
              <a:rPr lang="en-US"/>
              <a:pPr>
                <a:defRPr/>
              </a:pPr>
              <a:t>12/31/2019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20F64D-CBE3-4167-9C82-5AC7A41330A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1821FC-B7A4-4C3C-B4E3-CF9021BD310A}" type="datetimeFigureOut">
              <a:rPr lang="en-US"/>
              <a:pPr>
                <a:defRPr/>
              </a:pPr>
              <a:t>12/31/2019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644667-33C9-4D0A-865C-5DE3779AED05}"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96221C5-5C28-402D-8F1B-BB4FA1CB77B9}" type="datetimeFigureOut">
              <a:rPr lang="en-US"/>
              <a:pPr>
                <a:defRPr/>
              </a:pPr>
              <a:t>12/31/2019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5F57EF-DD07-4EA4-B780-1F203EC3CA9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6DE5B4A2-8F51-4B15-B16D-789B89CEF485}" type="datetimeFigureOut">
              <a:rPr lang="en-US"/>
              <a:pPr>
                <a:defRPr/>
              </a:pPr>
              <a:t>12/31/2019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DC72418-CA59-4685-B9D8-9107420407A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01474" y="1812927"/>
            <a:ext cx="31330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361F3B6-F671-4E9E-A8A4-99F5DCC2B84F}" type="datetimeFigureOut">
              <a:rPr lang="en-US"/>
              <a:pPr>
                <a:defRPr/>
              </a:pPr>
              <a:t>12/31/2019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F0E072A-778B-4518-A72D-8AEB29400D9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8517A18-7920-415F-9346-CF5550281FA7}" type="datetimeFigureOut">
              <a:rPr lang="en-US"/>
              <a:pPr>
                <a:defRPr/>
              </a:pPr>
              <a:t>12/31/2019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F199C7B-03F6-4BE8-B699-7E1BDD6D658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901C0D0-80FA-42DD-8B37-B5708481FBB8}" type="datetimeFigureOut">
              <a:rPr lang="en-US"/>
              <a:pPr>
                <a:defRPr/>
              </a:pPr>
              <a:t>12/31/2019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49BF536-43C0-4309-AC38-C419004438C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5DA7208-680A-4690-8B08-AFB10AC586A1}" type="datetimeFigureOut">
              <a:rPr lang="en-US"/>
              <a:pPr>
                <a:defRPr/>
              </a:pPr>
              <a:t>12/31/2019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88CD14A-CF8C-40AC-8C6C-DAF33D95E47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Oval 4"/>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Oval 5"/>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Oval 6"/>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Oval 7"/>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Oval 8"/>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Oval 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Oval 10"/>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Oval 11"/>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rtlCol="0">
            <a:normAutofit/>
          </a:bodyPr>
          <a:lstStyle/>
          <a:p>
            <a:pPr lvl="0"/>
            <a:r>
              <a:rPr lang="en-US" noProof="0" smtClean="0"/>
              <a:t>Click icon to add picture</a:t>
            </a:r>
            <a:endParaRPr lang="en-US" noProof="0"/>
          </a:p>
        </p:txBody>
      </p:sp>
      <p:sp>
        <p:nvSpPr>
          <p:cNvPr id="13" name="Date Placeholder 4"/>
          <p:cNvSpPr>
            <a:spLocks noGrp="1"/>
          </p:cNvSpPr>
          <p:nvPr>
            <p:ph type="dt" sz="half" idx="15"/>
          </p:nvPr>
        </p:nvSpPr>
        <p:spPr/>
        <p:txBody>
          <a:bodyPr/>
          <a:lstStyle>
            <a:lvl1pPr>
              <a:defRPr/>
            </a:lvl1pPr>
          </a:lstStyle>
          <a:p>
            <a:pPr>
              <a:defRPr/>
            </a:pPr>
            <a:fld id="{31964B4B-C267-4267-87B5-5BB77A9272EF}" type="datetimeFigureOut">
              <a:rPr lang="en-US"/>
              <a:pPr>
                <a:defRPr/>
              </a:pPr>
              <a:t>12/31/2019</a:t>
            </a:fld>
            <a:endParaRPr lang="en-US"/>
          </a:p>
        </p:txBody>
      </p:sp>
      <p:sp>
        <p:nvSpPr>
          <p:cNvPr id="14" name="Footer Placeholder 5"/>
          <p:cNvSpPr>
            <a:spLocks noGrp="1"/>
          </p:cNvSpPr>
          <p:nvPr>
            <p:ph type="ftr" sz="quarter" idx="16"/>
          </p:nvPr>
        </p:nvSpPr>
        <p:spPr/>
        <p:txBody>
          <a:bodyPr/>
          <a:lstStyle>
            <a:lvl1pPr>
              <a:defRPr/>
            </a:lvl1pPr>
          </a:lstStyle>
          <a:p>
            <a:pPr>
              <a:defRPr/>
            </a:pPr>
            <a:endParaRPr lang="en-US"/>
          </a:p>
        </p:txBody>
      </p:sp>
      <p:sp>
        <p:nvSpPr>
          <p:cNvPr id="15" name="Slide Number Placeholder 6"/>
          <p:cNvSpPr>
            <a:spLocks noGrp="1"/>
          </p:cNvSpPr>
          <p:nvPr>
            <p:ph type="sldNum" sz="quarter" idx="17"/>
          </p:nvPr>
        </p:nvSpPr>
        <p:spPr/>
        <p:txBody>
          <a:bodyPr/>
          <a:lstStyle>
            <a:lvl1pPr>
              <a:defRPr/>
            </a:lvl1pPr>
          </a:lstStyle>
          <a:p>
            <a:pPr>
              <a:defRPr/>
            </a:pPr>
            <a:fld id="{211B3C1E-FF53-4224-BBDD-D143EE976A2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026" name="Group 218"/>
          <p:cNvGrpSpPr>
            <a:grpSpLocks/>
          </p:cNvGrpSpPr>
          <p:nvPr/>
        </p:nvGrpSpPr>
        <p:grpSpPr bwMode="auto">
          <a:xfrm>
            <a:off x="6557963" y="66675"/>
            <a:ext cx="2574925" cy="6796088"/>
            <a:chOff x="6558164" y="66319"/>
            <a:chExt cx="2575511" cy="6797067"/>
          </a:xfrm>
        </p:grpSpPr>
        <p:grpSp>
          <p:nvGrpSpPr>
            <p:cNvPr id="1032" name="Group 62"/>
            <p:cNvGrpSpPr>
              <a:grpSpLocks/>
            </p:cNvGrpSpPr>
            <p:nvPr/>
          </p:nvGrpSpPr>
          <p:grpSpPr bwMode="auto">
            <a:xfrm>
              <a:off x="6924386" y="66319"/>
              <a:ext cx="2173634" cy="6673398"/>
              <a:chOff x="6924386" y="66319"/>
              <a:chExt cx="2173634" cy="6673398"/>
            </a:xfrm>
          </p:grpSpPr>
          <p:grpSp>
            <p:nvGrpSpPr>
              <p:cNvPr id="1040" name="Group 44"/>
              <p:cNvGrpSpPr>
                <a:grpSpLocks/>
              </p:cNvGrpSpPr>
              <p:nvPr/>
            </p:nvGrpSpPr>
            <p:grpSpPr bwMode="auto">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a:lstStyle/>
                <a:p>
                  <a:pPr defTabSz="457200">
                    <a:defRPr/>
                  </a:pPr>
                  <a:endParaRPr lang="en-US">
                    <a:latin typeface="+mn-lt"/>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a:lstStyle/>
                <a:p>
                  <a:pPr>
                    <a:defRPr/>
                  </a:pPr>
                  <a:endParaRPr lang="en-US"/>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p:spPr>
              <p:txBody>
                <a:bodyPr/>
                <a:lstStyle/>
                <a:p>
                  <a:pPr>
                    <a:defRPr/>
                  </a:pPr>
                  <a:endParaRPr lang="en-US"/>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a:lstStyle/>
                <a:p>
                  <a:pPr>
                    <a:defRPr/>
                  </a:pPr>
                  <a:endParaRPr lang="en-US"/>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p:spPr>
              <p:txBody>
                <a:bodyPr/>
                <a:lstStyle/>
                <a:p>
                  <a:pPr>
                    <a:defRPr/>
                  </a:pPr>
                  <a:endParaRPr lang="en-US"/>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p:spPr>
              <p:txBody>
                <a:bodyPr/>
                <a:lstStyle/>
                <a:p>
                  <a:pPr>
                    <a:defRPr/>
                  </a:pPr>
                  <a:endParaRPr lang="en-US"/>
                </a:p>
              </p:txBody>
            </p:sp>
          </p:grpSp>
          <p:grpSp>
            <p:nvGrpSpPr>
              <p:cNvPr id="1041" name="Group 50"/>
              <p:cNvGrpSpPr>
                <a:grpSpLocks/>
              </p:cNvGrpSpPr>
              <p:nvPr/>
            </p:nvGrpSpPr>
            <p:grpSpPr bwMode="auto">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a:lstStyle/>
                <a:p>
                  <a:pPr defTabSz="457200">
                    <a:defRPr/>
                  </a:pPr>
                  <a:endParaRPr lang="en-US">
                    <a:latin typeface="+mn-lt"/>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a:lstStyle/>
                <a:p>
                  <a:pPr defTabSz="457200">
                    <a:defRPr/>
                  </a:pPr>
                  <a:endParaRPr lang="en-US">
                    <a:latin typeface="+mn-lt"/>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a:lstStyle/>
                <a:p>
                  <a:pPr>
                    <a:defRPr/>
                  </a:pPr>
                  <a:endParaRPr lang="en-US"/>
                </a:p>
              </p:txBody>
            </p:sp>
            <p:sp>
              <p:nvSpPr>
                <p:cNvPr id="1056" name="Freeform 53"/>
                <p:cNvSpPr>
                  <a:spLocks noChangeAspect="1"/>
                </p:cNvSpPr>
                <p:nvPr/>
              </p:nvSpPr>
              <p:spPr bwMode="auto">
                <a:xfrm rot="1160251">
                  <a:off x="8325453" y="3308461"/>
                  <a:ext cx="492237" cy="560469"/>
                </a:xfrm>
                <a:custGeom>
                  <a:avLst/>
                  <a:gdLst>
                    <a:gd name="T0" fmla="*/ 435366 w 750"/>
                    <a:gd name="T1" fmla="*/ 373732 h 856"/>
                    <a:gd name="T2" fmla="*/ 381601 w 750"/>
                    <a:gd name="T3" fmla="*/ 344883 h 856"/>
                    <a:gd name="T4" fmla="*/ 321279 w 750"/>
                    <a:gd name="T5" fmla="*/ 314722 h 856"/>
                    <a:gd name="T6" fmla="*/ 322591 w 750"/>
                    <a:gd name="T7" fmla="*/ 249155 h 856"/>
                    <a:gd name="T8" fmla="*/ 478641 w 750"/>
                    <a:gd name="T9" fmla="*/ 239975 h 856"/>
                    <a:gd name="T10" fmla="*/ 487820 w 750"/>
                    <a:gd name="T11" fmla="*/ 200635 h 856"/>
                    <a:gd name="T12" fmla="*/ 490443 w 750"/>
                    <a:gd name="T13" fmla="*/ 149493 h 856"/>
                    <a:gd name="T14" fmla="*/ 483886 w 750"/>
                    <a:gd name="T15" fmla="*/ 135068 h 856"/>
                    <a:gd name="T16" fmla="*/ 441923 w 750"/>
                    <a:gd name="T17" fmla="*/ 114087 h 856"/>
                    <a:gd name="T18" fmla="*/ 382912 w 750"/>
                    <a:gd name="T19" fmla="*/ 186210 h 856"/>
                    <a:gd name="T20" fmla="*/ 361931 w 750"/>
                    <a:gd name="T21" fmla="*/ 200635 h 856"/>
                    <a:gd name="T22" fmla="*/ 260957 w 750"/>
                    <a:gd name="T23" fmla="*/ 258334 h 856"/>
                    <a:gd name="T24" fmla="*/ 258335 w 750"/>
                    <a:gd name="T25" fmla="*/ 139002 h 856"/>
                    <a:gd name="T26" fmla="*/ 260957 w 750"/>
                    <a:gd name="T27" fmla="*/ 112775 h 856"/>
                    <a:gd name="T28" fmla="*/ 260957 w 750"/>
                    <a:gd name="T29" fmla="*/ 57699 h 856"/>
                    <a:gd name="T30" fmla="*/ 251778 w 750"/>
                    <a:gd name="T31" fmla="*/ 0 h 856"/>
                    <a:gd name="T32" fmla="*/ 233419 w 750"/>
                    <a:gd name="T33" fmla="*/ 30161 h 856"/>
                    <a:gd name="T34" fmla="*/ 230797 w 750"/>
                    <a:gd name="T35" fmla="*/ 70812 h 856"/>
                    <a:gd name="T36" fmla="*/ 233419 w 750"/>
                    <a:gd name="T37" fmla="*/ 131134 h 856"/>
                    <a:gd name="T38" fmla="*/ 237353 w 750"/>
                    <a:gd name="T39" fmla="*/ 198013 h 856"/>
                    <a:gd name="T40" fmla="*/ 179654 w 750"/>
                    <a:gd name="T41" fmla="*/ 230796 h 856"/>
                    <a:gd name="T42" fmla="*/ 94417 w 750"/>
                    <a:gd name="T43" fmla="*/ 99662 h 856"/>
                    <a:gd name="T44" fmla="*/ 55076 w 750"/>
                    <a:gd name="T45" fmla="*/ 111464 h 856"/>
                    <a:gd name="T46" fmla="*/ 9179 w 750"/>
                    <a:gd name="T47" fmla="*/ 135068 h 856"/>
                    <a:gd name="T48" fmla="*/ 1311 w 750"/>
                    <a:gd name="T49" fmla="*/ 145559 h 856"/>
                    <a:gd name="T50" fmla="*/ 45897 w 750"/>
                    <a:gd name="T51" fmla="*/ 182276 h 856"/>
                    <a:gd name="T52" fmla="*/ 74747 w 750"/>
                    <a:gd name="T53" fmla="*/ 199324 h 856"/>
                    <a:gd name="T54" fmla="*/ 110153 w 750"/>
                    <a:gd name="T55" fmla="*/ 216371 h 856"/>
                    <a:gd name="T56" fmla="*/ 194079 w 750"/>
                    <a:gd name="T57" fmla="*/ 262268 h 856"/>
                    <a:gd name="T58" fmla="*/ 142936 w 750"/>
                    <a:gd name="T59" fmla="*/ 326524 h 856"/>
                    <a:gd name="T60" fmla="*/ 10491 w 750"/>
                    <a:gd name="T61" fmla="*/ 329147 h 856"/>
                    <a:gd name="T62" fmla="*/ 3934 w 750"/>
                    <a:gd name="T63" fmla="*/ 361930 h 856"/>
                    <a:gd name="T64" fmla="*/ 1311 w 750"/>
                    <a:gd name="T65" fmla="*/ 411761 h 856"/>
                    <a:gd name="T66" fmla="*/ 6557 w 750"/>
                    <a:gd name="T67" fmla="*/ 426186 h 856"/>
                    <a:gd name="T68" fmla="*/ 48520 w 750"/>
                    <a:gd name="T69" fmla="*/ 448479 h 856"/>
                    <a:gd name="T70" fmla="*/ 107530 w 750"/>
                    <a:gd name="T71" fmla="*/ 376355 h 856"/>
                    <a:gd name="T72" fmla="*/ 128512 w 750"/>
                    <a:gd name="T73" fmla="*/ 361930 h 856"/>
                    <a:gd name="T74" fmla="*/ 230797 w 750"/>
                    <a:gd name="T75" fmla="*/ 304231 h 856"/>
                    <a:gd name="T76" fmla="*/ 232108 w 750"/>
                    <a:gd name="T77" fmla="*/ 422252 h 856"/>
                    <a:gd name="T78" fmla="*/ 230797 w 750"/>
                    <a:gd name="T79" fmla="*/ 449790 h 856"/>
                    <a:gd name="T80" fmla="*/ 199324 w 750"/>
                    <a:gd name="T81" fmla="*/ 535027 h 856"/>
                    <a:gd name="T82" fmla="*/ 237353 w 750"/>
                    <a:gd name="T83" fmla="*/ 561254 h 856"/>
                    <a:gd name="T84" fmla="*/ 253089 w 750"/>
                    <a:gd name="T85" fmla="*/ 558631 h 856"/>
                    <a:gd name="T86" fmla="*/ 259646 w 750"/>
                    <a:gd name="T87" fmla="*/ 491753 h 856"/>
                    <a:gd name="T88" fmla="*/ 326525 w 750"/>
                    <a:gd name="T89" fmla="*/ 503555 h 856"/>
                    <a:gd name="T90" fmla="*/ 255712 w 750"/>
                    <a:gd name="T91" fmla="*/ 393402 h 856"/>
                    <a:gd name="T92" fmla="*/ 285873 w 750"/>
                    <a:gd name="T93" fmla="*/ 317345 h 856"/>
                    <a:gd name="T94" fmla="*/ 369799 w 750"/>
                    <a:gd name="T95" fmla="*/ 368487 h 856"/>
                    <a:gd name="T96" fmla="*/ 402583 w 750"/>
                    <a:gd name="T97" fmla="*/ 389468 h 856"/>
                    <a:gd name="T98" fmla="*/ 431432 w 750"/>
                    <a:gd name="T99" fmla="*/ 406516 h 856"/>
                    <a:gd name="T100" fmla="*/ 489131 w 750"/>
                    <a:gd name="T101" fmla="*/ 417006 h 856"/>
                    <a:gd name="T102" fmla="*/ 445857 w 750"/>
                    <a:gd name="T103" fmla="*/ 380289 h 8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50" h="856">
                      <a:moveTo>
                        <a:pt x="680" y="580"/>
                      </a:moveTo>
                      <a:lnTo>
                        <a:pt x="746" y="560"/>
                      </a:lnTo>
                      <a:lnTo>
                        <a:pt x="744" y="552"/>
                      </a:lnTo>
                      <a:lnTo>
                        <a:pt x="664" y="570"/>
                      </a:lnTo>
                      <a:lnTo>
                        <a:pt x="634" y="554"/>
                      </a:lnTo>
                      <a:lnTo>
                        <a:pt x="604" y="538"/>
                      </a:lnTo>
                      <a:lnTo>
                        <a:pt x="732" y="502"/>
                      </a:lnTo>
                      <a:lnTo>
                        <a:pt x="730" y="490"/>
                      </a:lnTo>
                      <a:lnTo>
                        <a:pt x="582" y="526"/>
                      </a:lnTo>
                      <a:lnTo>
                        <a:pt x="570" y="522"/>
                      </a:lnTo>
                      <a:lnTo>
                        <a:pt x="530" y="502"/>
                      </a:lnTo>
                      <a:lnTo>
                        <a:pt x="490" y="480"/>
                      </a:lnTo>
                      <a:lnTo>
                        <a:pt x="452" y="458"/>
                      </a:lnTo>
                      <a:lnTo>
                        <a:pt x="416" y="432"/>
                      </a:lnTo>
                      <a:lnTo>
                        <a:pt x="454" y="404"/>
                      </a:lnTo>
                      <a:lnTo>
                        <a:pt x="492" y="380"/>
                      </a:lnTo>
                      <a:lnTo>
                        <a:pt x="532" y="358"/>
                      </a:lnTo>
                      <a:lnTo>
                        <a:pt x="572" y="338"/>
                      </a:lnTo>
                      <a:lnTo>
                        <a:pt x="586" y="332"/>
                      </a:lnTo>
                      <a:lnTo>
                        <a:pt x="730" y="366"/>
                      </a:lnTo>
                      <a:lnTo>
                        <a:pt x="732" y="356"/>
                      </a:lnTo>
                      <a:lnTo>
                        <a:pt x="608" y="320"/>
                      </a:lnTo>
                      <a:lnTo>
                        <a:pt x="666" y="288"/>
                      </a:lnTo>
                      <a:lnTo>
                        <a:pt x="744" y="306"/>
                      </a:lnTo>
                      <a:lnTo>
                        <a:pt x="746" y="296"/>
                      </a:lnTo>
                      <a:lnTo>
                        <a:pt x="682" y="278"/>
                      </a:lnTo>
                      <a:lnTo>
                        <a:pt x="716" y="254"/>
                      </a:lnTo>
                      <a:lnTo>
                        <a:pt x="748" y="228"/>
                      </a:lnTo>
                      <a:lnTo>
                        <a:pt x="750" y="226"/>
                      </a:lnTo>
                      <a:lnTo>
                        <a:pt x="748" y="224"/>
                      </a:lnTo>
                      <a:lnTo>
                        <a:pt x="744" y="214"/>
                      </a:lnTo>
                      <a:lnTo>
                        <a:pt x="738" y="206"/>
                      </a:lnTo>
                      <a:lnTo>
                        <a:pt x="736" y="208"/>
                      </a:lnTo>
                      <a:lnTo>
                        <a:pt x="696" y="222"/>
                      </a:lnTo>
                      <a:lnTo>
                        <a:pt x="658" y="240"/>
                      </a:lnTo>
                      <a:lnTo>
                        <a:pt x="674" y="174"/>
                      </a:lnTo>
                      <a:lnTo>
                        <a:pt x="664" y="170"/>
                      </a:lnTo>
                      <a:lnTo>
                        <a:pt x="642" y="248"/>
                      </a:lnTo>
                      <a:lnTo>
                        <a:pt x="614" y="266"/>
                      </a:lnTo>
                      <a:lnTo>
                        <a:pt x="584" y="284"/>
                      </a:lnTo>
                      <a:lnTo>
                        <a:pt x="618" y="154"/>
                      </a:lnTo>
                      <a:lnTo>
                        <a:pt x="606" y="152"/>
                      </a:lnTo>
                      <a:lnTo>
                        <a:pt x="562" y="298"/>
                      </a:lnTo>
                      <a:lnTo>
                        <a:pt x="552" y="306"/>
                      </a:lnTo>
                      <a:lnTo>
                        <a:pt x="516" y="330"/>
                      </a:lnTo>
                      <a:lnTo>
                        <a:pt x="478" y="354"/>
                      </a:lnTo>
                      <a:lnTo>
                        <a:pt x="438" y="376"/>
                      </a:lnTo>
                      <a:lnTo>
                        <a:pt x="398" y="394"/>
                      </a:lnTo>
                      <a:lnTo>
                        <a:pt x="392" y="348"/>
                      </a:lnTo>
                      <a:lnTo>
                        <a:pt x="392" y="302"/>
                      </a:lnTo>
                      <a:lnTo>
                        <a:pt x="392" y="258"/>
                      </a:lnTo>
                      <a:lnTo>
                        <a:pt x="394" y="212"/>
                      </a:lnTo>
                      <a:lnTo>
                        <a:pt x="396" y="198"/>
                      </a:lnTo>
                      <a:lnTo>
                        <a:pt x="498" y="90"/>
                      </a:lnTo>
                      <a:lnTo>
                        <a:pt x="490" y="82"/>
                      </a:lnTo>
                      <a:lnTo>
                        <a:pt x="398" y="172"/>
                      </a:lnTo>
                      <a:lnTo>
                        <a:pt x="398" y="106"/>
                      </a:lnTo>
                      <a:lnTo>
                        <a:pt x="452" y="48"/>
                      </a:lnTo>
                      <a:lnTo>
                        <a:pt x="446" y="42"/>
                      </a:lnTo>
                      <a:lnTo>
                        <a:pt x="398" y="88"/>
                      </a:lnTo>
                      <a:lnTo>
                        <a:pt x="394" y="46"/>
                      </a:lnTo>
                      <a:lnTo>
                        <a:pt x="388" y="4"/>
                      </a:lnTo>
                      <a:lnTo>
                        <a:pt x="388" y="0"/>
                      </a:lnTo>
                      <a:lnTo>
                        <a:pt x="384" y="0"/>
                      </a:lnTo>
                      <a:lnTo>
                        <a:pt x="368" y="0"/>
                      </a:lnTo>
                      <a:lnTo>
                        <a:pt x="364" y="0"/>
                      </a:lnTo>
                      <a:lnTo>
                        <a:pt x="364" y="4"/>
                      </a:lnTo>
                      <a:lnTo>
                        <a:pt x="356" y="46"/>
                      </a:lnTo>
                      <a:lnTo>
                        <a:pt x="354" y="88"/>
                      </a:lnTo>
                      <a:lnTo>
                        <a:pt x="304" y="42"/>
                      </a:lnTo>
                      <a:lnTo>
                        <a:pt x="296" y="48"/>
                      </a:lnTo>
                      <a:lnTo>
                        <a:pt x="352" y="108"/>
                      </a:lnTo>
                      <a:lnTo>
                        <a:pt x="354" y="140"/>
                      </a:lnTo>
                      <a:lnTo>
                        <a:pt x="354" y="174"/>
                      </a:lnTo>
                      <a:lnTo>
                        <a:pt x="258" y="82"/>
                      </a:lnTo>
                      <a:lnTo>
                        <a:pt x="250" y="90"/>
                      </a:lnTo>
                      <a:lnTo>
                        <a:pt x="356" y="200"/>
                      </a:lnTo>
                      <a:lnTo>
                        <a:pt x="358" y="214"/>
                      </a:lnTo>
                      <a:lnTo>
                        <a:pt x="360" y="258"/>
                      </a:lnTo>
                      <a:lnTo>
                        <a:pt x="362" y="302"/>
                      </a:lnTo>
                      <a:lnTo>
                        <a:pt x="360" y="346"/>
                      </a:lnTo>
                      <a:lnTo>
                        <a:pt x="356" y="392"/>
                      </a:lnTo>
                      <a:lnTo>
                        <a:pt x="314" y="374"/>
                      </a:lnTo>
                      <a:lnTo>
                        <a:pt x="274" y="352"/>
                      </a:lnTo>
                      <a:lnTo>
                        <a:pt x="236" y="328"/>
                      </a:lnTo>
                      <a:lnTo>
                        <a:pt x="198" y="304"/>
                      </a:lnTo>
                      <a:lnTo>
                        <a:pt x="186" y="294"/>
                      </a:lnTo>
                      <a:lnTo>
                        <a:pt x="144" y="152"/>
                      </a:lnTo>
                      <a:lnTo>
                        <a:pt x="132" y="154"/>
                      </a:lnTo>
                      <a:lnTo>
                        <a:pt x="164" y="282"/>
                      </a:lnTo>
                      <a:lnTo>
                        <a:pt x="106" y="246"/>
                      </a:lnTo>
                      <a:lnTo>
                        <a:pt x="84" y="170"/>
                      </a:lnTo>
                      <a:lnTo>
                        <a:pt x="74" y="174"/>
                      </a:lnTo>
                      <a:lnTo>
                        <a:pt x="90" y="238"/>
                      </a:lnTo>
                      <a:lnTo>
                        <a:pt x="54" y="220"/>
                      </a:lnTo>
                      <a:lnTo>
                        <a:pt x="14" y="206"/>
                      </a:lnTo>
                      <a:lnTo>
                        <a:pt x="12" y="204"/>
                      </a:lnTo>
                      <a:lnTo>
                        <a:pt x="10" y="208"/>
                      </a:lnTo>
                      <a:lnTo>
                        <a:pt x="2" y="222"/>
                      </a:lnTo>
                      <a:lnTo>
                        <a:pt x="0" y="224"/>
                      </a:lnTo>
                      <a:lnTo>
                        <a:pt x="2" y="226"/>
                      </a:lnTo>
                      <a:lnTo>
                        <a:pt x="36" y="254"/>
                      </a:lnTo>
                      <a:lnTo>
                        <a:pt x="70" y="278"/>
                      </a:lnTo>
                      <a:lnTo>
                        <a:pt x="4" y="296"/>
                      </a:lnTo>
                      <a:lnTo>
                        <a:pt x="6" y="306"/>
                      </a:lnTo>
                      <a:lnTo>
                        <a:pt x="86" y="288"/>
                      </a:lnTo>
                      <a:lnTo>
                        <a:pt x="114" y="304"/>
                      </a:lnTo>
                      <a:lnTo>
                        <a:pt x="144" y="318"/>
                      </a:lnTo>
                      <a:lnTo>
                        <a:pt x="16" y="356"/>
                      </a:lnTo>
                      <a:lnTo>
                        <a:pt x="20" y="366"/>
                      </a:lnTo>
                      <a:lnTo>
                        <a:pt x="168" y="330"/>
                      </a:lnTo>
                      <a:lnTo>
                        <a:pt x="180" y="336"/>
                      </a:lnTo>
                      <a:lnTo>
                        <a:pt x="220" y="356"/>
                      </a:lnTo>
                      <a:lnTo>
                        <a:pt x="258" y="376"/>
                      </a:lnTo>
                      <a:lnTo>
                        <a:pt x="296" y="400"/>
                      </a:lnTo>
                      <a:lnTo>
                        <a:pt x="334" y="426"/>
                      </a:lnTo>
                      <a:lnTo>
                        <a:pt x="296" y="454"/>
                      </a:lnTo>
                      <a:lnTo>
                        <a:pt x="258" y="478"/>
                      </a:lnTo>
                      <a:lnTo>
                        <a:pt x="218" y="498"/>
                      </a:lnTo>
                      <a:lnTo>
                        <a:pt x="178" y="520"/>
                      </a:lnTo>
                      <a:lnTo>
                        <a:pt x="164" y="526"/>
                      </a:lnTo>
                      <a:lnTo>
                        <a:pt x="20" y="490"/>
                      </a:lnTo>
                      <a:lnTo>
                        <a:pt x="16" y="502"/>
                      </a:lnTo>
                      <a:lnTo>
                        <a:pt x="142" y="538"/>
                      </a:lnTo>
                      <a:lnTo>
                        <a:pt x="112" y="554"/>
                      </a:lnTo>
                      <a:lnTo>
                        <a:pt x="82" y="570"/>
                      </a:lnTo>
                      <a:lnTo>
                        <a:pt x="6" y="552"/>
                      </a:lnTo>
                      <a:lnTo>
                        <a:pt x="4" y="560"/>
                      </a:lnTo>
                      <a:lnTo>
                        <a:pt x="68" y="580"/>
                      </a:lnTo>
                      <a:lnTo>
                        <a:pt x="34" y="602"/>
                      </a:lnTo>
                      <a:lnTo>
                        <a:pt x="2" y="628"/>
                      </a:lnTo>
                      <a:lnTo>
                        <a:pt x="0" y="630"/>
                      </a:lnTo>
                      <a:lnTo>
                        <a:pt x="6" y="644"/>
                      </a:lnTo>
                      <a:lnTo>
                        <a:pt x="8" y="648"/>
                      </a:lnTo>
                      <a:lnTo>
                        <a:pt x="10" y="650"/>
                      </a:lnTo>
                      <a:lnTo>
                        <a:pt x="14" y="650"/>
                      </a:lnTo>
                      <a:lnTo>
                        <a:pt x="54" y="636"/>
                      </a:lnTo>
                      <a:lnTo>
                        <a:pt x="92" y="618"/>
                      </a:lnTo>
                      <a:lnTo>
                        <a:pt x="74" y="684"/>
                      </a:lnTo>
                      <a:lnTo>
                        <a:pt x="84" y="686"/>
                      </a:lnTo>
                      <a:lnTo>
                        <a:pt x="108" y="608"/>
                      </a:lnTo>
                      <a:lnTo>
                        <a:pt x="136" y="592"/>
                      </a:lnTo>
                      <a:lnTo>
                        <a:pt x="164" y="574"/>
                      </a:lnTo>
                      <a:lnTo>
                        <a:pt x="132" y="702"/>
                      </a:lnTo>
                      <a:lnTo>
                        <a:pt x="144" y="706"/>
                      </a:lnTo>
                      <a:lnTo>
                        <a:pt x="186" y="558"/>
                      </a:lnTo>
                      <a:lnTo>
                        <a:pt x="196" y="552"/>
                      </a:lnTo>
                      <a:lnTo>
                        <a:pt x="234" y="526"/>
                      </a:lnTo>
                      <a:lnTo>
                        <a:pt x="272" y="504"/>
                      </a:lnTo>
                      <a:lnTo>
                        <a:pt x="310" y="482"/>
                      </a:lnTo>
                      <a:lnTo>
                        <a:pt x="352" y="464"/>
                      </a:lnTo>
                      <a:lnTo>
                        <a:pt x="356" y="508"/>
                      </a:lnTo>
                      <a:lnTo>
                        <a:pt x="358" y="554"/>
                      </a:lnTo>
                      <a:lnTo>
                        <a:pt x="356" y="600"/>
                      </a:lnTo>
                      <a:lnTo>
                        <a:pt x="354" y="644"/>
                      </a:lnTo>
                      <a:lnTo>
                        <a:pt x="354" y="660"/>
                      </a:lnTo>
                      <a:lnTo>
                        <a:pt x="250" y="768"/>
                      </a:lnTo>
                      <a:lnTo>
                        <a:pt x="258" y="776"/>
                      </a:lnTo>
                      <a:lnTo>
                        <a:pt x="352" y="686"/>
                      </a:lnTo>
                      <a:lnTo>
                        <a:pt x="352" y="718"/>
                      </a:lnTo>
                      <a:lnTo>
                        <a:pt x="352" y="752"/>
                      </a:lnTo>
                      <a:lnTo>
                        <a:pt x="296" y="808"/>
                      </a:lnTo>
                      <a:lnTo>
                        <a:pt x="304" y="816"/>
                      </a:lnTo>
                      <a:lnTo>
                        <a:pt x="352" y="770"/>
                      </a:lnTo>
                      <a:lnTo>
                        <a:pt x="354" y="812"/>
                      </a:lnTo>
                      <a:lnTo>
                        <a:pt x="362" y="852"/>
                      </a:lnTo>
                      <a:lnTo>
                        <a:pt x="362" y="856"/>
                      </a:lnTo>
                      <a:lnTo>
                        <a:pt x="366" y="856"/>
                      </a:lnTo>
                      <a:lnTo>
                        <a:pt x="382" y="856"/>
                      </a:lnTo>
                      <a:lnTo>
                        <a:pt x="386" y="856"/>
                      </a:lnTo>
                      <a:lnTo>
                        <a:pt x="386" y="852"/>
                      </a:lnTo>
                      <a:lnTo>
                        <a:pt x="394" y="810"/>
                      </a:lnTo>
                      <a:lnTo>
                        <a:pt x="396" y="768"/>
                      </a:lnTo>
                      <a:lnTo>
                        <a:pt x="446" y="816"/>
                      </a:lnTo>
                      <a:lnTo>
                        <a:pt x="452" y="808"/>
                      </a:lnTo>
                      <a:lnTo>
                        <a:pt x="396" y="750"/>
                      </a:lnTo>
                      <a:lnTo>
                        <a:pt x="396" y="716"/>
                      </a:lnTo>
                      <a:lnTo>
                        <a:pt x="394" y="682"/>
                      </a:lnTo>
                      <a:lnTo>
                        <a:pt x="490" y="776"/>
                      </a:lnTo>
                      <a:lnTo>
                        <a:pt x="498" y="768"/>
                      </a:lnTo>
                      <a:lnTo>
                        <a:pt x="392" y="656"/>
                      </a:lnTo>
                      <a:lnTo>
                        <a:pt x="392" y="644"/>
                      </a:lnTo>
                      <a:lnTo>
                        <a:pt x="390" y="600"/>
                      </a:lnTo>
                      <a:lnTo>
                        <a:pt x="388" y="556"/>
                      </a:lnTo>
                      <a:lnTo>
                        <a:pt x="388" y="510"/>
                      </a:lnTo>
                      <a:lnTo>
                        <a:pt x="394" y="466"/>
                      </a:lnTo>
                      <a:lnTo>
                        <a:pt x="436" y="484"/>
                      </a:lnTo>
                      <a:lnTo>
                        <a:pt x="476" y="506"/>
                      </a:lnTo>
                      <a:lnTo>
                        <a:pt x="514" y="530"/>
                      </a:lnTo>
                      <a:lnTo>
                        <a:pt x="552" y="554"/>
                      </a:lnTo>
                      <a:lnTo>
                        <a:pt x="564" y="562"/>
                      </a:lnTo>
                      <a:lnTo>
                        <a:pt x="606" y="706"/>
                      </a:lnTo>
                      <a:lnTo>
                        <a:pt x="618" y="702"/>
                      </a:lnTo>
                      <a:lnTo>
                        <a:pt x="586" y="576"/>
                      </a:lnTo>
                      <a:lnTo>
                        <a:pt x="614" y="594"/>
                      </a:lnTo>
                      <a:lnTo>
                        <a:pt x="642" y="610"/>
                      </a:lnTo>
                      <a:lnTo>
                        <a:pt x="664" y="686"/>
                      </a:lnTo>
                      <a:lnTo>
                        <a:pt x="674" y="684"/>
                      </a:lnTo>
                      <a:lnTo>
                        <a:pt x="658" y="620"/>
                      </a:lnTo>
                      <a:lnTo>
                        <a:pt x="696" y="636"/>
                      </a:lnTo>
                      <a:lnTo>
                        <a:pt x="734" y="652"/>
                      </a:lnTo>
                      <a:lnTo>
                        <a:pt x="738" y="652"/>
                      </a:lnTo>
                      <a:lnTo>
                        <a:pt x="746" y="638"/>
                      </a:lnTo>
                      <a:lnTo>
                        <a:pt x="746" y="636"/>
                      </a:lnTo>
                      <a:lnTo>
                        <a:pt x="750" y="632"/>
                      </a:lnTo>
                      <a:lnTo>
                        <a:pt x="746" y="630"/>
                      </a:lnTo>
                      <a:lnTo>
                        <a:pt x="714" y="604"/>
                      </a:lnTo>
                      <a:lnTo>
                        <a:pt x="680" y="580"/>
                      </a:lnTo>
                      <a:close/>
                    </a:path>
                  </a:pathLst>
                </a:custGeom>
                <a:solidFill>
                  <a:srgbClr val="FEFFFF">
                    <a:alpha val="76077"/>
                  </a:srgbClr>
                </a:solidFill>
                <a:ln w="9525">
                  <a:noFill/>
                  <a:round/>
                  <a:headEnd/>
                  <a:tailEnd/>
                </a:ln>
              </p:spPr>
              <p:txBody>
                <a:bodyPr/>
                <a:lstStyle/>
                <a:p>
                  <a:pPr>
                    <a:defRPr/>
                  </a:pPr>
                  <a:endParaRPr lang="en-US"/>
                </a:p>
              </p:txBody>
            </p:sp>
            <p:sp>
              <p:nvSpPr>
                <p:cNvPr id="1057" name="Freeform 53"/>
                <p:cNvSpPr>
                  <a:spLocks noChangeAspect="1"/>
                </p:cNvSpPr>
                <p:nvPr/>
              </p:nvSpPr>
              <p:spPr bwMode="auto">
                <a:xfrm rot="-608747">
                  <a:off x="8714480" y="887175"/>
                  <a:ext cx="384263" cy="439800"/>
                </a:xfrm>
                <a:custGeom>
                  <a:avLst/>
                  <a:gdLst>
                    <a:gd name="T0" fmla="*/ 340511 w 750"/>
                    <a:gd name="T1" fmla="*/ 292305 h 856"/>
                    <a:gd name="T2" fmla="*/ 298460 w 750"/>
                    <a:gd name="T3" fmla="*/ 269742 h 856"/>
                    <a:gd name="T4" fmla="*/ 251280 w 750"/>
                    <a:gd name="T5" fmla="*/ 246152 h 856"/>
                    <a:gd name="T6" fmla="*/ 252306 w 750"/>
                    <a:gd name="T7" fmla="*/ 194870 h 856"/>
                    <a:gd name="T8" fmla="*/ 374357 w 750"/>
                    <a:gd name="T9" fmla="*/ 187691 h 856"/>
                    <a:gd name="T10" fmla="*/ 381536 w 750"/>
                    <a:gd name="T11" fmla="*/ 156922 h 856"/>
                    <a:gd name="T12" fmla="*/ 383587 w 750"/>
                    <a:gd name="T13" fmla="*/ 116922 h 856"/>
                    <a:gd name="T14" fmla="*/ 378459 w 750"/>
                    <a:gd name="T15" fmla="*/ 105640 h 856"/>
                    <a:gd name="T16" fmla="*/ 345639 w 750"/>
                    <a:gd name="T17" fmla="*/ 89230 h 856"/>
                    <a:gd name="T18" fmla="*/ 299485 w 750"/>
                    <a:gd name="T19" fmla="*/ 145640 h 856"/>
                    <a:gd name="T20" fmla="*/ 283075 w 750"/>
                    <a:gd name="T21" fmla="*/ 156922 h 856"/>
                    <a:gd name="T22" fmla="*/ 204101 w 750"/>
                    <a:gd name="T23" fmla="*/ 202050 h 856"/>
                    <a:gd name="T24" fmla="*/ 202050 w 750"/>
                    <a:gd name="T25" fmla="*/ 108717 h 856"/>
                    <a:gd name="T26" fmla="*/ 204101 w 750"/>
                    <a:gd name="T27" fmla="*/ 88204 h 856"/>
                    <a:gd name="T28" fmla="*/ 204101 w 750"/>
                    <a:gd name="T29" fmla="*/ 45128 h 856"/>
                    <a:gd name="T30" fmla="*/ 196922 w 750"/>
                    <a:gd name="T31" fmla="*/ 0 h 856"/>
                    <a:gd name="T32" fmla="*/ 182563 w 750"/>
                    <a:gd name="T33" fmla="*/ 23590 h 856"/>
                    <a:gd name="T34" fmla="*/ 180512 w 750"/>
                    <a:gd name="T35" fmla="*/ 55384 h 856"/>
                    <a:gd name="T36" fmla="*/ 182563 w 750"/>
                    <a:gd name="T37" fmla="*/ 102563 h 856"/>
                    <a:gd name="T38" fmla="*/ 185640 w 750"/>
                    <a:gd name="T39" fmla="*/ 154871 h 856"/>
                    <a:gd name="T40" fmla="*/ 140512 w 750"/>
                    <a:gd name="T41" fmla="*/ 180511 h 856"/>
                    <a:gd name="T42" fmla="*/ 73846 w 750"/>
                    <a:gd name="T43" fmla="*/ 77948 h 856"/>
                    <a:gd name="T44" fmla="*/ 43077 w 750"/>
                    <a:gd name="T45" fmla="*/ 87179 h 856"/>
                    <a:gd name="T46" fmla="*/ 7179 w 750"/>
                    <a:gd name="T47" fmla="*/ 105640 h 856"/>
                    <a:gd name="T48" fmla="*/ 1026 w 750"/>
                    <a:gd name="T49" fmla="*/ 113845 h 856"/>
                    <a:gd name="T50" fmla="*/ 35897 w 750"/>
                    <a:gd name="T51" fmla="*/ 142563 h 856"/>
                    <a:gd name="T52" fmla="*/ 58461 w 750"/>
                    <a:gd name="T53" fmla="*/ 155896 h 856"/>
                    <a:gd name="T54" fmla="*/ 86153 w 750"/>
                    <a:gd name="T55" fmla="*/ 169229 h 856"/>
                    <a:gd name="T56" fmla="*/ 151794 w 750"/>
                    <a:gd name="T57" fmla="*/ 205127 h 856"/>
                    <a:gd name="T58" fmla="*/ 111794 w 750"/>
                    <a:gd name="T59" fmla="*/ 255383 h 856"/>
                    <a:gd name="T60" fmla="*/ 8205 w 750"/>
                    <a:gd name="T61" fmla="*/ 257434 h 856"/>
                    <a:gd name="T62" fmla="*/ 3077 w 750"/>
                    <a:gd name="T63" fmla="*/ 283075 h 856"/>
                    <a:gd name="T64" fmla="*/ 1026 w 750"/>
                    <a:gd name="T65" fmla="*/ 322049 h 856"/>
                    <a:gd name="T66" fmla="*/ 5128 w 750"/>
                    <a:gd name="T67" fmla="*/ 333331 h 856"/>
                    <a:gd name="T68" fmla="*/ 37948 w 750"/>
                    <a:gd name="T69" fmla="*/ 350767 h 856"/>
                    <a:gd name="T70" fmla="*/ 84102 w 750"/>
                    <a:gd name="T71" fmla="*/ 294357 h 856"/>
                    <a:gd name="T72" fmla="*/ 100512 w 750"/>
                    <a:gd name="T73" fmla="*/ 283075 h 856"/>
                    <a:gd name="T74" fmla="*/ 180512 w 750"/>
                    <a:gd name="T75" fmla="*/ 237947 h 856"/>
                    <a:gd name="T76" fmla="*/ 181537 w 750"/>
                    <a:gd name="T77" fmla="*/ 330254 h 856"/>
                    <a:gd name="T78" fmla="*/ 180512 w 750"/>
                    <a:gd name="T79" fmla="*/ 351792 h 856"/>
                    <a:gd name="T80" fmla="*/ 155896 w 750"/>
                    <a:gd name="T81" fmla="*/ 418458 h 856"/>
                    <a:gd name="T82" fmla="*/ 185640 w 750"/>
                    <a:gd name="T83" fmla="*/ 438971 h 856"/>
                    <a:gd name="T84" fmla="*/ 197947 w 750"/>
                    <a:gd name="T85" fmla="*/ 436920 h 856"/>
                    <a:gd name="T86" fmla="*/ 203076 w 750"/>
                    <a:gd name="T87" fmla="*/ 384612 h 856"/>
                    <a:gd name="T88" fmla="*/ 255383 w 750"/>
                    <a:gd name="T89" fmla="*/ 393843 h 856"/>
                    <a:gd name="T90" fmla="*/ 199999 w 750"/>
                    <a:gd name="T91" fmla="*/ 307690 h 856"/>
                    <a:gd name="T92" fmla="*/ 223588 w 750"/>
                    <a:gd name="T93" fmla="*/ 248203 h 856"/>
                    <a:gd name="T94" fmla="*/ 289229 w 750"/>
                    <a:gd name="T95" fmla="*/ 288203 h 856"/>
                    <a:gd name="T96" fmla="*/ 314870 w 750"/>
                    <a:gd name="T97" fmla="*/ 304613 h 856"/>
                    <a:gd name="T98" fmla="*/ 337434 w 750"/>
                    <a:gd name="T99" fmla="*/ 317946 h 856"/>
                    <a:gd name="T100" fmla="*/ 382562 w 750"/>
                    <a:gd name="T101" fmla="*/ 326151 h 856"/>
                    <a:gd name="T102" fmla="*/ 348716 w 750"/>
                    <a:gd name="T103" fmla="*/ 297434 h 8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50" h="856">
                      <a:moveTo>
                        <a:pt x="680" y="580"/>
                      </a:moveTo>
                      <a:lnTo>
                        <a:pt x="746" y="560"/>
                      </a:lnTo>
                      <a:lnTo>
                        <a:pt x="744" y="552"/>
                      </a:lnTo>
                      <a:lnTo>
                        <a:pt x="664" y="570"/>
                      </a:lnTo>
                      <a:lnTo>
                        <a:pt x="634" y="554"/>
                      </a:lnTo>
                      <a:lnTo>
                        <a:pt x="604" y="538"/>
                      </a:lnTo>
                      <a:lnTo>
                        <a:pt x="732" y="502"/>
                      </a:lnTo>
                      <a:lnTo>
                        <a:pt x="730" y="490"/>
                      </a:lnTo>
                      <a:lnTo>
                        <a:pt x="582" y="526"/>
                      </a:lnTo>
                      <a:lnTo>
                        <a:pt x="570" y="522"/>
                      </a:lnTo>
                      <a:lnTo>
                        <a:pt x="530" y="502"/>
                      </a:lnTo>
                      <a:lnTo>
                        <a:pt x="490" y="480"/>
                      </a:lnTo>
                      <a:lnTo>
                        <a:pt x="452" y="458"/>
                      </a:lnTo>
                      <a:lnTo>
                        <a:pt x="416" y="432"/>
                      </a:lnTo>
                      <a:lnTo>
                        <a:pt x="454" y="404"/>
                      </a:lnTo>
                      <a:lnTo>
                        <a:pt x="492" y="380"/>
                      </a:lnTo>
                      <a:lnTo>
                        <a:pt x="532" y="358"/>
                      </a:lnTo>
                      <a:lnTo>
                        <a:pt x="572" y="338"/>
                      </a:lnTo>
                      <a:lnTo>
                        <a:pt x="586" y="332"/>
                      </a:lnTo>
                      <a:lnTo>
                        <a:pt x="730" y="366"/>
                      </a:lnTo>
                      <a:lnTo>
                        <a:pt x="732" y="356"/>
                      </a:lnTo>
                      <a:lnTo>
                        <a:pt x="608" y="320"/>
                      </a:lnTo>
                      <a:lnTo>
                        <a:pt x="666" y="288"/>
                      </a:lnTo>
                      <a:lnTo>
                        <a:pt x="744" y="306"/>
                      </a:lnTo>
                      <a:lnTo>
                        <a:pt x="746" y="296"/>
                      </a:lnTo>
                      <a:lnTo>
                        <a:pt x="682" y="278"/>
                      </a:lnTo>
                      <a:lnTo>
                        <a:pt x="716" y="254"/>
                      </a:lnTo>
                      <a:lnTo>
                        <a:pt x="748" y="228"/>
                      </a:lnTo>
                      <a:lnTo>
                        <a:pt x="750" y="226"/>
                      </a:lnTo>
                      <a:lnTo>
                        <a:pt x="748" y="224"/>
                      </a:lnTo>
                      <a:lnTo>
                        <a:pt x="744" y="214"/>
                      </a:lnTo>
                      <a:lnTo>
                        <a:pt x="738" y="206"/>
                      </a:lnTo>
                      <a:lnTo>
                        <a:pt x="736" y="208"/>
                      </a:lnTo>
                      <a:lnTo>
                        <a:pt x="696" y="222"/>
                      </a:lnTo>
                      <a:lnTo>
                        <a:pt x="658" y="240"/>
                      </a:lnTo>
                      <a:lnTo>
                        <a:pt x="674" y="174"/>
                      </a:lnTo>
                      <a:lnTo>
                        <a:pt x="664" y="170"/>
                      </a:lnTo>
                      <a:lnTo>
                        <a:pt x="642" y="248"/>
                      </a:lnTo>
                      <a:lnTo>
                        <a:pt x="614" y="266"/>
                      </a:lnTo>
                      <a:lnTo>
                        <a:pt x="584" y="284"/>
                      </a:lnTo>
                      <a:lnTo>
                        <a:pt x="618" y="154"/>
                      </a:lnTo>
                      <a:lnTo>
                        <a:pt x="606" y="152"/>
                      </a:lnTo>
                      <a:lnTo>
                        <a:pt x="562" y="298"/>
                      </a:lnTo>
                      <a:lnTo>
                        <a:pt x="552" y="306"/>
                      </a:lnTo>
                      <a:lnTo>
                        <a:pt x="516" y="330"/>
                      </a:lnTo>
                      <a:lnTo>
                        <a:pt x="478" y="354"/>
                      </a:lnTo>
                      <a:lnTo>
                        <a:pt x="438" y="376"/>
                      </a:lnTo>
                      <a:lnTo>
                        <a:pt x="398" y="394"/>
                      </a:lnTo>
                      <a:lnTo>
                        <a:pt x="392" y="348"/>
                      </a:lnTo>
                      <a:lnTo>
                        <a:pt x="392" y="302"/>
                      </a:lnTo>
                      <a:lnTo>
                        <a:pt x="392" y="258"/>
                      </a:lnTo>
                      <a:lnTo>
                        <a:pt x="394" y="212"/>
                      </a:lnTo>
                      <a:lnTo>
                        <a:pt x="396" y="198"/>
                      </a:lnTo>
                      <a:lnTo>
                        <a:pt x="498" y="90"/>
                      </a:lnTo>
                      <a:lnTo>
                        <a:pt x="490" y="82"/>
                      </a:lnTo>
                      <a:lnTo>
                        <a:pt x="398" y="172"/>
                      </a:lnTo>
                      <a:lnTo>
                        <a:pt x="398" y="106"/>
                      </a:lnTo>
                      <a:lnTo>
                        <a:pt x="452" y="48"/>
                      </a:lnTo>
                      <a:lnTo>
                        <a:pt x="446" y="42"/>
                      </a:lnTo>
                      <a:lnTo>
                        <a:pt x="398" y="88"/>
                      </a:lnTo>
                      <a:lnTo>
                        <a:pt x="394" y="46"/>
                      </a:lnTo>
                      <a:lnTo>
                        <a:pt x="388" y="4"/>
                      </a:lnTo>
                      <a:lnTo>
                        <a:pt x="388" y="0"/>
                      </a:lnTo>
                      <a:lnTo>
                        <a:pt x="384" y="0"/>
                      </a:lnTo>
                      <a:lnTo>
                        <a:pt x="368" y="0"/>
                      </a:lnTo>
                      <a:lnTo>
                        <a:pt x="364" y="0"/>
                      </a:lnTo>
                      <a:lnTo>
                        <a:pt x="364" y="4"/>
                      </a:lnTo>
                      <a:lnTo>
                        <a:pt x="356" y="46"/>
                      </a:lnTo>
                      <a:lnTo>
                        <a:pt x="354" y="88"/>
                      </a:lnTo>
                      <a:lnTo>
                        <a:pt x="304" y="42"/>
                      </a:lnTo>
                      <a:lnTo>
                        <a:pt x="296" y="48"/>
                      </a:lnTo>
                      <a:lnTo>
                        <a:pt x="352" y="108"/>
                      </a:lnTo>
                      <a:lnTo>
                        <a:pt x="354" y="140"/>
                      </a:lnTo>
                      <a:lnTo>
                        <a:pt x="354" y="174"/>
                      </a:lnTo>
                      <a:lnTo>
                        <a:pt x="258" y="82"/>
                      </a:lnTo>
                      <a:lnTo>
                        <a:pt x="250" y="90"/>
                      </a:lnTo>
                      <a:lnTo>
                        <a:pt x="356" y="200"/>
                      </a:lnTo>
                      <a:lnTo>
                        <a:pt x="358" y="214"/>
                      </a:lnTo>
                      <a:lnTo>
                        <a:pt x="360" y="258"/>
                      </a:lnTo>
                      <a:lnTo>
                        <a:pt x="362" y="302"/>
                      </a:lnTo>
                      <a:lnTo>
                        <a:pt x="360" y="346"/>
                      </a:lnTo>
                      <a:lnTo>
                        <a:pt x="356" y="392"/>
                      </a:lnTo>
                      <a:lnTo>
                        <a:pt x="314" y="374"/>
                      </a:lnTo>
                      <a:lnTo>
                        <a:pt x="274" y="352"/>
                      </a:lnTo>
                      <a:lnTo>
                        <a:pt x="236" y="328"/>
                      </a:lnTo>
                      <a:lnTo>
                        <a:pt x="198" y="304"/>
                      </a:lnTo>
                      <a:lnTo>
                        <a:pt x="186" y="294"/>
                      </a:lnTo>
                      <a:lnTo>
                        <a:pt x="144" y="152"/>
                      </a:lnTo>
                      <a:lnTo>
                        <a:pt x="132" y="154"/>
                      </a:lnTo>
                      <a:lnTo>
                        <a:pt x="164" y="282"/>
                      </a:lnTo>
                      <a:lnTo>
                        <a:pt x="106" y="246"/>
                      </a:lnTo>
                      <a:lnTo>
                        <a:pt x="84" y="170"/>
                      </a:lnTo>
                      <a:lnTo>
                        <a:pt x="74" y="174"/>
                      </a:lnTo>
                      <a:lnTo>
                        <a:pt x="90" y="238"/>
                      </a:lnTo>
                      <a:lnTo>
                        <a:pt x="54" y="220"/>
                      </a:lnTo>
                      <a:lnTo>
                        <a:pt x="14" y="206"/>
                      </a:lnTo>
                      <a:lnTo>
                        <a:pt x="12" y="204"/>
                      </a:lnTo>
                      <a:lnTo>
                        <a:pt x="10" y="208"/>
                      </a:lnTo>
                      <a:lnTo>
                        <a:pt x="2" y="222"/>
                      </a:lnTo>
                      <a:lnTo>
                        <a:pt x="0" y="224"/>
                      </a:lnTo>
                      <a:lnTo>
                        <a:pt x="2" y="226"/>
                      </a:lnTo>
                      <a:lnTo>
                        <a:pt x="36" y="254"/>
                      </a:lnTo>
                      <a:lnTo>
                        <a:pt x="70" y="278"/>
                      </a:lnTo>
                      <a:lnTo>
                        <a:pt x="4" y="296"/>
                      </a:lnTo>
                      <a:lnTo>
                        <a:pt x="6" y="306"/>
                      </a:lnTo>
                      <a:lnTo>
                        <a:pt x="86" y="288"/>
                      </a:lnTo>
                      <a:lnTo>
                        <a:pt x="114" y="304"/>
                      </a:lnTo>
                      <a:lnTo>
                        <a:pt x="144" y="318"/>
                      </a:lnTo>
                      <a:lnTo>
                        <a:pt x="16" y="356"/>
                      </a:lnTo>
                      <a:lnTo>
                        <a:pt x="20" y="366"/>
                      </a:lnTo>
                      <a:lnTo>
                        <a:pt x="168" y="330"/>
                      </a:lnTo>
                      <a:lnTo>
                        <a:pt x="180" y="336"/>
                      </a:lnTo>
                      <a:lnTo>
                        <a:pt x="220" y="356"/>
                      </a:lnTo>
                      <a:lnTo>
                        <a:pt x="258" y="376"/>
                      </a:lnTo>
                      <a:lnTo>
                        <a:pt x="296" y="400"/>
                      </a:lnTo>
                      <a:lnTo>
                        <a:pt x="334" y="426"/>
                      </a:lnTo>
                      <a:lnTo>
                        <a:pt x="296" y="454"/>
                      </a:lnTo>
                      <a:lnTo>
                        <a:pt x="258" y="478"/>
                      </a:lnTo>
                      <a:lnTo>
                        <a:pt x="218" y="498"/>
                      </a:lnTo>
                      <a:lnTo>
                        <a:pt x="178" y="520"/>
                      </a:lnTo>
                      <a:lnTo>
                        <a:pt x="164" y="526"/>
                      </a:lnTo>
                      <a:lnTo>
                        <a:pt x="20" y="490"/>
                      </a:lnTo>
                      <a:lnTo>
                        <a:pt x="16" y="502"/>
                      </a:lnTo>
                      <a:lnTo>
                        <a:pt x="142" y="538"/>
                      </a:lnTo>
                      <a:lnTo>
                        <a:pt x="112" y="554"/>
                      </a:lnTo>
                      <a:lnTo>
                        <a:pt x="82" y="570"/>
                      </a:lnTo>
                      <a:lnTo>
                        <a:pt x="6" y="552"/>
                      </a:lnTo>
                      <a:lnTo>
                        <a:pt x="4" y="560"/>
                      </a:lnTo>
                      <a:lnTo>
                        <a:pt x="68" y="580"/>
                      </a:lnTo>
                      <a:lnTo>
                        <a:pt x="34" y="602"/>
                      </a:lnTo>
                      <a:lnTo>
                        <a:pt x="2" y="628"/>
                      </a:lnTo>
                      <a:lnTo>
                        <a:pt x="0" y="630"/>
                      </a:lnTo>
                      <a:lnTo>
                        <a:pt x="6" y="644"/>
                      </a:lnTo>
                      <a:lnTo>
                        <a:pt x="8" y="648"/>
                      </a:lnTo>
                      <a:lnTo>
                        <a:pt x="10" y="650"/>
                      </a:lnTo>
                      <a:lnTo>
                        <a:pt x="14" y="650"/>
                      </a:lnTo>
                      <a:lnTo>
                        <a:pt x="54" y="636"/>
                      </a:lnTo>
                      <a:lnTo>
                        <a:pt x="92" y="618"/>
                      </a:lnTo>
                      <a:lnTo>
                        <a:pt x="74" y="684"/>
                      </a:lnTo>
                      <a:lnTo>
                        <a:pt x="84" y="686"/>
                      </a:lnTo>
                      <a:lnTo>
                        <a:pt x="108" y="608"/>
                      </a:lnTo>
                      <a:lnTo>
                        <a:pt x="136" y="592"/>
                      </a:lnTo>
                      <a:lnTo>
                        <a:pt x="164" y="574"/>
                      </a:lnTo>
                      <a:lnTo>
                        <a:pt x="132" y="702"/>
                      </a:lnTo>
                      <a:lnTo>
                        <a:pt x="144" y="706"/>
                      </a:lnTo>
                      <a:lnTo>
                        <a:pt x="186" y="558"/>
                      </a:lnTo>
                      <a:lnTo>
                        <a:pt x="196" y="552"/>
                      </a:lnTo>
                      <a:lnTo>
                        <a:pt x="234" y="526"/>
                      </a:lnTo>
                      <a:lnTo>
                        <a:pt x="272" y="504"/>
                      </a:lnTo>
                      <a:lnTo>
                        <a:pt x="310" y="482"/>
                      </a:lnTo>
                      <a:lnTo>
                        <a:pt x="352" y="464"/>
                      </a:lnTo>
                      <a:lnTo>
                        <a:pt x="356" y="508"/>
                      </a:lnTo>
                      <a:lnTo>
                        <a:pt x="358" y="554"/>
                      </a:lnTo>
                      <a:lnTo>
                        <a:pt x="356" y="600"/>
                      </a:lnTo>
                      <a:lnTo>
                        <a:pt x="354" y="644"/>
                      </a:lnTo>
                      <a:lnTo>
                        <a:pt x="354" y="660"/>
                      </a:lnTo>
                      <a:lnTo>
                        <a:pt x="250" y="768"/>
                      </a:lnTo>
                      <a:lnTo>
                        <a:pt x="258" y="776"/>
                      </a:lnTo>
                      <a:lnTo>
                        <a:pt x="352" y="686"/>
                      </a:lnTo>
                      <a:lnTo>
                        <a:pt x="352" y="718"/>
                      </a:lnTo>
                      <a:lnTo>
                        <a:pt x="352" y="752"/>
                      </a:lnTo>
                      <a:lnTo>
                        <a:pt x="296" y="808"/>
                      </a:lnTo>
                      <a:lnTo>
                        <a:pt x="304" y="816"/>
                      </a:lnTo>
                      <a:lnTo>
                        <a:pt x="352" y="770"/>
                      </a:lnTo>
                      <a:lnTo>
                        <a:pt x="354" y="812"/>
                      </a:lnTo>
                      <a:lnTo>
                        <a:pt x="362" y="852"/>
                      </a:lnTo>
                      <a:lnTo>
                        <a:pt x="362" y="856"/>
                      </a:lnTo>
                      <a:lnTo>
                        <a:pt x="366" y="856"/>
                      </a:lnTo>
                      <a:lnTo>
                        <a:pt x="382" y="856"/>
                      </a:lnTo>
                      <a:lnTo>
                        <a:pt x="386" y="856"/>
                      </a:lnTo>
                      <a:lnTo>
                        <a:pt x="386" y="852"/>
                      </a:lnTo>
                      <a:lnTo>
                        <a:pt x="394" y="810"/>
                      </a:lnTo>
                      <a:lnTo>
                        <a:pt x="396" y="768"/>
                      </a:lnTo>
                      <a:lnTo>
                        <a:pt x="446" y="816"/>
                      </a:lnTo>
                      <a:lnTo>
                        <a:pt x="452" y="808"/>
                      </a:lnTo>
                      <a:lnTo>
                        <a:pt x="396" y="750"/>
                      </a:lnTo>
                      <a:lnTo>
                        <a:pt x="396" y="716"/>
                      </a:lnTo>
                      <a:lnTo>
                        <a:pt x="394" y="682"/>
                      </a:lnTo>
                      <a:lnTo>
                        <a:pt x="490" y="776"/>
                      </a:lnTo>
                      <a:lnTo>
                        <a:pt x="498" y="768"/>
                      </a:lnTo>
                      <a:lnTo>
                        <a:pt x="392" y="656"/>
                      </a:lnTo>
                      <a:lnTo>
                        <a:pt x="392" y="644"/>
                      </a:lnTo>
                      <a:lnTo>
                        <a:pt x="390" y="600"/>
                      </a:lnTo>
                      <a:lnTo>
                        <a:pt x="388" y="556"/>
                      </a:lnTo>
                      <a:lnTo>
                        <a:pt x="388" y="510"/>
                      </a:lnTo>
                      <a:lnTo>
                        <a:pt x="394" y="466"/>
                      </a:lnTo>
                      <a:lnTo>
                        <a:pt x="436" y="484"/>
                      </a:lnTo>
                      <a:lnTo>
                        <a:pt x="476" y="506"/>
                      </a:lnTo>
                      <a:lnTo>
                        <a:pt x="514" y="530"/>
                      </a:lnTo>
                      <a:lnTo>
                        <a:pt x="552" y="554"/>
                      </a:lnTo>
                      <a:lnTo>
                        <a:pt x="564" y="562"/>
                      </a:lnTo>
                      <a:lnTo>
                        <a:pt x="606" y="706"/>
                      </a:lnTo>
                      <a:lnTo>
                        <a:pt x="618" y="702"/>
                      </a:lnTo>
                      <a:lnTo>
                        <a:pt x="586" y="576"/>
                      </a:lnTo>
                      <a:lnTo>
                        <a:pt x="614" y="594"/>
                      </a:lnTo>
                      <a:lnTo>
                        <a:pt x="642" y="610"/>
                      </a:lnTo>
                      <a:lnTo>
                        <a:pt x="664" y="686"/>
                      </a:lnTo>
                      <a:lnTo>
                        <a:pt x="674" y="684"/>
                      </a:lnTo>
                      <a:lnTo>
                        <a:pt x="658" y="620"/>
                      </a:lnTo>
                      <a:lnTo>
                        <a:pt x="696" y="636"/>
                      </a:lnTo>
                      <a:lnTo>
                        <a:pt x="734" y="652"/>
                      </a:lnTo>
                      <a:lnTo>
                        <a:pt x="738" y="652"/>
                      </a:lnTo>
                      <a:lnTo>
                        <a:pt x="746" y="638"/>
                      </a:lnTo>
                      <a:lnTo>
                        <a:pt x="746" y="636"/>
                      </a:lnTo>
                      <a:lnTo>
                        <a:pt x="750" y="632"/>
                      </a:lnTo>
                      <a:lnTo>
                        <a:pt x="746" y="630"/>
                      </a:lnTo>
                      <a:lnTo>
                        <a:pt x="714" y="604"/>
                      </a:lnTo>
                      <a:lnTo>
                        <a:pt x="680" y="580"/>
                      </a:lnTo>
                      <a:close/>
                    </a:path>
                  </a:pathLst>
                </a:custGeom>
                <a:solidFill>
                  <a:srgbClr val="FEFFFF">
                    <a:alpha val="76077"/>
                  </a:srgbClr>
                </a:solidFill>
                <a:ln w="9525">
                  <a:noFill/>
                  <a:round/>
                  <a:headEnd/>
                  <a:tailEnd/>
                </a:ln>
              </p:spPr>
              <p:txBody>
                <a:bodyPr/>
                <a:lstStyle/>
                <a:p>
                  <a:pPr>
                    <a:defRPr/>
                  </a:pPr>
                  <a:endParaRPr lang="en-US"/>
                </a:p>
              </p:txBody>
            </p:sp>
          </p:grpSp>
          <p:grpSp>
            <p:nvGrpSpPr>
              <p:cNvPr id="1042" name="Group 56"/>
              <p:cNvGrpSpPr>
                <a:grpSpLocks/>
              </p:cNvGrpSpPr>
              <p:nvPr/>
            </p:nvGrpSpPr>
            <p:grpSpPr bwMode="auto">
              <a:xfrm>
                <a:off x="7564131" y="154734"/>
                <a:ext cx="1470366" cy="5948886"/>
                <a:chOff x="7564131" y="154734"/>
                <a:chExt cx="1470366" cy="5948886"/>
              </a:xfrm>
            </p:grpSpPr>
            <p:sp>
              <p:nvSpPr>
                <p:cNvPr id="1043" name="Freeform 69"/>
                <p:cNvSpPr>
                  <a:spLocks noChangeAspect="1" noEditPoints="1"/>
                </p:cNvSpPr>
                <p:nvPr/>
              </p:nvSpPr>
              <p:spPr bwMode="auto">
                <a:xfrm rot="474405">
                  <a:off x="8003118" y="4921594"/>
                  <a:ext cx="1032110" cy="1181270"/>
                </a:xfrm>
                <a:custGeom>
                  <a:avLst/>
                  <a:gdLst>
                    <a:gd name="T0" fmla="*/ 893936 w 760"/>
                    <a:gd name="T1" fmla="*/ 796119 h 870"/>
                    <a:gd name="T2" fmla="*/ 989036 w 760"/>
                    <a:gd name="T3" fmla="*/ 714605 h 870"/>
                    <a:gd name="T4" fmla="*/ 760797 w 760"/>
                    <a:gd name="T5" fmla="*/ 633092 h 870"/>
                    <a:gd name="T6" fmla="*/ 682000 w 760"/>
                    <a:gd name="T7" fmla="*/ 592335 h 870"/>
                    <a:gd name="T8" fmla="*/ 760797 w 760"/>
                    <a:gd name="T9" fmla="*/ 551578 h 870"/>
                    <a:gd name="T10" fmla="*/ 989036 w 760"/>
                    <a:gd name="T11" fmla="*/ 470064 h 870"/>
                    <a:gd name="T12" fmla="*/ 899371 w 760"/>
                    <a:gd name="T13" fmla="*/ 388550 h 870"/>
                    <a:gd name="T14" fmla="*/ 934693 w 760"/>
                    <a:gd name="T15" fmla="*/ 369530 h 870"/>
                    <a:gd name="T16" fmla="*/ 915673 w 760"/>
                    <a:gd name="T17" fmla="*/ 347793 h 870"/>
                    <a:gd name="T18" fmla="*/ 880351 w 760"/>
                    <a:gd name="T19" fmla="*/ 366813 h 870"/>
                    <a:gd name="T20" fmla="*/ 858614 w 760"/>
                    <a:gd name="T21" fmla="*/ 241825 h 870"/>
                    <a:gd name="T22" fmla="*/ 673849 w 760"/>
                    <a:gd name="T23" fmla="*/ 402135 h 870"/>
                    <a:gd name="T24" fmla="*/ 600486 w 760"/>
                    <a:gd name="T25" fmla="*/ 456478 h 870"/>
                    <a:gd name="T26" fmla="*/ 603203 w 760"/>
                    <a:gd name="T27" fmla="*/ 361378 h 870"/>
                    <a:gd name="T28" fmla="*/ 646677 w 760"/>
                    <a:gd name="T29" fmla="*/ 122271 h 870"/>
                    <a:gd name="T30" fmla="*/ 532558 w 760"/>
                    <a:gd name="T31" fmla="*/ 157594 h 870"/>
                    <a:gd name="T32" fmla="*/ 532558 w 760"/>
                    <a:gd name="T33" fmla="*/ 116837 h 870"/>
                    <a:gd name="T34" fmla="*/ 505386 w 760"/>
                    <a:gd name="T35" fmla="*/ 122271 h 870"/>
                    <a:gd name="T36" fmla="*/ 505386 w 760"/>
                    <a:gd name="T37" fmla="*/ 163028 h 870"/>
                    <a:gd name="T38" fmla="*/ 383116 w 760"/>
                    <a:gd name="T39" fmla="*/ 122271 h 870"/>
                    <a:gd name="T40" fmla="*/ 429307 w 760"/>
                    <a:gd name="T41" fmla="*/ 361378 h 870"/>
                    <a:gd name="T42" fmla="*/ 437458 w 760"/>
                    <a:gd name="T43" fmla="*/ 456478 h 870"/>
                    <a:gd name="T44" fmla="*/ 358661 w 760"/>
                    <a:gd name="T45" fmla="*/ 402135 h 870"/>
                    <a:gd name="T46" fmla="*/ 173896 w 760"/>
                    <a:gd name="T47" fmla="*/ 241825 h 870"/>
                    <a:gd name="T48" fmla="*/ 149442 w 760"/>
                    <a:gd name="T49" fmla="*/ 361378 h 870"/>
                    <a:gd name="T50" fmla="*/ 114120 w 760"/>
                    <a:gd name="T51" fmla="*/ 342359 h 870"/>
                    <a:gd name="T52" fmla="*/ 103251 w 760"/>
                    <a:gd name="T53" fmla="*/ 366813 h 870"/>
                    <a:gd name="T54" fmla="*/ 138574 w 760"/>
                    <a:gd name="T55" fmla="*/ 388550 h 870"/>
                    <a:gd name="T56" fmla="*/ 40757 w 760"/>
                    <a:gd name="T57" fmla="*/ 470064 h 870"/>
                    <a:gd name="T58" fmla="*/ 271713 w 760"/>
                    <a:gd name="T59" fmla="*/ 551578 h 870"/>
                    <a:gd name="T60" fmla="*/ 355944 w 760"/>
                    <a:gd name="T61" fmla="*/ 592335 h 870"/>
                    <a:gd name="T62" fmla="*/ 271713 w 760"/>
                    <a:gd name="T63" fmla="*/ 633092 h 870"/>
                    <a:gd name="T64" fmla="*/ 40757 w 760"/>
                    <a:gd name="T65" fmla="*/ 714605 h 870"/>
                    <a:gd name="T66" fmla="*/ 133139 w 760"/>
                    <a:gd name="T67" fmla="*/ 796119 h 870"/>
                    <a:gd name="T68" fmla="*/ 97817 w 760"/>
                    <a:gd name="T69" fmla="*/ 815139 h 870"/>
                    <a:gd name="T70" fmla="*/ 114120 w 760"/>
                    <a:gd name="T71" fmla="*/ 836876 h 870"/>
                    <a:gd name="T72" fmla="*/ 149442 w 760"/>
                    <a:gd name="T73" fmla="*/ 817856 h 870"/>
                    <a:gd name="T74" fmla="*/ 173896 w 760"/>
                    <a:gd name="T75" fmla="*/ 942844 h 870"/>
                    <a:gd name="T76" fmla="*/ 358661 w 760"/>
                    <a:gd name="T77" fmla="*/ 782534 h 870"/>
                    <a:gd name="T78" fmla="*/ 437458 w 760"/>
                    <a:gd name="T79" fmla="*/ 728191 h 870"/>
                    <a:gd name="T80" fmla="*/ 429307 w 760"/>
                    <a:gd name="T81" fmla="*/ 823291 h 870"/>
                    <a:gd name="T82" fmla="*/ 383116 w 760"/>
                    <a:gd name="T83" fmla="*/ 1062398 h 870"/>
                    <a:gd name="T84" fmla="*/ 499952 w 760"/>
                    <a:gd name="T85" fmla="*/ 1024358 h 870"/>
                    <a:gd name="T86" fmla="*/ 499952 w 760"/>
                    <a:gd name="T87" fmla="*/ 1065115 h 870"/>
                    <a:gd name="T88" fmla="*/ 527124 w 760"/>
                    <a:gd name="T89" fmla="*/ 1059681 h 870"/>
                    <a:gd name="T90" fmla="*/ 527124 w 760"/>
                    <a:gd name="T91" fmla="*/ 1021641 h 870"/>
                    <a:gd name="T92" fmla="*/ 646677 w 760"/>
                    <a:gd name="T93" fmla="*/ 1062398 h 870"/>
                    <a:gd name="T94" fmla="*/ 603203 w 760"/>
                    <a:gd name="T95" fmla="*/ 823291 h 870"/>
                    <a:gd name="T96" fmla="*/ 600486 w 760"/>
                    <a:gd name="T97" fmla="*/ 728191 h 870"/>
                    <a:gd name="T98" fmla="*/ 673849 w 760"/>
                    <a:gd name="T99" fmla="*/ 782534 h 870"/>
                    <a:gd name="T100" fmla="*/ 858614 w 760"/>
                    <a:gd name="T101" fmla="*/ 942844 h 870"/>
                    <a:gd name="T102" fmla="*/ 883068 w 760"/>
                    <a:gd name="T103" fmla="*/ 823291 h 870"/>
                    <a:gd name="T104" fmla="*/ 918390 w 760"/>
                    <a:gd name="T105" fmla="*/ 842311 h 870"/>
                    <a:gd name="T106" fmla="*/ 926542 w 760"/>
                    <a:gd name="T107" fmla="*/ 817856 h 870"/>
                    <a:gd name="T108" fmla="*/ 470064 w 760"/>
                    <a:gd name="T109" fmla="*/ 673848 h 870"/>
                    <a:gd name="T110" fmla="*/ 567881 w 760"/>
                    <a:gd name="T111" fmla="*/ 510821 h 87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77"/>
                  </a:srgbClr>
                </a:solidFill>
                <a:ln w="9525">
                  <a:noFill/>
                  <a:round/>
                  <a:headEnd/>
                  <a:tailEnd/>
                </a:ln>
              </p:spPr>
              <p:txBody>
                <a:bodyPr/>
                <a:lstStyle/>
                <a:p>
                  <a:pPr>
                    <a:defRPr/>
                  </a:pPr>
                  <a:endParaRPr lang="en-US"/>
                </a:p>
              </p:txBody>
            </p:sp>
            <p:sp>
              <p:nvSpPr>
                <p:cNvPr id="1044" name="Freeform 73"/>
                <p:cNvSpPr>
                  <a:spLocks noChangeAspect="1" noEditPoints="1"/>
                </p:cNvSpPr>
                <p:nvPr/>
              </p:nvSpPr>
              <p:spPr bwMode="auto">
                <a:xfrm rot="-1185563">
                  <a:off x="7564868" y="155232"/>
                  <a:ext cx="722477" cy="825619"/>
                </a:xfrm>
                <a:custGeom>
                  <a:avLst/>
                  <a:gdLst>
                    <a:gd name="T0" fmla="*/ 597745 w 820"/>
                    <a:gd name="T1" fmla="*/ 537794 h 936"/>
                    <a:gd name="T2" fmla="*/ 578349 w 820"/>
                    <a:gd name="T3" fmla="*/ 527214 h 936"/>
                    <a:gd name="T4" fmla="*/ 453157 w 820"/>
                    <a:gd name="T5" fmla="*/ 451394 h 936"/>
                    <a:gd name="T6" fmla="*/ 460210 w 820"/>
                    <a:gd name="T7" fmla="*/ 412603 h 936"/>
                    <a:gd name="T8" fmla="*/ 497239 w 820"/>
                    <a:gd name="T9" fmla="*/ 364995 h 936"/>
                    <a:gd name="T10" fmla="*/ 603034 w 820"/>
                    <a:gd name="T11" fmla="*/ 285648 h 936"/>
                    <a:gd name="T12" fmla="*/ 648879 w 820"/>
                    <a:gd name="T13" fmla="*/ 257436 h 936"/>
                    <a:gd name="T14" fmla="*/ 655932 w 820"/>
                    <a:gd name="T15" fmla="*/ 172799 h 936"/>
                    <a:gd name="T16" fmla="*/ 613614 w 820"/>
                    <a:gd name="T17" fmla="*/ 174563 h 936"/>
                    <a:gd name="T18" fmla="*/ 472553 w 820"/>
                    <a:gd name="T19" fmla="*/ 320913 h 936"/>
                    <a:gd name="T20" fmla="*/ 428472 w 820"/>
                    <a:gd name="T21" fmla="*/ 338546 h 936"/>
                    <a:gd name="T22" fmla="*/ 377337 w 820"/>
                    <a:gd name="T23" fmla="*/ 313860 h 936"/>
                    <a:gd name="T24" fmla="*/ 447868 w 820"/>
                    <a:gd name="T25" fmla="*/ 81110 h 936"/>
                    <a:gd name="T26" fmla="*/ 428472 w 820"/>
                    <a:gd name="T27" fmla="*/ 44081 h 936"/>
                    <a:gd name="T28" fmla="*/ 356178 w 820"/>
                    <a:gd name="T29" fmla="*/ 0 h 936"/>
                    <a:gd name="T30" fmla="*/ 354415 w 820"/>
                    <a:gd name="T31" fmla="*/ 105796 h 936"/>
                    <a:gd name="T32" fmla="*/ 352652 w 820"/>
                    <a:gd name="T33" fmla="*/ 162220 h 936"/>
                    <a:gd name="T34" fmla="*/ 350888 w 820"/>
                    <a:gd name="T35" fmla="*/ 313860 h 936"/>
                    <a:gd name="T36" fmla="*/ 299754 w 820"/>
                    <a:gd name="T37" fmla="*/ 336782 h 936"/>
                    <a:gd name="T38" fmla="*/ 148114 w 820"/>
                    <a:gd name="T39" fmla="*/ 275068 h 936"/>
                    <a:gd name="T40" fmla="*/ 98742 w 820"/>
                    <a:gd name="T41" fmla="*/ 246856 h 936"/>
                    <a:gd name="T42" fmla="*/ 8816 w 820"/>
                    <a:gd name="T43" fmla="*/ 197485 h 936"/>
                    <a:gd name="T44" fmla="*/ 8816 w 820"/>
                    <a:gd name="T45" fmla="*/ 285648 h 936"/>
                    <a:gd name="T46" fmla="*/ 31739 w 820"/>
                    <a:gd name="T47" fmla="*/ 320913 h 936"/>
                    <a:gd name="T48" fmla="*/ 234513 w 820"/>
                    <a:gd name="T49" fmla="*/ 350888 h 936"/>
                    <a:gd name="T50" fmla="*/ 266252 w 820"/>
                    <a:gd name="T51" fmla="*/ 412603 h 936"/>
                    <a:gd name="T52" fmla="*/ 232750 w 820"/>
                    <a:gd name="T53" fmla="*/ 469027 h 936"/>
                    <a:gd name="T54" fmla="*/ 29975 w 820"/>
                    <a:gd name="T55" fmla="*/ 511345 h 936"/>
                    <a:gd name="T56" fmla="*/ 7053 w 820"/>
                    <a:gd name="T57" fmla="*/ 546610 h 936"/>
                    <a:gd name="T58" fmla="*/ 84636 w 820"/>
                    <a:gd name="T59" fmla="*/ 580112 h 936"/>
                    <a:gd name="T60" fmla="*/ 134008 w 820"/>
                    <a:gd name="T61" fmla="*/ 553663 h 936"/>
                    <a:gd name="T62" fmla="*/ 153403 w 820"/>
                    <a:gd name="T63" fmla="*/ 543084 h 936"/>
                    <a:gd name="T64" fmla="*/ 285648 w 820"/>
                    <a:gd name="T65" fmla="*/ 469027 h 936"/>
                    <a:gd name="T66" fmla="*/ 345599 w 820"/>
                    <a:gd name="T67" fmla="*/ 506055 h 936"/>
                    <a:gd name="T68" fmla="*/ 275068 w 820"/>
                    <a:gd name="T69" fmla="*/ 742332 h 936"/>
                    <a:gd name="T70" fmla="*/ 294464 w 820"/>
                    <a:gd name="T71" fmla="*/ 779360 h 936"/>
                    <a:gd name="T72" fmla="*/ 366758 w 820"/>
                    <a:gd name="T73" fmla="*/ 825205 h 936"/>
                    <a:gd name="T74" fmla="*/ 370284 w 820"/>
                    <a:gd name="T75" fmla="*/ 717646 h 936"/>
                    <a:gd name="T76" fmla="*/ 370284 w 820"/>
                    <a:gd name="T77" fmla="*/ 661222 h 936"/>
                    <a:gd name="T78" fmla="*/ 373811 w 820"/>
                    <a:gd name="T79" fmla="*/ 507818 h 936"/>
                    <a:gd name="T80" fmla="*/ 424945 w 820"/>
                    <a:gd name="T81" fmla="*/ 486659 h 936"/>
                    <a:gd name="T82" fmla="*/ 574822 w 820"/>
                    <a:gd name="T83" fmla="*/ 548373 h 936"/>
                    <a:gd name="T84" fmla="*/ 624194 w 820"/>
                    <a:gd name="T85" fmla="*/ 576586 h 936"/>
                    <a:gd name="T86" fmla="*/ 715883 w 820"/>
                    <a:gd name="T87" fmla="*/ 625957 h 936"/>
                    <a:gd name="T88" fmla="*/ 363231 w 820"/>
                    <a:gd name="T89" fmla="*/ 481370 h 936"/>
                    <a:gd name="T90" fmla="*/ 324440 w 820"/>
                    <a:gd name="T91" fmla="*/ 469027 h 936"/>
                    <a:gd name="T92" fmla="*/ 296227 w 820"/>
                    <a:gd name="T93" fmla="*/ 424945 h 936"/>
                    <a:gd name="T94" fmla="*/ 299754 w 820"/>
                    <a:gd name="T95" fmla="*/ 384390 h 936"/>
                    <a:gd name="T96" fmla="*/ 336782 w 820"/>
                    <a:gd name="T97" fmla="*/ 347362 h 936"/>
                    <a:gd name="T98" fmla="*/ 377337 w 820"/>
                    <a:gd name="T99" fmla="*/ 343835 h 936"/>
                    <a:gd name="T100" fmla="*/ 421419 w 820"/>
                    <a:gd name="T101" fmla="*/ 373811 h 936"/>
                    <a:gd name="T102" fmla="*/ 431998 w 820"/>
                    <a:gd name="T103" fmla="*/ 412603 h 936"/>
                    <a:gd name="T104" fmla="*/ 412602 w 820"/>
                    <a:gd name="T105" fmla="*/ 460210 h 936"/>
                    <a:gd name="T106" fmla="*/ 363231 w 820"/>
                    <a:gd name="T107" fmla="*/ 481370 h 9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20" y="490"/>
                      </a:lnTo>
                      <a:lnTo>
                        <a:pt x="522" y="47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04" y="446"/>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6" y="452"/>
                      </a:lnTo>
                      <a:lnTo>
                        <a:pt x="340" y="436"/>
                      </a:lnTo>
                      <a:lnTo>
                        <a:pt x="348" y="424"/>
                      </a:lnTo>
                      <a:lnTo>
                        <a:pt x="358" y="412"/>
                      </a:lnTo>
                      <a:lnTo>
                        <a:pt x="368" y="402"/>
                      </a:lnTo>
                      <a:lnTo>
                        <a:pt x="382" y="394"/>
                      </a:lnTo>
                      <a:lnTo>
                        <a:pt x="396" y="390"/>
                      </a:lnTo>
                      <a:lnTo>
                        <a:pt x="412" y="388"/>
                      </a:lnTo>
                      <a:lnTo>
                        <a:pt x="428" y="390"/>
                      </a:lnTo>
                      <a:lnTo>
                        <a:pt x="442" y="394"/>
                      </a:lnTo>
                      <a:lnTo>
                        <a:pt x="456" y="402"/>
                      </a:lnTo>
                      <a:lnTo>
                        <a:pt x="468" y="412"/>
                      </a:lnTo>
                      <a:lnTo>
                        <a:pt x="478" y="424"/>
                      </a:lnTo>
                      <a:lnTo>
                        <a:pt x="484" y="436"/>
                      </a:lnTo>
                      <a:lnTo>
                        <a:pt x="490" y="452"/>
                      </a:lnTo>
                      <a:lnTo>
                        <a:pt x="490" y="468"/>
                      </a:lnTo>
                      <a:lnTo>
                        <a:pt x="490" y="482"/>
                      </a:lnTo>
                      <a:lnTo>
                        <a:pt x="484" y="498"/>
                      </a:lnTo>
                      <a:lnTo>
                        <a:pt x="478" y="510"/>
                      </a:lnTo>
                      <a:lnTo>
                        <a:pt x="468" y="522"/>
                      </a:lnTo>
                      <a:lnTo>
                        <a:pt x="456" y="532"/>
                      </a:lnTo>
                      <a:lnTo>
                        <a:pt x="442" y="540"/>
                      </a:lnTo>
                      <a:lnTo>
                        <a:pt x="428" y="544"/>
                      </a:lnTo>
                      <a:lnTo>
                        <a:pt x="412" y="546"/>
                      </a:lnTo>
                      <a:close/>
                    </a:path>
                  </a:pathLst>
                </a:custGeom>
                <a:solidFill>
                  <a:srgbClr val="FEFFFF">
                    <a:alpha val="76077"/>
                  </a:srgbClr>
                </a:solidFill>
                <a:ln w="9525">
                  <a:noFill/>
                  <a:round/>
                  <a:headEnd/>
                  <a:tailEnd/>
                </a:ln>
              </p:spPr>
              <p:txBody>
                <a:bodyPr/>
                <a:lstStyle/>
                <a:p>
                  <a:pPr>
                    <a:defRPr/>
                  </a:pPr>
                  <a:endParaRPr lang="en-US"/>
                </a:p>
              </p:txBody>
            </p:sp>
            <p:sp>
              <p:nvSpPr>
                <p:cNvPr id="1045" name="Freeform 77"/>
                <p:cNvSpPr>
                  <a:spLocks noChangeAspect="1" noEditPoints="1"/>
                </p:cNvSpPr>
                <p:nvPr/>
              </p:nvSpPr>
              <p:spPr bwMode="auto">
                <a:xfrm rot="-642487">
                  <a:off x="7869738" y="3830825"/>
                  <a:ext cx="639908" cy="728767"/>
                </a:xfrm>
                <a:custGeom>
                  <a:avLst/>
                  <a:gdLst>
                    <a:gd name="T0" fmla="*/ 556043 w 826"/>
                    <a:gd name="T1" fmla="*/ 490991 h 942"/>
                    <a:gd name="T2" fmla="*/ 610254 w 826"/>
                    <a:gd name="T3" fmla="*/ 441427 h 942"/>
                    <a:gd name="T4" fmla="*/ 419743 w 826"/>
                    <a:gd name="T5" fmla="*/ 365532 h 942"/>
                    <a:gd name="T6" fmla="*/ 610254 w 826"/>
                    <a:gd name="T7" fmla="*/ 291187 h 942"/>
                    <a:gd name="T8" fmla="*/ 559141 w 826"/>
                    <a:gd name="T9" fmla="*/ 243172 h 942"/>
                    <a:gd name="T10" fmla="*/ 579276 w 826"/>
                    <a:gd name="T11" fmla="*/ 230781 h 942"/>
                    <a:gd name="T12" fmla="*/ 565336 w 826"/>
                    <a:gd name="T13" fmla="*/ 213744 h 942"/>
                    <a:gd name="T14" fmla="*/ 545201 w 826"/>
                    <a:gd name="T15" fmla="*/ 224586 h 942"/>
                    <a:gd name="T16" fmla="*/ 529712 w 826"/>
                    <a:gd name="T17" fmla="*/ 151789 h 942"/>
                    <a:gd name="T18" fmla="*/ 370179 w 826"/>
                    <a:gd name="T19" fmla="*/ 278796 h 942"/>
                    <a:gd name="T20" fmla="*/ 399608 w 826"/>
                    <a:gd name="T21" fmla="*/ 77443 h 942"/>
                    <a:gd name="T22" fmla="*/ 333006 w 826"/>
                    <a:gd name="T23" fmla="*/ 96030 h 942"/>
                    <a:gd name="T24" fmla="*/ 333006 w 826"/>
                    <a:gd name="T25" fmla="*/ 72797 h 942"/>
                    <a:gd name="T26" fmla="*/ 311322 w 826"/>
                    <a:gd name="T27" fmla="*/ 75894 h 942"/>
                    <a:gd name="T28" fmla="*/ 309773 w 826"/>
                    <a:gd name="T29" fmla="*/ 99127 h 942"/>
                    <a:gd name="T30" fmla="*/ 240074 w 826"/>
                    <a:gd name="T31" fmla="*/ 77443 h 942"/>
                    <a:gd name="T32" fmla="*/ 272601 w 826"/>
                    <a:gd name="T33" fmla="*/ 278796 h 942"/>
                    <a:gd name="T34" fmla="*/ 109970 w 826"/>
                    <a:gd name="T35" fmla="*/ 151789 h 942"/>
                    <a:gd name="T36" fmla="*/ 92932 w 826"/>
                    <a:gd name="T37" fmla="*/ 219939 h 942"/>
                    <a:gd name="T38" fmla="*/ 72797 w 826"/>
                    <a:gd name="T39" fmla="*/ 209097 h 942"/>
                    <a:gd name="T40" fmla="*/ 65052 w 826"/>
                    <a:gd name="T41" fmla="*/ 229232 h 942"/>
                    <a:gd name="T42" fmla="*/ 85188 w 826"/>
                    <a:gd name="T43" fmla="*/ 241623 h 942"/>
                    <a:gd name="T44" fmla="*/ 30977 w 826"/>
                    <a:gd name="T45" fmla="*/ 291187 h 942"/>
                    <a:gd name="T46" fmla="*/ 224586 w 826"/>
                    <a:gd name="T47" fmla="*/ 365532 h 942"/>
                    <a:gd name="T48" fmla="*/ 30977 w 826"/>
                    <a:gd name="T49" fmla="*/ 441427 h 942"/>
                    <a:gd name="T50" fmla="*/ 80541 w 826"/>
                    <a:gd name="T51" fmla="*/ 489442 h 942"/>
                    <a:gd name="T52" fmla="*/ 61955 w 826"/>
                    <a:gd name="T53" fmla="*/ 501833 h 942"/>
                    <a:gd name="T54" fmla="*/ 74346 w 826"/>
                    <a:gd name="T55" fmla="*/ 518870 h 942"/>
                    <a:gd name="T56" fmla="*/ 94481 w 826"/>
                    <a:gd name="T57" fmla="*/ 508028 h 942"/>
                    <a:gd name="T58" fmla="*/ 109970 w 826"/>
                    <a:gd name="T59" fmla="*/ 579276 h 942"/>
                    <a:gd name="T60" fmla="*/ 272601 w 826"/>
                    <a:gd name="T61" fmla="*/ 452269 h 942"/>
                    <a:gd name="T62" fmla="*/ 240074 w 826"/>
                    <a:gd name="T63" fmla="*/ 655170 h 942"/>
                    <a:gd name="T64" fmla="*/ 306676 w 826"/>
                    <a:gd name="T65" fmla="*/ 635035 h 942"/>
                    <a:gd name="T66" fmla="*/ 308224 w 826"/>
                    <a:gd name="T67" fmla="*/ 658268 h 942"/>
                    <a:gd name="T68" fmla="*/ 329909 w 826"/>
                    <a:gd name="T69" fmla="*/ 655170 h 942"/>
                    <a:gd name="T70" fmla="*/ 329909 w 826"/>
                    <a:gd name="T71" fmla="*/ 631937 h 942"/>
                    <a:gd name="T72" fmla="*/ 399608 w 826"/>
                    <a:gd name="T73" fmla="*/ 653622 h 942"/>
                    <a:gd name="T74" fmla="*/ 370179 w 826"/>
                    <a:gd name="T75" fmla="*/ 452269 h 942"/>
                    <a:gd name="T76" fmla="*/ 529712 w 826"/>
                    <a:gd name="T77" fmla="*/ 579276 h 942"/>
                    <a:gd name="T78" fmla="*/ 546750 w 826"/>
                    <a:gd name="T79" fmla="*/ 511126 h 942"/>
                    <a:gd name="T80" fmla="*/ 566885 w 826"/>
                    <a:gd name="T81" fmla="*/ 521968 h 942"/>
                    <a:gd name="T82" fmla="*/ 574630 w 826"/>
                    <a:gd name="T83" fmla="*/ 501833 h 942"/>
                    <a:gd name="T84" fmla="*/ 291187 w 826"/>
                    <a:gd name="T85" fmla="*/ 421292 h 942"/>
                    <a:gd name="T86" fmla="*/ 353142 w 826"/>
                    <a:gd name="T87" fmla="*/ 309773 h 9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w="9525">
                  <a:solidFill>
                    <a:srgbClr val="FEFFFF">
                      <a:alpha val="25882"/>
                    </a:srgbClr>
                  </a:solidFill>
                  <a:round/>
                  <a:headEnd/>
                  <a:tailEnd/>
                </a:ln>
              </p:spPr>
              <p:txBody>
                <a:bodyPr/>
                <a:lstStyle/>
                <a:p>
                  <a:pPr>
                    <a:defRPr/>
                  </a:pPr>
                  <a:endParaRPr lang="en-US"/>
                </a:p>
              </p:txBody>
            </p:sp>
            <p:sp>
              <p:nvSpPr>
                <p:cNvPr id="1046" name="Freeform 81"/>
                <p:cNvSpPr>
                  <a:spLocks noChangeAspect="1" noEditPoints="1"/>
                </p:cNvSpPr>
                <p:nvPr/>
              </p:nvSpPr>
              <p:spPr bwMode="auto">
                <a:xfrm rot="924218">
                  <a:off x="8028524" y="1798532"/>
                  <a:ext cx="765349" cy="870075"/>
                </a:xfrm>
                <a:custGeom>
                  <a:avLst/>
                  <a:gdLst>
                    <a:gd name="T0" fmla="*/ 666443 w 628"/>
                    <a:gd name="T1" fmla="*/ 585884 h 712"/>
                    <a:gd name="T2" fmla="*/ 729914 w 628"/>
                    <a:gd name="T3" fmla="*/ 524855 h 712"/>
                    <a:gd name="T4" fmla="*/ 488237 w 628"/>
                    <a:gd name="T5" fmla="*/ 456502 h 712"/>
                    <a:gd name="T6" fmla="*/ 490678 w 628"/>
                    <a:gd name="T7" fmla="*/ 432090 h 712"/>
                    <a:gd name="T8" fmla="*/ 620061 w 628"/>
                    <a:gd name="T9" fmla="*/ 310031 h 712"/>
                    <a:gd name="T10" fmla="*/ 639590 w 628"/>
                    <a:gd name="T11" fmla="*/ 300266 h 712"/>
                    <a:gd name="T12" fmla="*/ 756767 w 628"/>
                    <a:gd name="T13" fmla="*/ 288060 h 712"/>
                    <a:gd name="T14" fmla="*/ 756767 w 628"/>
                    <a:gd name="T15" fmla="*/ 207501 h 712"/>
                    <a:gd name="T16" fmla="*/ 681091 w 628"/>
                    <a:gd name="T17" fmla="*/ 175765 h 712"/>
                    <a:gd name="T18" fmla="*/ 649355 w 628"/>
                    <a:gd name="T19" fmla="*/ 180648 h 712"/>
                    <a:gd name="T20" fmla="*/ 549267 w 628"/>
                    <a:gd name="T21" fmla="*/ 322236 h 712"/>
                    <a:gd name="T22" fmla="*/ 439413 w 628"/>
                    <a:gd name="T23" fmla="*/ 339325 h 712"/>
                    <a:gd name="T24" fmla="*/ 395472 w 628"/>
                    <a:gd name="T25" fmla="*/ 166001 h 712"/>
                    <a:gd name="T26" fmla="*/ 395472 w 628"/>
                    <a:gd name="T27" fmla="*/ 144030 h 712"/>
                    <a:gd name="T28" fmla="*/ 446737 w 628"/>
                    <a:gd name="T29" fmla="*/ 36618 h 712"/>
                    <a:gd name="T30" fmla="*/ 375942 w 628"/>
                    <a:gd name="T31" fmla="*/ 0 h 712"/>
                    <a:gd name="T32" fmla="*/ 310030 w 628"/>
                    <a:gd name="T33" fmla="*/ 43941 h 712"/>
                    <a:gd name="T34" fmla="*/ 297825 w 628"/>
                    <a:gd name="T35" fmla="*/ 75677 h 712"/>
                    <a:gd name="T36" fmla="*/ 371060 w 628"/>
                    <a:gd name="T37" fmla="*/ 231913 h 712"/>
                    <a:gd name="T38" fmla="*/ 332001 w 628"/>
                    <a:gd name="T39" fmla="*/ 339325 h 712"/>
                    <a:gd name="T40" fmla="*/ 158677 w 628"/>
                    <a:gd name="T41" fmla="*/ 285619 h 712"/>
                    <a:gd name="T42" fmla="*/ 139148 w 628"/>
                    <a:gd name="T43" fmla="*/ 275854 h 712"/>
                    <a:gd name="T44" fmla="*/ 70794 w 628"/>
                    <a:gd name="T45" fmla="*/ 178207 h 712"/>
                    <a:gd name="T46" fmla="*/ 0 w 628"/>
                    <a:gd name="T47" fmla="*/ 219707 h 712"/>
                    <a:gd name="T48" fmla="*/ 9765 w 628"/>
                    <a:gd name="T49" fmla="*/ 300266 h 712"/>
                    <a:gd name="T50" fmla="*/ 31735 w 628"/>
                    <a:gd name="T51" fmla="*/ 327119 h 712"/>
                    <a:gd name="T52" fmla="*/ 202618 w 628"/>
                    <a:gd name="T53" fmla="*/ 341766 h 712"/>
                    <a:gd name="T54" fmla="*/ 278295 w 628"/>
                    <a:gd name="T55" fmla="*/ 432090 h 712"/>
                    <a:gd name="T56" fmla="*/ 197736 w 628"/>
                    <a:gd name="T57" fmla="*/ 519972 h 712"/>
                    <a:gd name="T58" fmla="*/ 31735 w 628"/>
                    <a:gd name="T59" fmla="*/ 537061 h 712"/>
                    <a:gd name="T60" fmla="*/ 9765 w 628"/>
                    <a:gd name="T61" fmla="*/ 563914 h 712"/>
                    <a:gd name="T62" fmla="*/ 0 w 628"/>
                    <a:gd name="T63" fmla="*/ 642032 h 712"/>
                    <a:gd name="T64" fmla="*/ 70794 w 628"/>
                    <a:gd name="T65" fmla="*/ 685973 h 712"/>
                    <a:gd name="T66" fmla="*/ 139148 w 628"/>
                    <a:gd name="T67" fmla="*/ 583443 h 712"/>
                    <a:gd name="T68" fmla="*/ 161118 w 628"/>
                    <a:gd name="T69" fmla="*/ 571237 h 712"/>
                    <a:gd name="T70" fmla="*/ 312472 w 628"/>
                    <a:gd name="T71" fmla="*/ 510208 h 712"/>
                    <a:gd name="T72" fmla="*/ 366178 w 628"/>
                    <a:gd name="T73" fmla="*/ 637149 h 712"/>
                    <a:gd name="T74" fmla="*/ 297825 w 628"/>
                    <a:gd name="T75" fmla="*/ 788503 h 712"/>
                    <a:gd name="T76" fmla="*/ 310030 w 628"/>
                    <a:gd name="T77" fmla="*/ 820238 h 712"/>
                    <a:gd name="T78" fmla="*/ 371060 w 628"/>
                    <a:gd name="T79" fmla="*/ 869062 h 712"/>
                    <a:gd name="T80" fmla="*/ 446737 w 628"/>
                    <a:gd name="T81" fmla="*/ 827562 h 712"/>
                    <a:gd name="T82" fmla="*/ 393031 w 628"/>
                    <a:gd name="T83" fmla="*/ 717709 h 712"/>
                    <a:gd name="T84" fmla="*/ 393031 w 628"/>
                    <a:gd name="T85" fmla="*/ 693297 h 712"/>
                    <a:gd name="T86" fmla="*/ 415001 w 628"/>
                    <a:gd name="T87" fmla="*/ 534620 h 712"/>
                    <a:gd name="T88" fmla="*/ 551708 w 628"/>
                    <a:gd name="T89" fmla="*/ 546826 h 712"/>
                    <a:gd name="T90" fmla="*/ 649355 w 628"/>
                    <a:gd name="T91" fmla="*/ 683532 h 712"/>
                    <a:gd name="T92" fmla="*/ 681091 w 628"/>
                    <a:gd name="T93" fmla="*/ 688414 h 712"/>
                    <a:gd name="T94" fmla="*/ 754326 w 628"/>
                    <a:gd name="T95" fmla="*/ 659120 h 712"/>
                    <a:gd name="T96" fmla="*/ 756767 w 628"/>
                    <a:gd name="T97" fmla="*/ 573679 h 712"/>
                    <a:gd name="T98" fmla="*/ 371060 w 628"/>
                    <a:gd name="T99" fmla="*/ 498002 h 712"/>
                    <a:gd name="T100" fmla="*/ 336883 w 628"/>
                    <a:gd name="T101" fmla="*/ 480914 h 712"/>
                    <a:gd name="T102" fmla="*/ 317354 w 628"/>
                    <a:gd name="T103" fmla="*/ 444296 h 712"/>
                    <a:gd name="T104" fmla="*/ 317354 w 628"/>
                    <a:gd name="T105" fmla="*/ 417443 h 712"/>
                    <a:gd name="T106" fmla="*/ 336883 w 628"/>
                    <a:gd name="T107" fmla="*/ 383266 h 712"/>
                    <a:gd name="T108" fmla="*/ 371060 w 628"/>
                    <a:gd name="T109" fmla="*/ 366178 h 712"/>
                    <a:gd name="T110" fmla="*/ 397913 w 628"/>
                    <a:gd name="T111" fmla="*/ 366178 h 712"/>
                    <a:gd name="T112" fmla="*/ 432090 w 628"/>
                    <a:gd name="T113" fmla="*/ 383266 h 712"/>
                    <a:gd name="T114" fmla="*/ 451619 w 628"/>
                    <a:gd name="T115" fmla="*/ 417443 h 712"/>
                    <a:gd name="T116" fmla="*/ 451619 w 628"/>
                    <a:gd name="T117" fmla="*/ 444296 h 712"/>
                    <a:gd name="T118" fmla="*/ 432090 w 628"/>
                    <a:gd name="T119" fmla="*/ 480914 h 712"/>
                    <a:gd name="T120" fmla="*/ 397913 w 628"/>
                    <a:gd name="T121" fmla="*/ 498002 h 71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42"/>
                      </a:lnTo>
                      <a:lnTo>
                        <a:pt x="264" y="332"/>
                      </a:lnTo>
                      <a:lnTo>
                        <a:pt x="268" y="322"/>
                      </a:lnTo>
                      <a:lnTo>
                        <a:pt x="276" y="314"/>
                      </a:lnTo>
                      <a:lnTo>
                        <a:pt x="284" y="308"/>
                      </a:lnTo>
                      <a:lnTo>
                        <a:pt x="294" y="302"/>
                      </a:lnTo>
                      <a:lnTo>
                        <a:pt x="304" y="300"/>
                      </a:lnTo>
                      <a:lnTo>
                        <a:pt x="314" y="298"/>
                      </a:lnTo>
                      <a:lnTo>
                        <a:pt x="326" y="300"/>
                      </a:lnTo>
                      <a:lnTo>
                        <a:pt x="336" y="302"/>
                      </a:lnTo>
                      <a:lnTo>
                        <a:pt x="346" y="308"/>
                      </a:lnTo>
                      <a:lnTo>
                        <a:pt x="354" y="314"/>
                      </a:lnTo>
                      <a:lnTo>
                        <a:pt x="362" y="322"/>
                      </a:lnTo>
                      <a:lnTo>
                        <a:pt x="366" y="332"/>
                      </a:lnTo>
                      <a:lnTo>
                        <a:pt x="370" y="342"/>
                      </a:lnTo>
                      <a:lnTo>
                        <a:pt x="370" y="354"/>
                      </a:lnTo>
                      <a:lnTo>
                        <a:pt x="370" y="364"/>
                      </a:lnTo>
                      <a:lnTo>
                        <a:pt x="366" y="376"/>
                      </a:lnTo>
                      <a:lnTo>
                        <a:pt x="362" y="384"/>
                      </a:lnTo>
                      <a:lnTo>
                        <a:pt x="354" y="394"/>
                      </a:lnTo>
                      <a:lnTo>
                        <a:pt x="346" y="400"/>
                      </a:lnTo>
                      <a:lnTo>
                        <a:pt x="336" y="406"/>
                      </a:lnTo>
                      <a:lnTo>
                        <a:pt x="326" y="408"/>
                      </a:lnTo>
                      <a:lnTo>
                        <a:pt x="314" y="410"/>
                      </a:lnTo>
                      <a:close/>
                    </a:path>
                  </a:pathLst>
                </a:custGeom>
                <a:solidFill>
                  <a:srgbClr val="FEFFFF">
                    <a:alpha val="76077"/>
                  </a:srgbClr>
                </a:solidFill>
                <a:ln w="9525">
                  <a:noFill/>
                  <a:round/>
                  <a:headEnd/>
                  <a:tailEnd/>
                </a:ln>
              </p:spPr>
              <p:txBody>
                <a:bodyPr/>
                <a:lstStyle/>
                <a:p>
                  <a:pPr>
                    <a:defRPr/>
                  </a:pPr>
                  <a:endParaRPr lang="en-US"/>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a:lstStyle/>
            <a:p>
              <a:pPr defTabSz="457200">
                <a:defRPr/>
              </a:pPr>
              <a:endParaRPr lang="en-US">
                <a:latin typeface="+mn-lt"/>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a:lstStyle/>
            <a:p>
              <a:pPr>
                <a:defRPr/>
              </a:pPr>
              <a:endParaRPr lang="en-US"/>
            </a:p>
          </p:txBody>
        </p:sp>
        <p:sp>
          <p:nvSpPr>
            <p:cNvPr id="1039" name="Freeform 16"/>
            <p:cNvSpPr>
              <a:spLocks noChangeAspect="1"/>
            </p:cNvSpPr>
            <p:nvPr/>
          </p:nvSpPr>
          <p:spPr bwMode="auto">
            <a:xfrm>
              <a:off x="8126971" y="6307681"/>
              <a:ext cx="976534" cy="550941"/>
            </a:xfrm>
            <a:custGeom>
              <a:avLst/>
              <a:gdLst>
                <a:gd name="T0" fmla="*/ 966285 w 972"/>
                <a:gd name="T1" fmla="*/ 345532 h 548"/>
                <a:gd name="T2" fmla="*/ 863831 w 972"/>
                <a:gd name="T3" fmla="*/ 233033 h 548"/>
                <a:gd name="T4" fmla="*/ 976330 w 972"/>
                <a:gd name="T5" fmla="*/ 210935 h 548"/>
                <a:gd name="T6" fmla="*/ 958250 w 972"/>
                <a:gd name="T7" fmla="*/ 122543 h 548"/>
                <a:gd name="T8" fmla="*/ 857804 w 972"/>
                <a:gd name="T9" fmla="*/ 200891 h 548"/>
                <a:gd name="T10" fmla="*/ 837715 w 972"/>
                <a:gd name="T11" fmla="*/ 98437 h 548"/>
                <a:gd name="T12" fmla="*/ 745305 w 972"/>
                <a:gd name="T13" fmla="*/ 321425 h 548"/>
                <a:gd name="T14" fmla="*/ 717181 w 972"/>
                <a:gd name="T15" fmla="*/ 122543 h 548"/>
                <a:gd name="T16" fmla="*/ 638833 w 972"/>
                <a:gd name="T17" fmla="*/ 435933 h 548"/>
                <a:gd name="T18" fmla="*/ 616735 w 972"/>
                <a:gd name="T19" fmla="*/ 423880 h 548"/>
                <a:gd name="T20" fmla="*/ 578566 w 972"/>
                <a:gd name="T21" fmla="*/ 413835 h 548"/>
                <a:gd name="T22" fmla="*/ 554459 w 972"/>
                <a:gd name="T23" fmla="*/ 413835 h 548"/>
                <a:gd name="T24" fmla="*/ 504236 w 972"/>
                <a:gd name="T25" fmla="*/ 313390 h 548"/>
                <a:gd name="T26" fmla="*/ 590619 w 972"/>
                <a:gd name="T27" fmla="*/ 100445 h 548"/>
                <a:gd name="T28" fmla="*/ 441960 w 972"/>
                <a:gd name="T29" fmla="*/ 132588 h 548"/>
                <a:gd name="T30" fmla="*/ 480129 w 972"/>
                <a:gd name="T31" fmla="*/ 24107 h 548"/>
                <a:gd name="T32" fmla="*/ 395755 w 972"/>
                <a:gd name="T33" fmla="*/ 0 h 548"/>
                <a:gd name="T34" fmla="*/ 411826 w 972"/>
                <a:gd name="T35" fmla="*/ 124552 h 548"/>
                <a:gd name="T36" fmla="*/ 313390 w 972"/>
                <a:gd name="T37" fmla="*/ 88392 h 548"/>
                <a:gd name="T38" fmla="*/ 460040 w 972"/>
                <a:gd name="T39" fmla="*/ 279238 h 548"/>
                <a:gd name="T40" fmla="*/ 273212 w 972"/>
                <a:gd name="T41" fmla="*/ 204909 h 548"/>
                <a:gd name="T42" fmla="*/ 504236 w 972"/>
                <a:gd name="T43" fmla="*/ 427898 h 548"/>
                <a:gd name="T44" fmla="*/ 492183 w 972"/>
                <a:gd name="T45" fmla="*/ 433924 h 548"/>
                <a:gd name="T46" fmla="*/ 472094 w 972"/>
                <a:gd name="T47" fmla="*/ 449996 h 548"/>
                <a:gd name="T48" fmla="*/ 454014 w 972"/>
                <a:gd name="T49" fmla="*/ 470085 h 548"/>
                <a:gd name="T50" fmla="*/ 441960 w 972"/>
                <a:gd name="T51" fmla="*/ 492183 h 548"/>
                <a:gd name="T52" fmla="*/ 333479 w 972"/>
                <a:gd name="T53" fmla="*/ 484147 h 548"/>
                <a:gd name="T54" fmla="*/ 190846 w 972"/>
                <a:gd name="T55" fmla="*/ 303345 h 548"/>
                <a:gd name="T56" fmla="*/ 142633 w 972"/>
                <a:gd name="T57" fmla="*/ 447987 h 548"/>
                <a:gd name="T58" fmla="*/ 70312 w 972"/>
                <a:gd name="T59" fmla="*/ 361604 h 548"/>
                <a:gd name="T60" fmla="*/ 2009 w 972"/>
                <a:gd name="T61" fmla="*/ 421871 h 548"/>
                <a:gd name="T62" fmla="*/ 0 w 972"/>
                <a:gd name="T63" fmla="*/ 441960 h 548"/>
                <a:gd name="T64" fmla="*/ 34151 w 972"/>
                <a:gd name="T65" fmla="*/ 528343 h 548"/>
                <a:gd name="T66" fmla="*/ 142633 w 972"/>
                <a:gd name="T67" fmla="*/ 474102 h 548"/>
                <a:gd name="T68" fmla="*/ 214953 w 972"/>
                <a:gd name="T69" fmla="*/ 550441 h 548"/>
                <a:gd name="T70" fmla="*/ 311381 w 972"/>
                <a:gd name="T71" fmla="*/ 514281 h 548"/>
                <a:gd name="T72" fmla="*/ 429907 w 972"/>
                <a:gd name="T73" fmla="*/ 540396 h 548"/>
                <a:gd name="T74" fmla="*/ 466067 w 972"/>
                <a:gd name="T75" fmla="*/ 550441 h 548"/>
                <a:gd name="T76" fmla="*/ 468076 w 972"/>
                <a:gd name="T77" fmla="*/ 534370 h 548"/>
                <a:gd name="T78" fmla="*/ 476112 w 972"/>
                <a:gd name="T79" fmla="*/ 506245 h 548"/>
                <a:gd name="T80" fmla="*/ 494192 w 972"/>
                <a:gd name="T81" fmla="*/ 480129 h 548"/>
                <a:gd name="T82" fmla="*/ 518299 w 972"/>
                <a:gd name="T83" fmla="*/ 462049 h 548"/>
                <a:gd name="T84" fmla="*/ 534370 w 972"/>
                <a:gd name="T85" fmla="*/ 456022 h 548"/>
                <a:gd name="T86" fmla="*/ 572539 w 972"/>
                <a:gd name="T87" fmla="*/ 452004 h 548"/>
                <a:gd name="T88" fmla="*/ 608700 w 972"/>
                <a:gd name="T89" fmla="*/ 462049 h 548"/>
                <a:gd name="T90" fmla="*/ 636824 w 972"/>
                <a:gd name="T91" fmla="*/ 484147 h 548"/>
                <a:gd name="T92" fmla="*/ 656913 w 972"/>
                <a:gd name="T93" fmla="*/ 518298 h 548"/>
                <a:gd name="T94" fmla="*/ 660931 w 972"/>
                <a:gd name="T95" fmla="*/ 534370 h 548"/>
                <a:gd name="T96" fmla="*/ 699100 w 972"/>
                <a:gd name="T97" fmla="*/ 550441 h 548"/>
                <a:gd name="T98" fmla="*/ 697092 w 972"/>
                <a:gd name="T99" fmla="*/ 528343 h 548"/>
                <a:gd name="T100" fmla="*/ 693074 w 972"/>
                <a:gd name="T101" fmla="*/ 506245 h 548"/>
                <a:gd name="T102" fmla="*/ 683029 w 972"/>
                <a:gd name="T103" fmla="*/ 482138 h 548"/>
                <a:gd name="T104" fmla="*/ 666958 w 972"/>
                <a:gd name="T105" fmla="*/ 460040 h 548"/>
                <a:gd name="T106" fmla="*/ 966285 w 972"/>
                <a:gd name="T107" fmla="*/ 361604 h 5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6" y="548"/>
                  </a:lnTo>
                  <a:lnTo>
                    <a:pt x="464" y="548"/>
                  </a:lnTo>
                  <a:lnTo>
                    <a:pt x="466" y="532"/>
                  </a:lnTo>
                  <a:lnTo>
                    <a:pt x="468" y="518"/>
                  </a:lnTo>
                  <a:lnTo>
                    <a:pt x="474" y="504"/>
                  </a:lnTo>
                  <a:lnTo>
                    <a:pt x="482" y="490"/>
                  </a:lnTo>
                  <a:lnTo>
                    <a:pt x="492" y="478"/>
                  </a:lnTo>
                  <a:lnTo>
                    <a:pt x="504" y="468"/>
                  </a:lnTo>
                  <a:lnTo>
                    <a:pt x="516" y="460"/>
                  </a:lnTo>
                  <a:lnTo>
                    <a:pt x="532" y="454"/>
                  </a:lnTo>
                  <a:lnTo>
                    <a:pt x="550" y="450"/>
                  </a:lnTo>
                  <a:lnTo>
                    <a:pt x="570" y="450"/>
                  </a:lnTo>
                  <a:lnTo>
                    <a:pt x="588" y="454"/>
                  </a:lnTo>
                  <a:lnTo>
                    <a:pt x="606" y="460"/>
                  </a:lnTo>
                  <a:lnTo>
                    <a:pt x="622" y="470"/>
                  </a:lnTo>
                  <a:lnTo>
                    <a:pt x="634" y="482"/>
                  </a:lnTo>
                  <a:lnTo>
                    <a:pt x="646" y="498"/>
                  </a:lnTo>
                  <a:lnTo>
                    <a:pt x="654" y="516"/>
                  </a:lnTo>
                  <a:lnTo>
                    <a:pt x="658" y="532"/>
                  </a:lnTo>
                  <a:lnTo>
                    <a:pt x="658" y="548"/>
                  </a:lnTo>
                  <a:lnTo>
                    <a:pt x="696" y="548"/>
                  </a:lnTo>
                  <a:lnTo>
                    <a:pt x="694" y="526"/>
                  </a:lnTo>
                  <a:lnTo>
                    <a:pt x="690" y="504"/>
                  </a:lnTo>
                  <a:lnTo>
                    <a:pt x="686" y="492"/>
                  </a:lnTo>
                  <a:lnTo>
                    <a:pt x="680" y="480"/>
                  </a:lnTo>
                  <a:lnTo>
                    <a:pt x="672" y="470"/>
                  </a:lnTo>
                  <a:lnTo>
                    <a:pt x="664" y="458"/>
                  </a:lnTo>
                  <a:lnTo>
                    <a:pt x="736" y="376"/>
                  </a:lnTo>
                  <a:lnTo>
                    <a:pt x="962" y="360"/>
                  </a:lnTo>
                  <a:close/>
                </a:path>
              </a:pathLst>
            </a:custGeom>
            <a:solidFill>
              <a:srgbClr val="FEFFFF">
                <a:alpha val="76077"/>
              </a:srgbClr>
            </a:solidFill>
            <a:ln w="9525">
              <a:noFill/>
              <a:round/>
              <a:headEnd/>
              <a:tailEnd/>
            </a:ln>
          </p:spPr>
          <p:txBody>
            <a:bodyPr/>
            <a:lstStyle/>
            <a:p>
              <a:pPr>
                <a:defRPr/>
              </a:pPr>
              <a:endParaRPr lang="en-US"/>
            </a:p>
          </p:txBody>
        </p:sp>
      </p:grpSp>
      <p:sp>
        <p:nvSpPr>
          <p:cNvPr id="1027" name="Title Placeholder 1"/>
          <p:cNvSpPr>
            <a:spLocks noGrp="1"/>
          </p:cNvSpPr>
          <p:nvPr>
            <p:ph type="title"/>
          </p:nvPr>
        </p:nvSpPr>
        <p:spPr bwMode="auto">
          <a:xfrm>
            <a:off x="1009650" y="676275"/>
            <a:ext cx="7124700" cy="923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1009650" y="1806575"/>
            <a:ext cx="7124700" cy="40528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437313" y="5951538"/>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pPr>
              <a:defRPr/>
            </a:pPr>
            <a:fld id="{0F692388-06A9-45F1-AC4E-DDDAD7BF733A}" type="datetimeFigureOut">
              <a:rPr lang="en-US"/>
              <a:pPr>
                <a:defRPr/>
              </a:pPr>
              <a:t>12/31/2019</a:t>
            </a:fld>
            <a:endParaRPr lang="en-US"/>
          </a:p>
        </p:txBody>
      </p:sp>
      <p:sp>
        <p:nvSpPr>
          <p:cNvPr id="5" name="Footer Placeholder 4"/>
          <p:cNvSpPr>
            <a:spLocks noGrp="1"/>
          </p:cNvSpPr>
          <p:nvPr>
            <p:ph type="ftr" sz="quarter" idx="3"/>
          </p:nvPr>
        </p:nvSpPr>
        <p:spPr>
          <a:xfrm>
            <a:off x="1181100" y="5951538"/>
            <a:ext cx="5256213" cy="365125"/>
          </a:xfrm>
          <a:prstGeom prst="rect">
            <a:avLst/>
          </a:prstGeom>
        </p:spPr>
        <p:txBody>
          <a:bodyPr vert="horz" lIns="91440" tIns="45720" rIns="91440" bIns="45720" rtlCol="0" anchor="b"/>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573088" y="5951538"/>
            <a:ext cx="608012" cy="365125"/>
          </a:xfrm>
          <a:prstGeom prst="rect">
            <a:avLst/>
          </a:prstGeom>
        </p:spPr>
        <p:txBody>
          <a:bodyPr vert="horz" lIns="91440" tIns="45720" rIns="91440" bIns="45720" rtlCol="0" anchor="b"/>
          <a:lstStyle>
            <a:lvl1pPr algn="l">
              <a:defRPr sz="1800">
                <a:solidFill>
                  <a:schemeClr val="tx1">
                    <a:tint val="75000"/>
                  </a:schemeClr>
                </a:solidFill>
              </a:defRPr>
            </a:lvl1pPr>
          </a:lstStyle>
          <a:p>
            <a:pPr>
              <a:defRPr/>
            </a:pPr>
            <a:fld id="{F94A100A-CF60-48E5-9D4E-29B21713D38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3" r:id="rId9"/>
    <p:sldLayoutId id="2147483821" r:id="rId10"/>
    <p:sldLayoutId id="2147483822" r:id="rId11"/>
  </p:sldLayoutIdLst>
  <p:timing>
    <p:tnLst>
      <p:par>
        <p:cTn id="1" dur="indefinite" restart="never" nodeType="tmRoot"/>
      </p:par>
    </p:tnLst>
  </p:timing>
  <p:txStyles>
    <p:titleStyle>
      <a:lvl1pPr algn="l" defTabSz="457200" rtl="0" eaLnBrk="0" fontAlgn="base" hangingPunct="0">
        <a:spcBef>
          <a:spcPct val="0"/>
        </a:spcBef>
        <a:spcAft>
          <a:spcPct val="0"/>
        </a:spcAft>
        <a:defRPr sz="3200" kern="1200">
          <a:solidFill>
            <a:schemeClr val="tx1"/>
          </a:solidFill>
          <a:latin typeface="+mj-lt"/>
          <a:ea typeface="Trebuchet MS" pitchFamily="34" charset="0"/>
          <a:cs typeface="Trebuchet MS"/>
        </a:defRPr>
      </a:lvl1pPr>
      <a:lvl2pPr algn="l" defTabSz="457200" rtl="0" eaLnBrk="0" fontAlgn="base" hangingPunct="0">
        <a:spcBef>
          <a:spcPct val="0"/>
        </a:spcBef>
        <a:spcAft>
          <a:spcPct val="0"/>
        </a:spcAft>
        <a:defRPr sz="3200">
          <a:solidFill>
            <a:schemeClr val="tx1"/>
          </a:solidFill>
          <a:latin typeface="Verdana" pitchFamily="34" charset="0"/>
          <a:ea typeface="Trebuchet MS" pitchFamily="34" charset="0"/>
          <a:cs typeface="Trebuchet MS" pitchFamily="34" charset="0"/>
        </a:defRPr>
      </a:lvl2pPr>
      <a:lvl3pPr algn="l" defTabSz="457200" rtl="0" eaLnBrk="0" fontAlgn="base" hangingPunct="0">
        <a:spcBef>
          <a:spcPct val="0"/>
        </a:spcBef>
        <a:spcAft>
          <a:spcPct val="0"/>
        </a:spcAft>
        <a:defRPr sz="3200">
          <a:solidFill>
            <a:schemeClr val="tx1"/>
          </a:solidFill>
          <a:latin typeface="Verdana" pitchFamily="34" charset="0"/>
          <a:ea typeface="Trebuchet MS" pitchFamily="34" charset="0"/>
          <a:cs typeface="Trebuchet MS" pitchFamily="34" charset="0"/>
        </a:defRPr>
      </a:lvl3pPr>
      <a:lvl4pPr algn="l" defTabSz="457200" rtl="0" eaLnBrk="0" fontAlgn="base" hangingPunct="0">
        <a:spcBef>
          <a:spcPct val="0"/>
        </a:spcBef>
        <a:spcAft>
          <a:spcPct val="0"/>
        </a:spcAft>
        <a:defRPr sz="3200">
          <a:solidFill>
            <a:schemeClr val="tx1"/>
          </a:solidFill>
          <a:latin typeface="Verdana" pitchFamily="34" charset="0"/>
          <a:ea typeface="Trebuchet MS" pitchFamily="34" charset="0"/>
          <a:cs typeface="Trebuchet MS" pitchFamily="34" charset="0"/>
        </a:defRPr>
      </a:lvl4pPr>
      <a:lvl5pPr algn="l" defTabSz="457200" rtl="0" eaLnBrk="0" fontAlgn="base" hangingPunct="0">
        <a:spcBef>
          <a:spcPct val="0"/>
        </a:spcBef>
        <a:spcAft>
          <a:spcPct val="0"/>
        </a:spcAft>
        <a:defRPr sz="3200">
          <a:solidFill>
            <a:schemeClr val="tx1"/>
          </a:solidFill>
          <a:latin typeface="Verdana" pitchFamily="34" charset="0"/>
          <a:ea typeface="Trebuchet MS" pitchFamily="34" charset="0"/>
          <a:cs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ct val="20000"/>
        </a:spcBef>
        <a:spcAft>
          <a:spcPts val="600"/>
        </a:spcAft>
        <a:buClr>
          <a:schemeClr val="tx2"/>
        </a:buClr>
        <a:buFont typeface="Wingdings 2" pitchFamily="18" charset="2"/>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ts val="600"/>
        </a:spcAft>
        <a:buClr>
          <a:schemeClr val="tx2"/>
        </a:buClr>
        <a:buFont typeface="Wingdings 2" pitchFamily="18" charset="2"/>
        <a:buChar char=""/>
        <a:defRPr sz="1600" kern="1200">
          <a:solidFill>
            <a:schemeClr val="tx1"/>
          </a:solidFill>
          <a:latin typeface="+mn-lt"/>
          <a:ea typeface="+mn-ea"/>
          <a:cs typeface="+mn-cs"/>
        </a:defRPr>
      </a:lvl2pPr>
      <a:lvl3pPr marL="1143000" indent="-228600" algn="l" defTabSz="457200" rtl="0" eaLnBrk="0" fontAlgn="base" hangingPunct="0">
        <a:spcBef>
          <a:spcPct val="20000"/>
        </a:spcBef>
        <a:spcAft>
          <a:spcPts val="600"/>
        </a:spcAft>
        <a:buClr>
          <a:schemeClr val="tx2"/>
        </a:buClr>
        <a:buFont typeface="Wingdings 2" pitchFamily="18" charset="2"/>
        <a:buChar char=""/>
        <a:defRPr sz="1400" kern="1200">
          <a:solidFill>
            <a:schemeClr val="tx1"/>
          </a:solidFill>
          <a:latin typeface="+mn-lt"/>
          <a:ea typeface="+mn-ea"/>
          <a:cs typeface="+mn-cs"/>
        </a:defRPr>
      </a:lvl3pPr>
      <a:lvl4pPr marL="1600200" indent="-228600" algn="l" defTabSz="457200" rtl="0" eaLnBrk="0" fontAlgn="base" hangingPunct="0">
        <a:spcBef>
          <a:spcPct val="20000"/>
        </a:spcBef>
        <a:spcAft>
          <a:spcPts val="600"/>
        </a:spcAft>
        <a:buClr>
          <a:schemeClr val="tx2"/>
        </a:buClr>
        <a:buFont typeface="Wingdings 2" pitchFamily="18" charset="2"/>
        <a:buChar char=""/>
        <a:defRPr sz="1200" kern="1200">
          <a:solidFill>
            <a:schemeClr val="tx1"/>
          </a:solidFill>
          <a:latin typeface="+mn-lt"/>
          <a:ea typeface="+mn-ea"/>
          <a:cs typeface="+mn-cs"/>
        </a:defRPr>
      </a:lvl4pPr>
      <a:lvl5pPr marL="2057400" indent="-228600" algn="l" defTabSz="457200" rtl="0" eaLnBrk="0" fontAlgn="base" hangingPunct="0">
        <a:spcBef>
          <a:spcPct val="20000"/>
        </a:spcBef>
        <a:spcAft>
          <a:spcPts val="600"/>
        </a:spcAft>
        <a:buClr>
          <a:schemeClr val="tx2"/>
        </a:buClr>
        <a:buFont typeface="Wingdings 2" pitchFamily="18"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1009650" y="3306763"/>
            <a:ext cx="7116763" cy="1470025"/>
          </a:xfrm>
        </p:spPr>
        <p:txBody>
          <a:bodyPr/>
          <a:lstStyle/>
          <a:p>
            <a:pPr eaLnBrk="1" hangingPunct="1"/>
            <a:r>
              <a:rPr lang="en-US" altLang="en-US" smtClean="0">
                <a:cs typeface="Trebuchet MS" pitchFamily="34" charset="0"/>
              </a:rPr>
              <a:t>COOLING SYSTEM</a:t>
            </a:r>
          </a:p>
        </p:txBody>
      </p:sp>
      <p:sp>
        <p:nvSpPr>
          <p:cNvPr id="3" name="Subtitle 2"/>
          <p:cNvSpPr>
            <a:spLocks noGrp="1"/>
          </p:cNvSpPr>
          <p:nvPr>
            <p:ph type="subTitle" idx="1"/>
          </p:nvPr>
        </p:nvSpPr>
        <p:spPr>
          <a:xfrm>
            <a:off x="1009650" y="4776788"/>
            <a:ext cx="7116763" cy="862012"/>
          </a:xfrm>
        </p:spPr>
        <p:txBody>
          <a:bodyPr rtlCol="0"/>
          <a:lstStyle/>
          <a:p>
            <a:pPr eaLnBrk="1" fontAlgn="auto" hangingPunct="1">
              <a:spcAft>
                <a:spcPts val="0"/>
              </a:spcAft>
              <a:buFont typeface="Arial" pitchFamily="34" charset="0"/>
              <a:buNone/>
              <a:defRPr/>
            </a:pPr>
            <a:r>
              <a:rPr lang="en-US" dirty="0" smtClean="0"/>
              <a:t>DJA20013</a:t>
            </a:r>
            <a:endParaRPr lang="en-US" dirty="0" smtClean="0"/>
          </a:p>
        </p:txBody>
      </p:sp>
      <p:pic>
        <p:nvPicPr>
          <p:cNvPr id="4100" name="Picture 1"/>
          <p:cNvPicPr>
            <a:picLocks noChangeAspect="1"/>
          </p:cNvPicPr>
          <p:nvPr/>
        </p:nvPicPr>
        <p:blipFill>
          <a:blip r:embed="rId2"/>
          <a:srcRect/>
          <a:stretch>
            <a:fillRect/>
          </a:stretch>
        </p:blipFill>
        <p:spPr bwMode="auto">
          <a:xfrm>
            <a:off x="609600" y="838200"/>
            <a:ext cx="2857500" cy="1914525"/>
          </a:xfrm>
          <a:prstGeom prst="rect">
            <a:avLst/>
          </a:prstGeom>
          <a:noFill/>
          <a:ln w="9525">
            <a:noFill/>
            <a:miter lim="800000"/>
            <a:headEnd/>
            <a:tailEnd/>
          </a:ln>
        </p:spPr>
      </p:pic>
      <p:pic>
        <p:nvPicPr>
          <p:cNvPr id="4101" name="Picture 3"/>
          <p:cNvPicPr>
            <a:picLocks noChangeAspect="1"/>
          </p:cNvPicPr>
          <p:nvPr/>
        </p:nvPicPr>
        <p:blipFill>
          <a:blip r:embed="rId3"/>
          <a:srcRect/>
          <a:stretch>
            <a:fillRect/>
          </a:stretch>
        </p:blipFill>
        <p:spPr bwMode="auto">
          <a:xfrm>
            <a:off x="3581400" y="685800"/>
            <a:ext cx="3440113" cy="2573338"/>
          </a:xfrm>
          <a:prstGeom prst="rect">
            <a:avLst/>
          </a:prstGeom>
          <a:noFill/>
          <a:ln w="9525">
            <a:noFill/>
            <a:miter lim="800000"/>
            <a:headEnd/>
            <a:tailEnd/>
          </a:ln>
        </p:spPr>
      </p:pic>
      <p:pic>
        <p:nvPicPr>
          <p:cNvPr id="4102" name="Picture 4"/>
          <p:cNvPicPr>
            <a:picLocks noChangeAspect="1"/>
          </p:cNvPicPr>
          <p:nvPr/>
        </p:nvPicPr>
        <p:blipFill>
          <a:blip r:embed="rId4"/>
          <a:srcRect/>
          <a:stretch>
            <a:fillRect/>
          </a:stretch>
        </p:blipFill>
        <p:spPr bwMode="auto">
          <a:xfrm>
            <a:off x="5867400" y="3429000"/>
            <a:ext cx="1914525" cy="1570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tLang="en-US" smtClean="0">
                <a:solidFill>
                  <a:srgbClr val="7B9899"/>
                </a:solidFill>
                <a:cs typeface="Trebuchet MS" pitchFamily="34" charset="0"/>
              </a:rPr>
              <a:t>Radiator</a:t>
            </a:r>
          </a:p>
        </p:txBody>
      </p:sp>
      <p:pic>
        <p:nvPicPr>
          <p:cNvPr id="13315" name="Picture 2"/>
          <p:cNvPicPr>
            <a:picLocks noGrp="1" noChangeAspect="1" noChangeArrowheads="1"/>
          </p:cNvPicPr>
          <p:nvPr>
            <p:ph idx="1"/>
          </p:nvPr>
        </p:nvPicPr>
        <p:blipFill>
          <a:blip r:embed="rId2"/>
          <a:srcRect/>
          <a:stretch>
            <a:fillRect/>
          </a:stretch>
        </p:blipFill>
        <p:spPr>
          <a:xfrm>
            <a:off x="1447800" y="1371600"/>
            <a:ext cx="6096000" cy="4602163"/>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endParaRPr lang="en-US" altLang="en-US" smtClean="0">
              <a:solidFill>
                <a:srgbClr val="7B9899"/>
              </a:solidFill>
              <a:cs typeface="Trebuchet MS" pitchFamily="34" charset="0"/>
            </a:endParaRPr>
          </a:p>
        </p:txBody>
      </p:sp>
      <p:sp>
        <p:nvSpPr>
          <p:cNvPr id="14339" name="Content Placeholder 2"/>
          <p:cNvSpPr>
            <a:spLocks noGrp="1"/>
          </p:cNvSpPr>
          <p:nvPr>
            <p:ph idx="1"/>
          </p:nvPr>
        </p:nvSpPr>
        <p:spPr/>
        <p:txBody>
          <a:bodyPr/>
          <a:lstStyle/>
          <a:p>
            <a:pPr marL="273050" indent="-273050" eaLnBrk="1" hangingPunct="1">
              <a:spcAft>
                <a:spcPct val="0"/>
              </a:spcAft>
              <a:buFont typeface="Arial" charset="0"/>
              <a:buChar char="•"/>
            </a:pPr>
            <a:r>
              <a:rPr lang="en-US" sz="1800" smtClean="0"/>
              <a:t>The radiator is located in a convenient position under the hood of the vehicle. Its actual location under the hood depends on the engine configuration, available space and the shape or line of the hood itself. </a:t>
            </a:r>
          </a:p>
          <a:p>
            <a:pPr marL="273050" indent="-273050" eaLnBrk="1" hangingPunct="1">
              <a:spcAft>
                <a:spcPct val="0"/>
              </a:spcAft>
              <a:buFont typeface="Arial" charset="0"/>
              <a:buChar char="•"/>
            </a:pPr>
            <a:r>
              <a:rPr lang="en-US" sz="1800" smtClean="0"/>
              <a:t>The radiator consists of top and bottom tanks, and a core.</a:t>
            </a:r>
          </a:p>
          <a:p>
            <a:pPr marL="273050" indent="-273050" eaLnBrk="1" hangingPunct="1">
              <a:spcAft>
                <a:spcPct val="0"/>
              </a:spcAft>
              <a:buFont typeface="Arial" charset="0"/>
              <a:buChar char="•"/>
            </a:pPr>
            <a:r>
              <a:rPr lang="en-US" sz="1800" smtClean="0"/>
              <a:t>The radiator core allows the coolant to pass through it in either a vertical down or horizontal cross flow direction. In addition, the radiator core serves as a good conductor of heat away from the engine.</a:t>
            </a:r>
          </a:p>
          <a:p>
            <a:pPr marL="273050" indent="-273050" eaLnBrk="1" hangingPunct="1">
              <a:spcAft>
                <a:spcPct val="0"/>
              </a:spcAft>
              <a:buFont typeface="Arial" charset="0"/>
              <a:buChar char="•"/>
            </a:pPr>
            <a:endParaRPr lang="en-US" sz="18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838200" y="189374"/>
            <a:ext cx="7124700" cy="923925"/>
          </a:xfrm>
        </p:spPr>
        <p:txBody>
          <a:bodyPr/>
          <a:lstStyle/>
          <a:p>
            <a:pPr eaLnBrk="1" hangingPunct="1"/>
            <a:r>
              <a:rPr lang="en-US" altLang="en-US" dirty="0" smtClean="0">
                <a:solidFill>
                  <a:srgbClr val="7B9899"/>
                </a:solidFill>
                <a:cs typeface="Trebuchet MS" pitchFamily="34" charset="0"/>
              </a:rPr>
              <a:t>Reservoir</a:t>
            </a:r>
          </a:p>
        </p:txBody>
      </p:sp>
      <p:pic>
        <p:nvPicPr>
          <p:cNvPr id="15363" name="Picture 2"/>
          <p:cNvPicPr>
            <a:picLocks noGrp="1" noChangeAspect="1" noChangeArrowheads="1"/>
          </p:cNvPicPr>
          <p:nvPr>
            <p:ph idx="1"/>
          </p:nvPr>
        </p:nvPicPr>
        <p:blipFill>
          <a:blip r:embed="rId2"/>
          <a:srcRect/>
          <a:stretch>
            <a:fillRect/>
          </a:stretch>
        </p:blipFill>
        <p:spPr>
          <a:xfrm>
            <a:off x="2362200" y="1295400"/>
            <a:ext cx="3124200" cy="2366582"/>
          </a:xfrm>
          <a:noFill/>
        </p:spPr>
      </p:pic>
      <p:sp>
        <p:nvSpPr>
          <p:cNvPr id="4" name="Content Placeholder 2"/>
          <p:cNvSpPr txBox="1">
            <a:spLocks/>
          </p:cNvSpPr>
          <p:nvPr/>
        </p:nvSpPr>
        <p:spPr bwMode="auto">
          <a:xfrm>
            <a:off x="762000" y="2813425"/>
            <a:ext cx="7124700" cy="40528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defTabSz="457200" rtl="0" eaLnBrk="0" fontAlgn="base" hangingPunct="0">
              <a:spcBef>
                <a:spcPct val="20000"/>
              </a:spcBef>
              <a:spcAft>
                <a:spcPts val="600"/>
              </a:spcAft>
              <a:buClr>
                <a:schemeClr val="tx2"/>
              </a:buClr>
              <a:buFont typeface="Wingdings 2" pitchFamily="18" charset="2"/>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ts val="600"/>
              </a:spcAft>
              <a:buClr>
                <a:schemeClr val="tx2"/>
              </a:buClr>
              <a:buFont typeface="Wingdings 2" pitchFamily="18" charset="2"/>
              <a:buChar char=""/>
              <a:defRPr sz="1600" kern="1200">
                <a:solidFill>
                  <a:schemeClr val="tx1"/>
                </a:solidFill>
                <a:latin typeface="+mn-lt"/>
                <a:ea typeface="+mn-ea"/>
                <a:cs typeface="+mn-cs"/>
              </a:defRPr>
            </a:lvl2pPr>
            <a:lvl3pPr marL="1143000" indent="-228600" algn="l" defTabSz="457200" rtl="0" eaLnBrk="0" fontAlgn="base" hangingPunct="0">
              <a:spcBef>
                <a:spcPct val="20000"/>
              </a:spcBef>
              <a:spcAft>
                <a:spcPts val="600"/>
              </a:spcAft>
              <a:buClr>
                <a:schemeClr val="tx2"/>
              </a:buClr>
              <a:buFont typeface="Wingdings 2" pitchFamily="18" charset="2"/>
              <a:buChar char=""/>
              <a:defRPr sz="1400" kern="1200">
                <a:solidFill>
                  <a:schemeClr val="tx1"/>
                </a:solidFill>
                <a:latin typeface="+mn-lt"/>
                <a:ea typeface="+mn-ea"/>
                <a:cs typeface="+mn-cs"/>
              </a:defRPr>
            </a:lvl3pPr>
            <a:lvl4pPr marL="1600200" indent="-228600" algn="l" defTabSz="457200" rtl="0" eaLnBrk="0" fontAlgn="base" hangingPunct="0">
              <a:spcBef>
                <a:spcPct val="20000"/>
              </a:spcBef>
              <a:spcAft>
                <a:spcPts val="600"/>
              </a:spcAft>
              <a:buClr>
                <a:schemeClr val="tx2"/>
              </a:buClr>
              <a:buFont typeface="Wingdings 2" pitchFamily="18" charset="2"/>
              <a:buChar char=""/>
              <a:defRPr sz="1200" kern="1200">
                <a:solidFill>
                  <a:schemeClr val="tx1"/>
                </a:solidFill>
                <a:latin typeface="+mn-lt"/>
                <a:ea typeface="+mn-ea"/>
                <a:cs typeface="+mn-cs"/>
              </a:defRPr>
            </a:lvl4pPr>
            <a:lvl5pPr marL="2057400" indent="-228600" algn="l" defTabSz="457200" rtl="0" eaLnBrk="0" fontAlgn="base" hangingPunct="0">
              <a:spcBef>
                <a:spcPct val="20000"/>
              </a:spcBef>
              <a:spcAft>
                <a:spcPts val="600"/>
              </a:spcAft>
              <a:buClr>
                <a:schemeClr val="tx2"/>
              </a:buClr>
              <a:buFont typeface="Wingdings 2" pitchFamily="18"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eaLnBrk="1" hangingPunct="1"/>
            <a:r>
              <a:rPr lang="en-US" altLang="en-US" sz="1800" smtClean="0"/>
              <a:t>The header tank, or reservoir, can be mounted separately from the radiator. It has a supply of coolant and is located higher than the top of the radiator. The reservoirs are usually made of hardened plastic, which allows for a visual checking of the fluid level through the plastic</a:t>
            </a:r>
            <a:endParaRPr lang="en-US" altLang="en-US" sz="18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152400"/>
            <a:ext cx="8229600" cy="838200"/>
          </a:xfrm>
        </p:spPr>
        <p:txBody>
          <a:bodyPr/>
          <a:lstStyle/>
          <a:p>
            <a:pPr eaLnBrk="1" hangingPunct="1"/>
            <a:r>
              <a:rPr lang="en-US" altLang="en-US" dirty="0" smtClean="0">
                <a:solidFill>
                  <a:srgbClr val="7B9899"/>
                </a:solidFill>
                <a:cs typeface="Trebuchet MS" pitchFamily="34" charset="0"/>
              </a:rPr>
              <a:t>Radiator Cap</a:t>
            </a:r>
          </a:p>
        </p:txBody>
      </p:sp>
      <p:pic>
        <p:nvPicPr>
          <p:cNvPr id="17411" name="Picture 2"/>
          <p:cNvPicPr>
            <a:picLocks noGrp="1" noChangeAspect="1" noChangeArrowheads="1"/>
          </p:cNvPicPr>
          <p:nvPr>
            <p:ph idx="1"/>
          </p:nvPr>
        </p:nvPicPr>
        <p:blipFill>
          <a:blip r:embed="rId2"/>
          <a:srcRect/>
          <a:stretch>
            <a:fillRect/>
          </a:stretch>
        </p:blipFill>
        <p:spPr>
          <a:xfrm>
            <a:off x="2438400" y="1219200"/>
            <a:ext cx="3352800" cy="2522701"/>
          </a:xfrm>
          <a:noFill/>
        </p:spPr>
      </p:pic>
      <p:sp>
        <p:nvSpPr>
          <p:cNvPr id="2" name="Rectangle 1"/>
          <p:cNvSpPr/>
          <p:nvPr/>
        </p:nvSpPr>
        <p:spPr>
          <a:xfrm>
            <a:off x="1197032" y="4038600"/>
            <a:ext cx="6727767" cy="923330"/>
          </a:xfrm>
          <a:prstGeom prst="rect">
            <a:avLst/>
          </a:prstGeom>
        </p:spPr>
        <p:txBody>
          <a:bodyPr wrap="square">
            <a:spAutoFit/>
          </a:bodyPr>
          <a:lstStyle/>
          <a:p>
            <a:pPr eaLnBrk="1" hangingPunct="1"/>
            <a:r>
              <a:rPr lang="en-US" altLang="en-US" dirty="0"/>
              <a:t>The pressurized radiator cap is used to increase the boiling point of the coolant. It can be located directly on the top of the radiator or on the header (or surge) tank</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85800" y="304800"/>
            <a:ext cx="7124700" cy="923925"/>
          </a:xfrm>
        </p:spPr>
        <p:txBody>
          <a:bodyPr/>
          <a:lstStyle/>
          <a:p>
            <a:pPr eaLnBrk="1" hangingPunct="1"/>
            <a:r>
              <a:rPr lang="en-US" altLang="en-US" dirty="0" smtClean="0">
                <a:solidFill>
                  <a:srgbClr val="7B9899"/>
                </a:solidFill>
                <a:cs typeface="Trebuchet MS" pitchFamily="34" charset="0"/>
              </a:rPr>
              <a:t>Thermostat &amp; housing</a:t>
            </a:r>
          </a:p>
        </p:txBody>
      </p:sp>
      <p:pic>
        <p:nvPicPr>
          <p:cNvPr id="19459" name="Picture 2"/>
          <p:cNvPicPr>
            <a:picLocks noGrp="1" noChangeAspect="1" noChangeArrowheads="1"/>
          </p:cNvPicPr>
          <p:nvPr>
            <p:ph idx="1"/>
          </p:nvPr>
        </p:nvPicPr>
        <p:blipFill>
          <a:blip r:embed="rId2"/>
          <a:srcRect/>
          <a:stretch>
            <a:fillRect/>
          </a:stretch>
        </p:blipFill>
        <p:spPr>
          <a:xfrm>
            <a:off x="1219200" y="1295400"/>
            <a:ext cx="2286000" cy="1711657"/>
          </a:xfrm>
          <a:noFill/>
        </p:spPr>
      </p:pic>
      <p:pic>
        <p:nvPicPr>
          <p:cNvPr id="19460" name="Picture 3"/>
          <p:cNvPicPr>
            <a:picLocks noChangeAspect="1" noChangeArrowheads="1"/>
          </p:cNvPicPr>
          <p:nvPr/>
        </p:nvPicPr>
        <p:blipFill>
          <a:blip r:embed="rId3"/>
          <a:srcRect/>
          <a:stretch>
            <a:fillRect/>
          </a:stretch>
        </p:blipFill>
        <p:spPr bwMode="auto">
          <a:xfrm>
            <a:off x="3886200" y="1295400"/>
            <a:ext cx="2286000" cy="1715925"/>
          </a:xfrm>
          <a:prstGeom prst="rect">
            <a:avLst/>
          </a:prstGeom>
          <a:noFill/>
          <a:ln w="9525">
            <a:noFill/>
            <a:miter lim="800000"/>
            <a:headEnd/>
            <a:tailEnd/>
          </a:ln>
        </p:spPr>
      </p:pic>
      <p:sp>
        <p:nvSpPr>
          <p:cNvPr id="2" name="Rectangle 1"/>
          <p:cNvSpPr/>
          <p:nvPr/>
        </p:nvSpPr>
        <p:spPr>
          <a:xfrm>
            <a:off x="914400" y="3352800"/>
            <a:ext cx="6781800" cy="2031325"/>
          </a:xfrm>
          <a:prstGeom prst="rect">
            <a:avLst/>
          </a:prstGeom>
        </p:spPr>
        <p:txBody>
          <a:bodyPr wrap="square">
            <a:spAutoFit/>
          </a:bodyPr>
          <a:lstStyle/>
          <a:p>
            <a:pPr marL="285750" indent="-285750" eaLnBrk="1" hangingPunct="1">
              <a:buFont typeface="Arial" panose="020B0604020202020204" pitchFamily="34" charset="0"/>
              <a:buChar char="•"/>
            </a:pPr>
            <a:r>
              <a:rPr lang="en-US" altLang="en-US" dirty="0"/>
              <a:t>The thermostat is located under the thermostat housing.</a:t>
            </a:r>
          </a:p>
          <a:p>
            <a:pPr eaLnBrk="1" hangingPunct="1"/>
            <a:endParaRPr lang="en-US" altLang="en-US" dirty="0" smtClean="0"/>
          </a:p>
          <a:p>
            <a:pPr marL="285750" indent="-285750" eaLnBrk="1" hangingPunct="1">
              <a:buFont typeface="Arial" panose="020B0604020202020204" pitchFamily="34" charset="0"/>
              <a:buChar char="•"/>
            </a:pPr>
            <a:r>
              <a:rPr lang="en-US" altLang="en-US" dirty="0" smtClean="0"/>
              <a:t>The </a:t>
            </a:r>
            <a:r>
              <a:rPr lang="en-US" altLang="en-US" dirty="0"/>
              <a:t>thermostat regulates the flow of coolant, allowing a circulation of coolant to flow from the engine to the radiator when the engine is running at its operating temperature. But it is closed when the engine is cold to allow the engine to warm up more rapidly.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09600" y="228600"/>
            <a:ext cx="7124700" cy="923925"/>
          </a:xfrm>
        </p:spPr>
        <p:txBody>
          <a:bodyPr/>
          <a:lstStyle/>
          <a:p>
            <a:pPr eaLnBrk="1" hangingPunct="1"/>
            <a:r>
              <a:rPr lang="en-US" altLang="en-US" dirty="0" smtClean="0">
                <a:solidFill>
                  <a:srgbClr val="7B9899"/>
                </a:solidFill>
                <a:cs typeface="Trebuchet MS" pitchFamily="34" charset="0"/>
              </a:rPr>
              <a:t>Water pump</a:t>
            </a:r>
          </a:p>
        </p:txBody>
      </p:sp>
      <p:pic>
        <p:nvPicPr>
          <p:cNvPr id="22531" name="Picture 2"/>
          <p:cNvPicPr>
            <a:picLocks noGrp="1" noChangeAspect="1" noChangeArrowheads="1"/>
          </p:cNvPicPr>
          <p:nvPr>
            <p:ph idx="1"/>
          </p:nvPr>
        </p:nvPicPr>
        <p:blipFill>
          <a:blip r:embed="rId2"/>
          <a:srcRect/>
          <a:stretch>
            <a:fillRect/>
          </a:stretch>
        </p:blipFill>
        <p:spPr>
          <a:xfrm>
            <a:off x="2286000" y="1066800"/>
            <a:ext cx="2971800" cy="2234097"/>
          </a:xfrm>
          <a:noFill/>
        </p:spPr>
      </p:pic>
      <p:sp>
        <p:nvSpPr>
          <p:cNvPr id="4" name="Content Placeholder 2"/>
          <p:cNvSpPr txBox="1">
            <a:spLocks/>
          </p:cNvSpPr>
          <p:nvPr/>
        </p:nvSpPr>
        <p:spPr bwMode="auto">
          <a:xfrm>
            <a:off x="762000" y="3048000"/>
            <a:ext cx="7124700" cy="40528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defTabSz="457200" rtl="0" eaLnBrk="0" fontAlgn="base" hangingPunct="0">
              <a:spcBef>
                <a:spcPct val="20000"/>
              </a:spcBef>
              <a:spcAft>
                <a:spcPts val="600"/>
              </a:spcAft>
              <a:buClr>
                <a:schemeClr val="tx2"/>
              </a:buClr>
              <a:buFont typeface="Wingdings 2" pitchFamily="18" charset="2"/>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ts val="600"/>
              </a:spcAft>
              <a:buClr>
                <a:schemeClr val="tx2"/>
              </a:buClr>
              <a:buFont typeface="Wingdings 2" pitchFamily="18" charset="2"/>
              <a:buChar char=""/>
              <a:defRPr sz="1600" kern="1200">
                <a:solidFill>
                  <a:schemeClr val="tx1"/>
                </a:solidFill>
                <a:latin typeface="+mn-lt"/>
                <a:ea typeface="+mn-ea"/>
                <a:cs typeface="+mn-cs"/>
              </a:defRPr>
            </a:lvl2pPr>
            <a:lvl3pPr marL="1143000" indent="-228600" algn="l" defTabSz="457200" rtl="0" eaLnBrk="0" fontAlgn="base" hangingPunct="0">
              <a:spcBef>
                <a:spcPct val="20000"/>
              </a:spcBef>
              <a:spcAft>
                <a:spcPts val="600"/>
              </a:spcAft>
              <a:buClr>
                <a:schemeClr val="tx2"/>
              </a:buClr>
              <a:buFont typeface="Wingdings 2" pitchFamily="18" charset="2"/>
              <a:buChar char=""/>
              <a:defRPr sz="1400" kern="1200">
                <a:solidFill>
                  <a:schemeClr val="tx1"/>
                </a:solidFill>
                <a:latin typeface="+mn-lt"/>
                <a:ea typeface="+mn-ea"/>
                <a:cs typeface="+mn-cs"/>
              </a:defRPr>
            </a:lvl3pPr>
            <a:lvl4pPr marL="1600200" indent="-228600" algn="l" defTabSz="457200" rtl="0" eaLnBrk="0" fontAlgn="base" hangingPunct="0">
              <a:spcBef>
                <a:spcPct val="20000"/>
              </a:spcBef>
              <a:spcAft>
                <a:spcPts val="600"/>
              </a:spcAft>
              <a:buClr>
                <a:schemeClr val="tx2"/>
              </a:buClr>
              <a:buFont typeface="Wingdings 2" pitchFamily="18" charset="2"/>
              <a:buChar char=""/>
              <a:defRPr sz="1200" kern="1200">
                <a:solidFill>
                  <a:schemeClr val="tx1"/>
                </a:solidFill>
                <a:latin typeface="+mn-lt"/>
                <a:ea typeface="+mn-ea"/>
                <a:cs typeface="+mn-cs"/>
              </a:defRPr>
            </a:lvl4pPr>
            <a:lvl5pPr marL="2057400" indent="-228600" algn="l" defTabSz="457200" rtl="0" eaLnBrk="0" fontAlgn="base" hangingPunct="0">
              <a:spcBef>
                <a:spcPct val="20000"/>
              </a:spcBef>
              <a:spcAft>
                <a:spcPts val="600"/>
              </a:spcAft>
              <a:buClr>
                <a:schemeClr val="tx2"/>
              </a:buClr>
              <a:buFont typeface="Wingdings 2" pitchFamily="18"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eaLnBrk="1" hangingPunct="1">
              <a:buFont typeface="Arial" charset="0"/>
              <a:buChar char="•"/>
            </a:pPr>
            <a:r>
              <a:rPr lang="en-US" altLang="en-US" sz="1800" smtClean="0"/>
              <a:t>The water pump is normally bolted to the front of the engine block. The bottom radiator hose comes from the radiator and is connected to the water pump inlet.</a:t>
            </a:r>
          </a:p>
          <a:p>
            <a:pPr eaLnBrk="1" hangingPunct="1">
              <a:buFont typeface="Arial" charset="0"/>
              <a:buChar char="•"/>
            </a:pPr>
            <a:r>
              <a:rPr lang="en-US" altLang="en-US" sz="1800" smtClean="0"/>
              <a:t>The water pump is driven by the engine via a fan or drive belt. </a:t>
            </a:r>
          </a:p>
          <a:p>
            <a:pPr eaLnBrk="1" hangingPunct="1">
              <a:buFont typeface="Arial" charset="0"/>
              <a:buChar char="•"/>
            </a:pPr>
            <a:r>
              <a:rPr lang="en-US" altLang="en-US" sz="1800" smtClean="0"/>
              <a:t>As the coolant leaves the outlet of the radiator, which has removed much of its heat, the water pump forces it through the water jackets by the action of the impeller in the pump.</a:t>
            </a:r>
          </a:p>
          <a:p>
            <a:pPr eaLnBrk="1" hangingPunct="1">
              <a:buFont typeface="Arial" charset="0"/>
              <a:buChar char="•"/>
            </a:pPr>
            <a:endParaRPr lang="en-US" altLang="en-US" sz="18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28600"/>
            <a:ext cx="7124700" cy="923925"/>
          </a:xfrm>
        </p:spPr>
        <p:txBody>
          <a:bodyPr/>
          <a:lstStyle/>
          <a:p>
            <a:pPr eaLnBrk="1" hangingPunct="1"/>
            <a:r>
              <a:rPr lang="en-US" altLang="en-US" dirty="0" smtClean="0">
                <a:solidFill>
                  <a:srgbClr val="7B9899"/>
                </a:solidFill>
                <a:cs typeface="Trebuchet MS" pitchFamily="34" charset="0"/>
              </a:rPr>
              <a:t>Cooling fan</a:t>
            </a:r>
          </a:p>
        </p:txBody>
      </p:sp>
      <p:pic>
        <p:nvPicPr>
          <p:cNvPr id="24579" name="Picture 2"/>
          <p:cNvPicPr>
            <a:picLocks noGrp="1" noChangeAspect="1" noChangeArrowheads="1"/>
          </p:cNvPicPr>
          <p:nvPr>
            <p:ph idx="1"/>
          </p:nvPr>
        </p:nvPicPr>
        <p:blipFill>
          <a:blip r:embed="rId2"/>
          <a:srcRect/>
          <a:stretch>
            <a:fillRect/>
          </a:stretch>
        </p:blipFill>
        <p:spPr>
          <a:xfrm>
            <a:off x="2743200" y="1184390"/>
            <a:ext cx="2717800" cy="2034751"/>
          </a:xfrm>
          <a:noFill/>
        </p:spPr>
      </p:pic>
      <p:sp>
        <p:nvSpPr>
          <p:cNvPr id="5" name="Content Placeholder 2"/>
          <p:cNvSpPr txBox="1">
            <a:spLocks/>
          </p:cNvSpPr>
          <p:nvPr/>
        </p:nvSpPr>
        <p:spPr bwMode="auto">
          <a:xfrm>
            <a:off x="685800" y="3048000"/>
            <a:ext cx="7124700" cy="40528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defTabSz="457200" rtl="0" eaLnBrk="0" fontAlgn="base" hangingPunct="0">
              <a:spcBef>
                <a:spcPct val="20000"/>
              </a:spcBef>
              <a:spcAft>
                <a:spcPts val="600"/>
              </a:spcAft>
              <a:buClr>
                <a:schemeClr val="tx2"/>
              </a:buClr>
              <a:buFont typeface="Wingdings 2" pitchFamily="18" charset="2"/>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ts val="600"/>
              </a:spcAft>
              <a:buClr>
                <a:schemeClr val="tx2"/>
              </a:buClr>
              <a:buFont typeface="Wingdings 2" pitchFamily="18" charset="2"/>
              <a:buChar char=""/>
              <a:defRPr sz="1600" kern="1200">
                <a:solidFill>
                  <a:schemeClr val="tx1"/>
                </a:solidFill>
                <a:latin typeface="+mn-lt"/>
                <a:ea typeface="+mn-ea"/>
                <a:cs typeface="+mn-cs"/>
              </a:defRPr>
            </a:lvl2pPr>
            <a:lvl3pPr marL="1143000" indent="-228600" algn="l" defTabSz="457200" rtl="0" eaLnBrk="0" fontAlgn="base" hangingPunct="0">
              <a:spcBef>
                <a:spcPct val="20000"/>
              </a:spcBef>
              <a:spcAft>
                <a:spcPts val="600"/>
              </a:spcAft>
              <a:buClr>
                <a:schemeClr val="tx2"/>
              </a:buClr>
              <a:buFont typeface="Wingdings 2" pitchFamily="18" charset="2"/>
              <a:buChar char=""/>
              <a:defRPr sz="1400" kern="1200">
                <a:solidFill>
                  <a:schemeClr val="tx1"/>
                </a:solidFill>
                <a:latin typeface="+mn-lt"/>
                <a:ea typeface="+mn-ea"/>
                <a:cs typeface="+mn-cs"/>
              </a:defRPr>
            </a:lvl3pPr>
            <a:lvl4pPr marL="1600200" indent="-228600" algn="l" defTabSz="457200" rtl="0" eaLnBrk="0" fontAlgn="base" hangingPunct="0">
              <a:spcBef>
                <a:spcPct val="20000"/>
              </a:spcBef>
              <a:spcAft>
                <a:spcPts val="600"/>
              </a:spcAft>
              <a:buClr>
                <a:schemeClr val="tx2"/>
              </a:buClr>
              <a:buFont typeface="Wingdings 2" pitchFamily="18" charset="2"/>
              <a:buChar char=""/>
              <a:defRPr sz="1200" kern="1200">
                <a:solidFill>
                  <a:schemeClr val="tx1"/>
                </a:solidFill>
                <a:latin typeface="+mn-lt"/>
                <a:ea typeface="+mn-ea"/>
                <a:cs typeface="+mn-cs"/>
              </a:defRPr>
            </a:lvl4pPr>
            <a:lvl5pPr marL="2057400" indent="-228600" algn="l" defTabSz="457200" rtl="0" eaLnBrk="0" fontAlgn="base" hangingPunct="0">
              <a:spcBef>
                <a:spcPct val="20000"/>
              </a:spcBef>
              <a:spcAft>
                <a:spcPts val="600"/>
              </a:spcAft>
              <a:buClr>
                <a:schemeClr val="tx2"/>
              </a:buClr>
              <a:buFont typeface="Wingdings 2" pitchFamily="18"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eaLnBrk="1" hangingPunct="1"/>
            <a:r>
              <a:rPr lang="en-US" altLang="en-US" sz="1800" smtClean="0"/>
              <a:t>The cooling fan can be located on the water pump shaft, or it may be attached directly to the engine crankshaft. In most cases, this requires some engine power to drive the fan.</a:t>
            </a:r>
          </a:p>
          <a:p>
            <a:pPr eaLnBrk="1" hangingPunct="1"/>
            <a:r>
              <a:rPr lang="en-US" altLang="en-US" sz="1800" smtClean="0"/>
              <a:t>The blades of the cooling fan can be made of steel or plastic. The blades draw cooling air through the radiator core, thus lowering the temperature of the coolant</a:t>
            </a:r>
          </a:p>
          <a:p>
            <a:pPr eaLnBrk="1" hangingPunct="1"/>
            <a:endParaRPr lang="en-US" altLang="en-US" sz="18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33400" y="381000"/>
            <a:ext cx="7124700" cy="923925"/>
          </a:xfrm>
        </p:spPr>
        <p:txBody>
          <a:bodyPr/>
          <a:lstStyle/>
          <a:p>
            <a:pPr eaLnBrk="1" hangingPunct="1"/>
            <a:r>
              <a:rPr lang="en-US" altLang="en-US" dirty="0" smtClean="0">
                <a:solidFill>
                  <a:srgbClr val="7B9899"/>
                </a:solidFill>
                <a:cs typeface="Trebuchet MS" pitchFamily="34" charset="0"/>
              </a:rPr>
              <a:t>Radiator Hose</a:t>
            </a:r>
          </a:p>
        </p:txBody>
      </p:sp>
      <p:pic>
        <p:nvPicPr>
          <p:cNvPr id="26627" name="Picture 2"/>
          <p:cNvPicPr>
            <a:picLocks noGrp="1" noChangeAspect="1" noChangeArrowheads="1"/>
          </p:cNvPicPr>
          <p:nvPr>
            <p:ph idx="1"/>
          </p:nvPr>
        </p:nvPicPr>
        <p:blipFill>
          <a:blip r:embed="rId2"/>
          <a:srcRect/>
          <a:stretch>
            <a:fillRect/>
          </a:stretch>
        </p:blipFill>
        <p:spPr>
          <a:xfrm>
            <a:off x="2743200" y="1219200"/>
            <a:ext cx="2767012" cy="2056465"/>
          </a:xfrm>
          <a:noFill/>
        </p:spPr>
      </p:pic>
      <p:sp>
        <p:nvSpPr>
          <p:cNvPr id="4" name="Content Placeholder 2"/>
          <p:cNvSpPr txBox="1">
            <a:spLocks/>
          </p:cNvSpPr>
          <p:nvPr/>
        </p:nvSpPr>
        <p:spPr bwMode="auto">
          <a:xfrm>
            <a:off x="838200" y="2667000"/>
            <a:ext cx="7124700" cy="40528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defTabSz="457200" rtl="0" eaLnBrk="0" fontAlgn="base" hangingPunct="0">
              <a:spcBef>
                <a:spcPct val="20000"/>
              </a:spcBef>
              <a:spcAft>
                <a:spcPts val="600"/>
              </a:spcAft>
              <a:buClr>
                <a:schemeClr val="tx2"/>
              </a:buClr>
              <a:buFont typeface="Wingdings 2" pitchFamily="18" charset="2"/>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ts val="600"/>
              </a:spcAft>
              <a:buClr>
                <a:schemeClr val="tx2"/>
              </a:buClr>
              <a:buFont typeface="Wingdings 2" pitchFamily="18" charset="2"/>
              <a:buChar char=""/>
              <a:defRPr sz="1600" kern="1200">
                <a:solidFill>
                  <a:schemeClr val="tx1"/>
                </a:solidFill>
                <a:latin typeface="+mn-lt"/>
                <a:ea typeface="+mn-ea"/>
                <a:cs typeface="+mn-cs"/>
              </a:defRPr>
            </a:lvl2pPr>
            <a:lvl3pPr marL="1143000" indent="-228600" algn="l" defTabSz="457200" rtl="0" eaLnBrk="0" fontAlgn="base" hangingPunct="0">
              <a:spcBef>
                <a:spcPct val="20000"/>
              </a:spcBef>
              <a:spcAft>
                <a:spcPts val="600"/>
              </a:spcAft>
              <a:buClr>
                <a:schemeClr val="tx2"/>
              </a:buClr>
              <a:buFont typeface="Wingdings 2" pitchFamily="18" charset="2"/>
              <a:buChar char=""/>
              <a:defRPr sz="1400" kern="1200">
                <a:solidFill>
                  <a:schemeClr val="tx1"/>
                </a:solidFill>
                <a:latin typeface="+mn-lt"/>
                <a:ea typeface="+mn-ea"/>
                <a:cs typeface="+mn-cs"/>
              </a:defRPr>
            </a:lvl3pPr>
            <a:lvl4pPr marL="1600200" indent="-228600" algn="l" defTabSz="457200" rtl="0" eaLnBrk="0" fontAlgn="base" hangingPunct="0">
              <a:spcBef>
                <a:spcPct val="20000"/>
              </a:spcBef>
              <a:spcAft>
                <a:spcPts val="600"/>
              </a:spcAft>
              <a:buClr>
                <a:schemeClr val="tx2"/>
              </a:buClr>
              <a:buFont typeface="Wingdings 2" pitchFamily="18" charset="2"/>
              <a:buChar char=""/>
              <a:defRPr sz="1200" kern="1200">
                <a:solidFill>
                  <a:schemeClr val="tx1"/>
                </a:solidFill>
                <a:latin typeface="+mn-lt"/>
                <a:ea typeface="+mn-ea"/>
                <a:cs typeface="+mn-cs"/>
              </a:defRPr>
            </a:lvl4pPr>
            <a:lvl5pPr marL="2057400" indent="-228600" algn="l" defTabSz="457200" rtl="0" eaLnBrk="0" fontAlgn="base" hangingPunct="0">
              <a:spcBef>
                <a:spcPct val="20000"/>
              </a:spcBef>
              <a:spcAft>
                <a:spcPts val="600"/>
              </a:spcAft>
              <a:buClr>
                <a:schemeClr val="tx2"/>
              </a:buClr>
              <a:buFont typeface="Wingdings 2" pitchFamily="18"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eaLnBrk="1" hangingPunct="1"/>
            <a:r>
              <a:rPr lang="en-US" altLang="en-US" sz="1800" smtClean="0"/>
              <a:t>On most vehicles there are two radiator hoses. A top radiator hose is attached to the thermostat housing, which allows the heated coolant to enter the top or inlet side of the radiator.</a:t>
            </a:r>
          </a:p>
          <a:p>
            <a:pPr eaLnBrk="1" hangingPunct="1"/>
            <a:r>
              <a:rPr lang="en-US" altLang="en-US" sz="1800" smtClean="0"/>
              <a:t>The bottom or lower radiator hose is connected between the outlet of the radiator and the inlet of the water pump</a:t>
            </a:r>
          </a:p>
          <a:p>
            <a:pPr eaLnBrk="1" hangingPunct="1"/>
            <a:endParaRPr lang="en-US" altLang="en-US" sz="18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ltLang="en-US" smtClean="0">
                <a:solidFill>
                  <a:srgbClr val="7B9899"/>
                </a:solidFill>
                <a:cs typeface="Trebuchet MS" pitchFamily="34" charset="0"/>
              </a:rPr>
              <a:t>Properties of Engine Coolant </a:t>
            </a:r>
          </a:p>
        </p:txBody>
      </p:sp>
      <p:sp>
        <p:nvSpPr>
          <p:cNvPr id="32771" name="Content Placeholder 2"/>
          <p:cNvSpPr>
            <a:spLocks noGrp="1"/>
          </p:cNvSpPr>
          <p:nvPr>
            <p:ph idx="1"/>
          </p:nvPr>
        </p:nvSpPr>
        <p:spPr/>
        <p:txBody>
          <a:bodyPr/>
          <a:lstStyle/>
          <a:p>
            <a:pPr eaLnBrk="1" hangingPunct="1"/>
            <a:r>
              <a:rPr lang="en-US" altLang="en-US" sz="1800" smtClean="0"/>
              <a:t>To prevent freezing of the water in the cooling system, antifreeze is added to form the coolant.</a:t>
            </a:r>
          </a:p>
          <a:p>
            <a:pPr eaLnBrk="1" hangingPunct="1"/>
            <a:r>
              <a:rPr lang="en-US" altLang="en-US" sz="1800" smtClean="0"/>
              <a:t>The coolant is liquid that circulates through the cooling system.</a:t>
            </a:r>
          </a:p>
          <a:p>
            <a:pPr eaLnBrk="1" hangingPunct="1"/>
            <a:r>
              <a:rPr lang="en-US" altLang="en-US" sz="1800" smtClean="0"/>
              <a:t>It removes waste heat from the engine and delivers the heat through radiator hose to the radiator</a:t>
            </a:r>
          </a:p>
          <a:p>
            <a:pPr eaLnBrk="1" hangingPunct="1"/>
            <a:r>
              <a:rPr lang="en-US" altLang="en-US" sz="1800" smtClean="0"/>
              <a:t>This cool the liquid which continuously recirculates through water jackets, repeating the cooling cycle.</a:t>
            </a:r>
          </a:p>
          <a:p>
            <a:pPr eaLnBrk="1" hangingPunct="1">
              <a:buFont typeface="Wingdings 2" pitchFamily="18" charset="2"/>
              <a:buNone/>
            </a:pPr>
            <a:r>
              <a:rPr lang="en-US" altLang="en-US" sz="1800" smtClean="0"/>
              <a:t/>
            </a:r>
            <a:br>
              <a:rPr lang="en-US" altLang="en-US" sz="1800" smtClean="0"/>
            </a:br>
            <a:endParaRPr lang="en-US" altLang="en-US" sz="1800" smtClean="0"/>
          </a:p>
          <a:p>
            <a:pPr eaLnBrk="1" hangingPunct="1">
              <a:buFont typeface="Wingdings 2" pitchFamily="18" charset="2"/>
              <a:buNone/>
            </a:pPr>
            <a:endParaRPr lang="en-US" altLang="en-US" sz="18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endParaRPr lang="en-US" smtClean="0">
              <a:cs typeface="Trebuchet MS" pitchFamily="34" charset="0"/>
            </a:endParaRPr>
          </a:p>
        </p:txBody>
      </p:sp>
      <p:sp>
        <p:nvSpPr>
          <p:cNvPr id="33795" name="Content Placeholder 2"/>
          <p:cNvSpPr>
            <a:spLocks noGrp="1"/>
          </p:cNvSpPr>
          <p:nvPr>
            <p:ph idx="1"/>
          </p:nvPr>
        </p:nvSpPr>
        <p:spPr/>
        <p:txBody>
          <a:bodyPr/>
          <a:lstStyle/>
          <a:p>
            <a:pPr eaLnBrk="1" hangingPunct="1"/>
            <a:r>
              <a:rPr lang="en-US" altLang="en-US" sz="1800" smtClean="0"/>
              <a:t>Engine coolant can be divided into three chemical types: Methanol, ethylene glycol and propylene glycol</a:t>
            </a:r>
          </a:p>
          <a:p>
            <a:pPr eaLnBrk="1" hangingPunct="1"/>
            <a:r>
              <a:rPr lang="en-US" altLang="en-US" sz="1800" smtClean="0"/>
              <a:t>The most commonly used antifreeze is ethylene glycol. The mixture will not freeze above -</a:t>
            </a:r>
            <a:r>
              <a:rPr lang="en-US" altLang="en-US" sz="2400" smtClean="0"/>
              <a:t>37◦F(-34◦C)</a:t>
            </a:r>
          </a:p>
          <a:p>
            <a:pPr eaLnBrk="1" hangingPunct="1"/>
            <a:r>
              <a:rPr lang="en-US" altLang="en-US" sz="1800" smtClean="0"/>
              <a:t>Antifreeze contains several additives. These include a corrosion inhibitor and foam inhibitor</a:t>
            </a:r>
          </a:p>
          <a:p>
            <a:pPr eaLnBrk="1" hangingPunct="1"/>
            <a:r>
              <a:rPr lang="en-US" altLang="en-US" sz="1800" smtClean="0"/>
              <a:t>Corrosion and rust can shorten the life of metal parts. It also forms and insulating layer which reduces heat transfer from the metal to the coolant</a:t>
            </a:r>
          </a:p>
          <a:p>
            <a:pPr eaLnBrk="1" hangingPunct="1"/>
            <a:endParaRPr lang="en-US" altLang="en-US" sz="18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ltLang="en-US" dirty="0" smtClean="0">
                <a:cs typeface="Trebuchet MS" pitchFamily="34" charset="0"/>
              </a:rPr>
              <a:t>Function of Cooling System</a:t>
            </a:r>
          </a:p>
        </p:txBody>
      </p:sp>
      <p:sp>
        <p:nvSpPr>
          <p:cNvPr id="14339" name="Content Placeholder 2"/>
          <p:cNvSpPr>
            <a:spLocks noGrp="1"/>
          </p:cNvSpPr>
          <p:nvPr>
            <p:ph idx="1"/>
          </p:nvPr>
        </p:nvSpPr>
        <p:spPr/>
        <p:txBody>
          <a:bodyPr/>
          <a:lstStyle/>
          <a:p>
            <a:pPr eaLnBrk="1" hangingPunct="1"/>
            <a:r>
              <a:rPr lang="en-US" altLang="en-US" sz="1800" dirty="0" smtClean="0"/>
              <a:t>The cooling system keeps the engine at its most efficient temperature at all speeds and operating conditions</a:t>
            </a:r>
          </a:p>
          <a:p>
            <a:pPr eaLnBrk="1" hangingPunct="1"/>
            <a:r>
              <a:rPr lang="en-US" altLang="en-US" sz="1800" dirty="0" smtClean="0"/>
              <a:t>Removes excess heat by passing it through the radiator</a:t>
            </a:r>
          </a:p>
          <a:p>
            <a:pPr eaLnBrk="1" hangingPunct="1"/>
            <a:r>
              <a:rPr lang="en-US" altLang="en-US" sz="1800" dirty="0" smtClean="0"/>
              <a:t>Helps bring the engine up to normal operating temperature as quickly as possible.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wipe(down)">
                                      <p:cBhvr>
                                        <p:cTn id="7" dur="580">
                                          <p:stCondLst>
                                            <p:cond delay="0"/>
                                          </p:stCondLst>
                                        </p:cTn>
                                        <p:tgtEl>
                                          <p:spTgt spid="14339">
                                            <p:txEl>
                                              <p:pRg st="0" end="0"/>
                                            </p:txEl>
                                          </p:spTgt>
                                        </p:tgtEl>
                                      </p:cBhvr>
                                    </p:animEffect>
                                    <p:anim calcmode="lin" valueType="num">
                                      <p:cBhvr>
                                        <p:cTn id="8" dur="1822" tmFilter="0,0; 0.14,0.36; 0.43,0.73; 0.71,0.91; 1.0,1.0">
                                          <p:stCondLst>
                                            <p:cond delay="0"/>
                                          </p:stCondLst>
                                        </p:cTn>
                                        <p:tgtEl>
                                          <p:spTgt spid="14339">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339">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339">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339">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339">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4339">
                                            <p:txEl>
                                              <p:pRg st="0" end="0"/>
                                            </p:txEl>
                                          </p:spTgt>
                                        </p:tgtEl>
                                      </p:cBhvr>
                                      <p:to x="100000" y="60000"/>
                                    </p:animScale>
                                    <p:animScale>
                                      <p:cBhvr>
                                        <p:cTn id="14" dur="166" decel="50000">
                                          <p:stCondLst>
                                            <p:cond delay="676"/>
                                          </p:stCondLst>
                                        </p:cTn>
                                        <p:tgtEl>
                                          <p:spTgt spid="14339">
                                            <p:txEl>
                                              <p:pRg st="0" end="0"/>
                                            </p:txEl>
                                          </p:spTgt>
                                        </p:tgtEl>
                                      </p:cBhvr>
                                      <p:to x="100000" y="100000"/>
                                    </p:animScale>
                                    <p:animScale>
                                      <p:cBhvr>
                                        <p:cTn id="15" dur="26">
                                          <p:stCondLst>
                                            <p:cond delay="1312"/>
                                          </p:stCondLst>
                                        </p:cTn>
                                        <p:tgtEl>
                                          <p:spTgt spid="14339">
                                            <p:txEl>
                                              <p:pRg st="0" end="0"/>
                                            </p:txEl>
                                          </p:spTgt>
                                        </p:tgtEl>
                                      </p:cBhvr>
                                      <p:to x="100000" y="80000"/>
                                    </p:animScale>
                                    <p:animScale>
                                      <p:cBhvr>
                                        <p:cTn id="16" dur="166" decel="50000">
                                          <p:stCondLst>
                                            <p:cond delay="1338"/>
                                          </p:stCondLst>
                                        </p:cTn>
                                        <p:tgtEl>
                                          <p:spTgt spid="14339">
                                            <p:txEl>
                                              <p:pRg st="0" end="0"/>
                                            </p:txEl>
                                          </p:spTgt>
                                        </p:tgtEl>
                                      </p:cBhvr>
                                      <p:to x="100000" y="100000"/>
                                    </p:animScale>
                                    <p:animScale>
                                      <p:cBhvr>
                                        <p:cTn id="17" dur="26">
                                          <p:stCondLst>
                                            <p:cond delay="1642"/>
                                          </p:stCondLst>
                                        </p:cTn>
                                        <p:tgtEl>
                                          <p:spTgt spid="14339">
                                            <p:txEl>
                                              <p:pRg st="0" end="0"/>
                                            </p:txEl>
                                          </p:spTgt>
                                        </p:tgtEl>
                                      </p:cBhvr>
                                      <p:to x="100000" y="90000"/>
                                    </p:animScale>
                                    <p:animScale>
                                      <p:cBhvr>
                                        <p:cTn id="18" dur="166" decel="50000">
                                          <p:stCondLst>
                                            <p:cond delay="1668"/>
                                          </p:stCondLst>
                                        </p:cTn>
                                        <p:tgtEl>
                                          <p:spTgt spid="14339">
                                            <p:txEl>
                                              <p:pRg st="0" end="0"/>
                                            </p:txEl>
                                          </p:spTgt>
                                        </p:tgtEl>
                                      </p:cBhvr>
                                      <p:to x="100000" y="100000"/>
                                    </p:animScale>
                                    <p:animScale>
                                      <p:cBhvr>
                                        <p:cTn id="19" dur="26">
                                          <p:stCondLst>
                                            <p:cond delay="1808"/>
                                          </p:stCondLst>
                                        </p:cTn>
                                        <p:tgtEl>
                                          <p:spTgt spid="14339">
                                            <p:txEl>
                                              <p:pRg st="0" end="0"/>
                                            </p:txEl>
                                          </p:spTgt>
                                        </p:tgtEl>
                                      </p:cBhvr>
                                      <p:to x="100000" y="95000"/>
                                    </p:animScale>
                                    <p:animScale>
                                      <p:cBhvr>
                                        <p:cTn id="20" dur="166" decel="50000">
                                          <p:stCondLst>
                                            <p:cond delay="1834"/>
                                          </p:stCondLst>
                                        </p:cTn>
                                        <p:tgtEl>
                                          <p:spTgt spid="14339">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4339">
                                            <p:txEl>
                                              <p:pRg st="1" end="1"/>
                                            </p:txEl>
                                          </p:spTgt>
                                        </p:tgtEl>
                                        <p:attrNameLst>
                                          <p:attrName>style.visibility</p:attrName>
                                        </p:attrNameLst>
                                      </p:cBhvr>
                                      <p:to>
                                        <p:strVal val="visible"/>
                                      </p:to>
                                    </p:set>
                                    <p:animEffect transition="in" filter="wipe(down)">
                                      <p:cBhvr>
                                        <p:cTn id="25" dur="580">
                                          <p:stCondLst>
                                            <p:cond delay="0"/>
                                          </p:stCondLst>
                                        </p:cTn>
                                        <p:tgtEl>
                                          <p:spTgt spid="14339">
                                            <p:txEl>
                                              <p:pRg st="1" end="1"/>
                                            </p:txEl>
                                          </p:spTgt>
                                        </p:tgtEl>
                                      </p:cBhvr>
                                    </p:animEffect>
                                    <p:anim calcmode="lin" valueType="num">
                                      <p:cBhvr>
                                        <p:cTn id="26" dur="1822" tmFilter="0,0; 0.14,0.36; 0.43,0.73; 0.71,0.91; 1.0,1.0">
                                          <p:stCondLst>
                                            <p:cond delay="0"/>
                                          </p:stCondLst>
                                        </p:cTn>
                                        <p:tgtEl>
                                          <p:spTgt spid="14339">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4339">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4339">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4339">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4339">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14339">
                                            <p:txEl>
                                              <p:pRg st="1" end="1"/>
                                            </p:txEl>
                                          </p:spTgt>
                                        </p:tgtEl>
                                      </p:cBhvr>
                                      <p:to x="100000" y="60000"/>
                                    </p:animScale>
                                    <p:animScale>
                                      <p:cBhvr>
                                        <p:cTn id="32" dur="166" decel="50000">
                                          <p:stCondLst>
                                            <p:cond delay="676"/>
                                          </p:stCondLst>
                                        </p:cTn>
                                        <p:tgtEl>
                                          <p:spTgt spid="14339">
                                            <p:txEl>
                                              <p:pRg st="1" end="1"/>
                                            </p:txEl>
                                          </p:spTgt>
                                        </p:tgtEl>
                                      </p:cBhvr>
                                      <p:to x="100000" y="100000"/>
                                    </p:animScale>
                                    <p:animScale>
                                      <p:cBhvr>
                                        <p:cTn id="33" dur="26">
                                          <p:stCondLst>
                                            <p:cond delay="1312"/>
                                          </p:stCondLst>
                                        </p:cTn>
                                        <p:tgtEl>
                                          <p:spTgt spid="14339">
                                            <p:txEl>
                                              <p:pRg st="1" end="1"/>
                                            </p:txEl>
                                          </p:spTgt>
                                        </p:tgtEl>
                                      </p:cBhvr>
                                      <p:to x="100000" y="80000"/>
                                    </p:animScale>
                                    <p:animScale>
                                      <p:cBhvr>
                                        <p:cTn id="34" dur="166" decel="50000">
                                          <p:stCondLst>
                                            <p:cond delay="1338"/>
                                          </p:stCondLst>
                                        </p:cTn>
                                        <p:tgtEl>
                                          <p:spTgt spid="14339">
                                            <p:txEl>
                                              <p:pRg st="1" end="1"/>
                                            </p:txEl>
                                          </p:spTgt>
                                        </p:tgtEl>
                                      </p:cBhvr>
                                      <p:to x="100000" y="100000"/>
                                    </p:animScale>
                                    <p:animScale>
                                      <p:cBhvr>
                                        <p:cTn id="35" dur="26">
                                          <p:stCondLst>
                                            <p:cond delay="1642"/>
                                          </p:stCondLst>
                                        </p:cTn>
                                        <p:tgtEl>
                                          <p:spTgt spid="14339">
                                            <p:txEl>
                                              <p:pRg st="1" end="1"/>
                                            </p:txEl>
                                          </p:spTgt>
                                        </p:tgtEl>
                                      </p:cBhvr>
                                      <p:to x="100000" y="90000"/>
                                    </p:animScale>
                                    <p:animScale>
                                      <p:cBhvr>
                                        <p:cTn id="36" dur="166" decel="50000">
                                          <p:stCondLst>
                                            <p:cond delay="1668"/>
                                          </p:stCondLst>
                                        </p:cTn>
                                        <p:tgtEl>
                                          <p:spTgt spid="14339">
                                            <p:txEl>
                                              <p:pRg st="1" end="1"/>
                                            </p:txEl>
                                          </p:spTgt>
                                        </p:tgtEl>
                                      </p:cBhvr>
                                      <p:to x="100000" y="100000"/>
                                    </p:animScale>
                                    <p:animScale>
                                      <p:cBhvr>
                                        <p:cTn id="37" dur="26">
                                          <p:stCondLst>
                                            <p:cond delay="1808"/>
                                          </p:stCondLst>
                                        </p:cTn>
                                        <p:tgtEl>
                                          <p:spTgt spid="14339">
                                            <p:txEl>
                                              <p:pRg st="1" end="1"/>
                                            </p:txEl>
                                          </p:spTgt>
                                        </p:tgtEl>
                                      </p:cBhvr>
                                      <p:to x="100000" y="95000"/>
                                    </p:animScale>
                                    <p:animScale>
                                      <p:cBhvr>
                                        <p:cTn id="38" dur="166" decel="50000">
                                          <p:stCondLst>
                                            <p:cond delay="1834"/>
                                          </p:stCondLst>
                                        </p:cTn>
                                        <p:tgtEl>
                                          <p:spTgt spid="14339">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4339">
                                            <p:txEl>
                                              <p:pRg st="2" end="2"/>
                                            </p:txEl>
                                          </p:spTgt>
                                        </p:tgtEl>
                                        <p:attrNameLst>
                                          <p:attrName>style.visibility</p:attrName>
                                        </p:attrNameLst>
                                      </p:cBhvr>
                                      <p:to>
                                        <p:strVal val="visible"/>
                                      </p:to>
                                    </p:set>
                                    <p:animEffect transition="in" filter="wipe(down)">
                                      <p:cBhvr>
                                        <p:cTn id="43" dur="580">
                                          <p:stCondLst>
                                            <p:cond delay="0"/>
                                          </p:stCondLst>
                                        </p:cTn>
                                        <p:tgtEl>
                                          <p:spTgt spid="14339">
                                            <p:txEl>
                                              <p:pRg st="2" end="2"/>
                                            </p:txEl>
                                          </p:spTgt>
                                        </p:tgtEl>
                                      </p:cBhvr>
                                    </p:animEffect>
                                    <p:anim calcmode="lin" valueType="num">
                                      <p:cBhvr>
                                        <p:cTn id="44" dur="1822" tmFilter="0,0; 0.14,0.36; 0.43,0.73; 0.71,0.91; 1.0,1.0">
                                          <p:stCondLst>
                                            <p:cond delay="0"/>
                                          </p:stCondLst>
                                        </p:cTn>
                                        <p:tgtEl>
                                          <p:spTgt spid="14339">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4339">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4339">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4339">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4339">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14339">
                                            <p:txEl>
                                              <p:pRg st="2" end="2"/>
                                            </p:txEl>
                                          </p:spTgt>
                                        </p:tgtEl>
                                      </p:cBhvr>
                                      <p:to x="100000" y="60000"/>
                                    </p:animScale>
                                    <p:animScale>
                                      <p:cBhvr>
                                        <p:cTn id="50" dur="166" decel="50000">
                                          <p:stCondLst>
                                            <p:cond delay="676"/>
                                          </p:stCondLst>
                                        </p:cTn>
                                        <p:tgtEl>
                                          <p:spTgt spid="14339">
                                            <p:txEl>
                                              <p:pRg st="2" end="2"/>
                                            </p:txEl>
                                          </p:spTgt>
                                        </p:tgtEl>
                                      </p:cBhvr>
                                      <p:to x="100000" y="100000"/>
                                    </p:animScale>
                                    <p:animScale>
                                      <p:cBhvr>
                                        <p:cTn id="51" dur="26">
                                          <p:stCondLst>
                                            <p:cond delay="1312"/>
                                          </p:stCondLst>
                                        </p:cTn>
                                        <p:tgtEl>
                                          <p:spTgt spid="14339">
                                            <p:txEl>
                                              <p:pRg st="2" end="2"/>
                                            </p:txEl>
                                          </p:spTgt>
                                        </p:tgtEl>
                                      </p:cBhvr>
                                      <p:to x="100000" y="80000"/>
                                    </p:animScale>
                                    <p:animScale>
                                      <p:cBhvr>
                                        <p:cTn id="52" dur="166" decel="50000">
                                          <p:stCondLst>
                                            <p:cond delay="1338"/>
                                          </p:stCondLst>
                                        </p:cTn>
                                        <p:tgtEl>
                                          <p:spTgt spid="14339">
                                            <p:txEl>
                                              <p:pRg st="2" end="2"/>
                                            </p:txEl>
                                          </p:spTgt>
                                        </p:tgtEl>
                                      </p:cBhvr>
                                      <p:to x="100000" y="100000"/>
                                    </p:animScale>
                                    <p:animScale>
                                      <p:cBhvr>
                                        <p:cTn id="53" dur="26">
                                          <p:stCondLst>
                                            <p:cond delay="1642"/>
                                          </p:stCondLst>
                                        </p:cTn>
                                        <p:tgtEl>
                                          <p:spTgt spid="14339">
                                            <p:txEl>
                                              <p:pRg st="2" end="2"/>
                                            </p:txEl>
                                          </p:spTgt>
                                        </p:tgtEl>
                                      </p:cBhvr>
                                      <p:to x="100000" y="90000"/>
                                    </p:animScale>
                                    <p:animScale>
                                      <p:cBhvr>
                                        <p:cTn id="54" dur="166" decel="50000">
                                          <p:stCondLst>
                                            <p:cond delay="1668"/>
                                          </p:stCondLst>
                                        </p:cTn>
                                        <p:tgtEl>
                                          <p:spTgt spid="14339">
                                            <p:txEl>
                                              <p:pRg st="2" end="2"/>
                                            </p:txEl>
                                          </p:spTgt>
                                        </p:tgtEl>
                                      </p:cBhvr>
                                      <p:to x="100000" y="100000"/>
                                    </p:animScale>
                                    <p:animScale>
                                      <p:cBhvr>
                                        <p:cTn id="55" dur="26">
                                          <p:stCondLst>
                                            <p:cond delay="1808"/>
                                          </p:stCondLst>
                                        </p:cTn>
                                        <p:tgtEl>
                                          <p:spTgt spid="14339">
                                            <p:txEl>
                                              <p:pRg st="2" end="2"/>
                                            </p:txEl>
                                          </p:spTgt>
                                        </p:tgtEl>
                                      </p:cBhvr>
                                      <p:to x="100000" y="95000"/>
                                    </p:animScale>
                                    <p:animScale>
                                      <p:cBhvr>
                                        <p:cTn id="56" dur="166" decel="50000">
                                          <p:stCondLst>
                                            <p:cond delay="1834"/>
                                          </p:stCondLst>
                                        </p:cTn>
                                        <p:tgtEl>
                                          <p:spTgt spid="14339">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endParaRPr lang="en-US" smtClean="0">
              <a:cs typeface="Trebuchet MS" pitchFamily="34" charset="0"/>
            </a:endParaRPr>
          </a:p>
        </p:txBody>
      </p:sp>
      <p:sp>
        <p:nvSpPr>
          <p:cNvPr id="34819" name="Content Placeholder 2"/>
          <p:cNvSpPr>
            <a:spLocks noGrp="1"/>
          </p:cNvSpPr>
          <p:nvPr>
            <p:ph idx="1"/>
          </p:nvPr>
        </p:nvSpPr>
        <p:spPr>
          <a:xfrm>
            <a:off x="838200" y="2971800"/>
            <a:ext cx="7124700" cy="4052888"/>
          </a:xfrm>
        </p:spPr>
        <p:txBody>
          <a:bodyPr/>
          <a:lstStyle/>
          <a:p>
            <a:pPr eaLnBrk="1" hangingPunct="1"/>
            <a:r>
              <a:rPr lang="en-US" altLang="en-US" sz="1800" dirty="0" smtClean="0"/>
              <a:t>The foam inhibitor helps prevent the coolant from foaming as it passes through the water pump. Foam contains air bubbles which do not conduct heat as well as the liquid coolant</a:t>
            </a:r>
          </a:p>
          <a:p>
            <a:pPr eaLnBrk="1" hangingPunct="1"/>
            <a:r>
              <a:rPr lang="en-US" altLang="en-US" sz="1800" dirty="0" smtClean="0"/>
              <a:t>Antifreeze is </a:t>
            </a:r>
            <a:r>
              <a:rPr lang="en-US" altLang="en-US" sz="1800" dirty="0" err="1" smtClean="0"/>
              <a:t>coloured</a:t>
            </a:r>
            <a:r>
              <a:rPr lang="en-US" altLang="en-US" sz="1800" dirty="0" smtClean="0"/>
              <a:t> with a dye for identification. The </a:t>
            </a:r>
            <a:r>
              <a:rPr lang="en-US" altLang="en-US" sz="1800" dirty="0" err="1" smtClean="0"/>
              <a:t>colour</a:t>
            </a:r>
            <a:r>
              <a:rPr lang="en-US" altLang="en-US" sz="1800" dirty="0" smtClean="0"/>
              <a:t> is usually green or red.</a:t>
            </a:r>
          </a:p>
        </p:txBody>
      </p:sp>
      <p:pic>
        <p:nvPicPr>
          <p:cNvPr id="34820" name="Picture 2"/>
          <p:cNvPicPr>
            <a:picLocks noChangeAspect="1" noChangeArrowheads="1"/>
          </p:cNvPicPr>
          <p:nvPr/>
        </p:nvPicPr>
        <p:blipFill>
          <a:blip r:embed="rId2"/>
          <a:srcRect/>
          <a:stretch>
            <a:fillRect/>
          </a:stretch>
        </p:blipFill>
        <p:spPr bwMode="auto">
          <a:xfrm>
            <a:off x="2438400" y="1138237"/>
            <a:ext cx="3105150" cy="2484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smtClean="0">
                <a:cs typeface="Trebuchet MS" pitchFamily="34" charset="0"/>
              </a:rPr>
              <a:t>Use of Coolant</a:t>
            </a:r>
          </a:p>
        </p:txBody>
      </p:sp>
      <p:sp>
        <p:nvSpPr>
          <p:cNvPr id="35843" name="Content Placeholder 2"/>
          <p:cNvSpPr>
            <a:spLocks noGrp="1"/>
          </p:cNvSpPr>
          <p:nvPr>
            <p:ph idx="1"/>
          </p:nvPr>
        </p:nvSpPr>
        <p:spPr/>
        <p:txBody>
          <a:bodyPr/>
          <a:lstStyle/>
          <a:p>
            <a:pPr eaLnBrk="1" hangingPunct="1">
              <a:buFont typeface="Wingdings 2" pitchFamily="18" charset="2"/>
              <a:buNone/>
            </a:pPr>
            <a:r>
              <a:rPr lang="en-US" altLang="en-US" sz="1800" smtClean="0"/>
              <a:t>   The mixture of half water and half antifreeze performs three basic jobs:</a:t>
            </a:r>
          </a:p>
          <a:p>
            <a:pPr eaLnBrk="1" hangingPunct="1"/>
            <a:r>
              <a:rPr lang="en-US" altLang="en-US" sz="1800" smtClean="0"/>
              <a:t>It lowers the freezing point of the engine coolant</a:t>
            </a:r>
          </a:p>
          <a:p>
            <a:pPr eaLnBrk="1" hangingPunct="1"/>
            <a:r>
              <a:rPr lang="en-US" altLang="en-US" sz="1800" smtClean="0"/>
              <a:t>It raises the boiling point of the engine coolant.</a:t>
            </a:r>
          </a:p>
          <a:p>
            <a:pPr eaLnBrk="1" hangingPunct="1"/>
            <a:r>
              <a:rPr lang="en-US" altLang="en-US" sz="1800" smtClean="0"/>
              <a:t>It helps protect the cooling system metals from deposits and corrosion.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685800" y="1206500"/>
            <a:ext cx="7124700" cy="4051300"/>
          </a:xfrm>
        </p:spPr>
        <p:txBody>
          <a:bodyPr/>
          <a:lstStyle/>
          <a:p>
            <a:pPr eaLnBrk="1" hangingPunct="1">
              <a:buFont typeface="Arial" charset="0"/>
              <a:buNone/>
            </a:pPr>
            <a:r>
              <a:rPr lang="en-US" altLang="en-US" sz="1800" dirty="0" smtClean="0"/>
              <a:t> </a:t>
            </a:r>
            <a:r>
              <a:rPr lang="en-US" altLang="en-US" sz="1800" dirty="0" smtClean="0"/>
              <a:t>   The </a:t>
            </a:r>
            <a:r>
              <a:rPr lang="en-US" altLang="en-US" sz="1800" dirty="0" smtClean="0"/>
              <a:t>cooling system uses five basic parts to control </a:t>
            </a:r>
            <a:r>
              <a:rPr lang="en-US" altLang="en-US" sz="1800" dirty="0" smtClean="0"/>
              <a:t>engine temperature</a:t>
            </a:r>
            <a:r>
              <a:rPr lang="en-US" altLang="en-US" sz="1800" dirty="0" smtClean="0"/>
              <a:t>.</a:t>
            </a:r>
          </a:p>
          <a:p>
            <a:pPr eaLnBrk="1" hangingPunct="1">
              <a:buFont typeface="Arial" charset="0"/>
              <a:buAutoNum type="arabicParenR"/>
            </a:pPr>
            <a:r>
              <a:rPr lang="en-US" altLang="en-US" sz="1800" dirty="0" smtClean="0"/>
              <a:t>Water jackets</a:t>
            </a:r>
          </a:p>
          <a:p>
            <a:pPr eaLnBrk="1" hangingPunct="1">
              <a:buFont typeface="Arial" charset="0"/>
              <a:buAutoNum type="arabicParenR"/>
            </a:pPr>
            <a:r>
              <a:rPr lang="en-US" altLang="en-US" sz="1800" dirty="0" smtClean="0"/>
              <a:t>Water Pump</a:t>
            </a:r>
          </a:p>
          <a:p>
            <a:pPr eaLnBrk="1" hangingPunct="1">
              <a:buFont typeface="Arial" charset="0"/>
              <a:buAutoNum type="arabicParenR"/>
            </a:pPr>
            <a:r>
              <a:rPr lang="en-US" altLang="en-US" sz="1800" dirty="0" smtClean="0"/>
              <a:t>Thermostat</a:t>
            </a:r>
          </a:p>
          <a:p>
            <a:pPr eaLnBrk="1" hangingPunct="1">
              <a:buFont typeface="Arial" charset="0"/>
              <a:buAutoNum type="arabicParenR"/>
            </a:pPr>
            <a:r>
              <a:rPr lang="en-US" altLang="en-US" sz="1800" dirty="0" smtClean="0"/>
              <a:t>Radiator</a:t>
            </a:r>
          </a:p>
          <a:p>
            <a:pPr eaLnBrk="1" hangingPunct="1">
              <a:buFont typeface="Arial" charset="0"/>
              <a:buAutoNum type="arabicParenR"/>
            </a:pPr>
            <a:r>
              <a:rPr lang="en-US" altLang="en-US" sz="1800" dirty="0" smtClean="0"/>
              <a:t>Radiator Fan</a:t>
            </a:r>
          </a:p>
        </p:txBody>
      </p:sp>
      <p:sp>
        <p:nvSpPr>
          <p:cNvPr id="6148" name="Title 1"/>
          <p:cNvSpPr>
            <a:spLocks noGrp="1"/>
          </p:cNvSpPr>
          <p:nvPr>
            <p:ph type="title"/>
          </p:nvPr>
        </p:nvSpPr>
        <p:spPr/>
        <p:txBody>
          <a:bodyPr/>
          <a:lstStyle/>
          <a:p>
            <a:pPr eaLnBrk="1" hangingPunct="1"/>
            <a:r>
              <a:rPr lang="en-US" smtClean="0">
                <a:cs typeface="Trebuchet MS" pitchFamily="34" charset="0"/>
              </a:rPr>
              <a:t>Operation of Cooling System</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Effect transition="in" filter="fade">
                                      <p:cBhvr>
                                        <p:cTn id="7" dur="500"/>
                                        <p:tgtEl>
                                          <p:spTgt spid="1536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3">
                                            <p:txEl>
                                              <p:pRg st="2" end="2"/>
                                            </p:txEl>
                                          </p:spTgt>
                                        </p:tgtEl>
                                        <p:attrNameLst>
                                          <p:attrName>style.visibility</p:attrName>
                                        </p:attrNameLst>
                                      </p:cBhvr>
                                      <p:to>
                                        <p:strVal val="visible"/>
                                      </p:to>
                                    </p:set>
                                    <p:animEffect transition="in" filter="fade">
                                      <p:cBhvr>
                                        <p:cTn id="12" dur="500"/>
                                        <p:tgtEl>
                                          <p:spTgt spid="1536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363">
                                            <p:txEl>
                                              <p:pRg st="3" end="3"/>
                                            </p:txEl>
                                          </p:spTgt>
                                        </p:tgtEl>
                                        <p:attrNameLst>
                                          <p:attrName>style.visibility</p:attrName>
                                        </p:attrNameLst>
                                      </p:cBhvr>
                                      <p:to>
                                        <p:strVal val="visible"/>
                                      </p:to>
                                    </p:set>
                                    <p:animEffect transition="in" filter="fade">
                                      <p:cBhvr>
                                        <p:cTn id="17" dur="500"/>
                                        <p:tgtEl>
                                          <p:spTgt spid="1536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363">
                                            <p:txEl>
                                              <p:pRg st="4" end="4"/>
                                            </p:txEl>
                                          </p:spTgt>
                                        </p:tgtEl>
                                        <p:attrNameLst>
                                          <p:attrName>style.visibility</p:attrName>
                                        </p:attrNameLst>
                                      </p:cBhvr>
                                      <p:to>
                                        <p:strVal val="visible"/>
                                      </p:to>
                                    </p:set>
                                    <p:animEffect transition="in" filter="fade">
                                      <p:cBhvr>
                                        <p:cTn id="22" dur="500"/>
                                        <p:tgtEl>
                                          <p:spTgt spid="1536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363">
                                            <p:txEl>
                                              <p:pRg st="5" end="5"/>
                                            </p:txEl>
                                          </p:spTgt>
                                        </p:tgtEl>
                                        <p:attrNameLst>
                                          <p:attrName>style.visibility</p:attrName>
                                        </p:attrNameLst>
                                      </p:cBhvr>
                                      <p:to>
                                        <p:strVal val="visible"/>
                                      </p:to>
                                    </p:set>
                                    <p:animEffect transition="in" filter="fade">
                                      <p:cBhvr>
                                        <p:cTn id="27" dur="500"/>
                                        <p:tgtEl>
                                          <p:spTgt spid="153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838200" y="2870773"/>
            <a:ext cx="7124700" cy="4052888"/>
          </a:xfrm>
        </p:spPr>
        <p:txBody>
          <a:bodyPr/>
          <a:lstStyle/>
          <a:p>
            <a:pPr eaLnBrk="1" hangingPunct="1"/>
            <a:r>
              <a:rPr lang="en-US" altLang="en-US" sz="1800" dirty="0" smtClean="0"/>
              <a:t>The </a:t>
            </a:r>
            <a:r>
              <a:rPr lang="en-US" altLang="en-US" sz="1800" dirty="0" smtClean="0"/>
              <a:t>cylinder </a:t>
            </a:r>
            <a:r>
              <a:rPr lang="en-US" altLang="en-US" sz="1800" dirty="0" smtClean="0"/>
              <a:t>block and cylinder head have internal passages or water jackets that surround the cylinder and combustion chamber.</a:t>
            </a:r>
          </a:p>
          <a:p>
            <a:pPr eaLnBrk="1" hangingPunct="1"/>
            <a:r>
              <a:rPr lang="en-US" altLang="en-US" sz="1800" dirty="0" smtClean="0"/>
              <a:t>Water mixed with antifreeze (coolant) flows through the water jackets, picking up heat. This cools the metal parts and heats the coolant.</a:t>
            </a:r>
          </a:p>
          <a:p>
            <a:pPr eaLnBrk="1" hangingPunct="1"/>
            <a:endParaRPr lang="en-US" altLang="en-US" sz="1800" dirty="0" smtClean="0"/>
          </a:p>
        </p:txBody>
      </p:sp>
      <p:sp>
        <p:nvSpPr>
          <p:cNvPr id="2" name="Rectangle 1"/>
          <p:cNvSpPr/>
          <p:nvPr/>
        </p:nvSpPr>
        <p:spPr>
          <a:xfrm>
            <a:off x="1219200" y="1219199"/>
            <a:ext cx="3352800" cy="584775"/>
          </a:xfrm>
          <a:prstGeom prst="rect">
            <a:avLst/>
          </a:prstGeom>
        </p:spPr>
        <p:txBody>
          <a:bodyPr wrap="square">
            <a:spAutoFit/>
          </a:bodyPr>
          <a:lstStyle/>
          <a:p>
            <a:r>
              <a:rPr lang="en-US" altLang="en-US" sz="3200" dirty="0">
                <a:solidFill>
                  <a:schemeClr val="bg1"/>
                </a:solidFill>
                <a:cs typeface="Trebuchet MS" pitchFamily="34" charset="0"/>
              </a:rPr>
              <a:t>Water </a:t>
            </a:r>
            <a:r>
              <a:rPr lang="en-US" altLang="en-US" sz="3200" dirty="0" smtClean="0">
                <a:solidFill>
                  <a:schemeClr val="bg1"/>
                </a:solidFill>
                <a:cs typeface="Trebuchet MS" pitchFamily="34" charset="0"/>
              </a:rPr>
              <a:t>Jackets</a:t>
            </a:r>
            <a:endParaRPr lang="en-MY" sz="3200" dirty="0"/>
          </a:p>
        </p:txBody>
      </p:sp>
      <p:pic>
        <p:nvPicPr>
          <p:cNvPr id="4" name="Picture 2"/>
          <p:cNvPicPr>
            <a:picLocks noChangeAspect="1" noChangeArrowheads="1"/>
          </p:cNvPicPr>
          <p:nvPr/>
        </p:nvPicPr>
        <p:blipFill>
          <a:blip r:embed="rId2"/>
          <a:srcRect/>
          <a:stretch>
            <a:fillRect/>
          </a:stretch>
        </p:blipFill>
        <p:spPr bwMode="auto">
          <a:xfrm>
            <a:off x="4114800" y="1255221"/>
            <a:ext cx="3602038" cy="2438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1000"/>
                                        <p:tgtEl>
                                          <p:spTgt spid="16387">
                                            <p:txEl>
                                              <p:pRg st="0" end="0"/>
                                            </p:txEl>
                                          </p:spTgt>
                                        </p:tgtEl>
                                      </p:cBhvr>
                                    </p:animEffect>
                                    <p:anim calcmode="lin" valueType="num">
                                      <p:cBhvr>
                                        <p:cTn id="8" dur="10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3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387">
                                            <p:txEl>
                                              <p:pRg st="1" end="1"/>
                                            </p:txEl>
                                          </p:spTgt>
                                        </p:tgtEl>
                                        <p:attrNameLst>
                                          <p:attrName>style.visibility</p:attrName>
                                        </p:attrNameLst>
                                      </p:cBhvr>
                                      <p:to>
                                        <p:strVal val="visible"/>
                                      </p:to>
                                    </p:set>
                                    <p:animEffect transition="in" filter="fade">
                                      <p:cBhvr>
                                        <p:cTn id="14" dur="1000"/>
                                        <p:tgtEl>
                                          <p:spTgt spid="16387">
                                            <p:txEl>
                                              <p:pRg st="1" end="1"/>
                                            </p:txEl>
                                          </p:spTgt>
                                        </p:tgtEl>
                                      </p:cBhvr>
                                    </p:animEffect>
                                    <p:anim calcmode="lin" valueType="num">
                                      <p:cBhvr>
                                        <p:cTn id="15" dur="10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638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en-US" dirty="0" smtClean="0">
                <a:solidFill>
                  <a:schemeClr val="bg1"/>
                </a:solidFill>
                <a:cs typeface="Trebuchet MS" pitchFamily="34" charset="0"/>
              </a:rPr>
              <a:t>Water Pump</a:t>
            </a:r>
            <a:r>
              <a:rPr lang="en-US" altLang="en-US" dirty="0" smtClean="0">
                <a:cs typeface="Trebuchet MS" pitchFamily="34" charset="0"/>
              </a:rPr>
              <a:t/>
            </a:r>
            <a:br>
              <a:rPr lang="en-US" altLang="en-US" dirty="0" smtClean="0">
                <a:cs typeface="Trebuchet MS" pitchFamily="34" charset="0"/>
              </a:rPr>
            </a:br>
            <a:endParaRPr lang="en-US" altLang="en-US" dirty="0" smtClean="0">
              <a:solidFill>
                <a:srgbClr val="7B9899"/>
              </a:solidFill>
              <a:cs typeface="Trebuchet MS" pitchFamily="34" charset="0"/>
            </a:endParaRPr>
          </a:p>
        </p:txBody>
      </p:sp>
      <p:sp>
        <p:nvSpPr>
          <p:cNvPr id="8195" name="Content Placeholder 2"/>
          <p:cNvSpPr>
            <a:spLocks noGrp="1"/>
          </p:cNvSpPr>
          <p:nvPr>
            <p:ph idx="1"/>
          </p:nvPr>
        </p:nvSpPr>
        <p:spPr>
          <a:xfrm>
            <a:off x="457200" y="1752600"/>
            <a:ext cx="8229600" cy="4525963"/>
          </a:xfrm>
        </p:spPr>
        <p:txBody>
          <a:bodyPr/>
          <a:lstStyle/>
          <a:p>
            <a:pPr eaLnBrk="1" hangingPunct="1"/>
            <a:r>
              <a:rPr lang="en-US" altLang="en-US" sz="1800" smtClean="0"/>
              <a:t>An engine-driven water pump pushes the hot coolant out of the water jackets and through the radiator</a:t>
            </a:r>
          </a:p>
          <a:p>
            <a:pPr eaLnBrk="1" hangingPunct="1">
              <a:buFont typeface="Arial" charset="0"/>
              <a:buNone/>
            </a:pPr>
            <a:endParaRPr lang="en-US" altLang="en-US" sz="1800" smtClean="0"/>
          </a:p>
        </p:txBody>
      </p:sp>
      <p:pic>
        <p:nvPicPr>
          <p:cNvPr id="8196" name="Picture 2"/>
          <p:cNvPicPr>
            <a:picLocks noChangeAspect="1" noChangeArrowheads="1"/>
          </p:cNvPicPr>
          <p:nvPr/>
        </p:nvPicPr>
        <p:blipFill>
          <a:blip r:embed="rId2"/>
          <a:srcRect/>
          <a:stretch>
            <a:fillRect/>
          </a:stretch>
        </p:blipFill>
        <p:spPr bwMode="auto">
          <a:xfrm>
            <a:off x="4114800" y="1066800"/>
            <a:ext cx="3048000" cy="2290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dirty="0" smtClean="0">
                <a:solidFill>
                  <a:schemeClr val="bg1"/>
                </a:solidFill>
                <a:cs typeface="Trebuchet MS" pitchFamily="34" charset="0"/>
              </a:rPr>
              <a:t>Thermostat</a:t>
            </a:r>
            <a:endParaRPr lang="en-US" altLang="en-US" dirty="0" smtClean="0">
              <a:solidFill>
                <a:schemeClr val="bg1"/>
              </a:solidFill>
              <a:cs typeface="Trebuchet MS" pitchFamily="34" charset="0"/>
            </a:endParaRPr>
          </a:p>
        </p:txBody>
      </p:sp>
      <p:sp>
        <p:nvSpPr>
          <p:cNvPr id="9219" name="Content Placeholder 2"/>
          <p:cNvSpPr>
            <a:spLocks noGrp="1"/>
          </p:cNvSpPr>
          <p:nvPr>
            <p:ph idx="1"/>
          </p:nvPr>
        </p:nvSpPr>
        <p:spPr>
          <a:xfrm>
            <a:off x="319881" y="2514600"/>
            <a:ext cx="8504238" cy="4572000"/>
          </a:xfrm>
        </p:spPr>
        <p:txBody>
          <a:bodyPr/>
          <a:lstStyle/>
          <a:p>
            <a:pPr eaLnBrk="1" hangingPunct="1"/>
            <a:r>
              <a:rPr lang="en-US" altLang="en-US" sz="1800" dirty="0" smtClean="0"/>
              <a:t>Control </a:t>
            </a:r>
            <a:r>
              <a:rPr lang="en-US" altLang="en-US" sz="1800" dirty="0" smtClean="0"/>
              <a:t>coolant flow</a:t>
            </a:r>
          </a:p>
          <a:p>
            <a:pPr eaLnBrk="1" hangingPunct="1"/>
            <a:r>
              <a:rPr lang="en-US" altLang="en-US" sz="1800" dirty="0" smtClean="0"/>
              <a:t>When the engine is cold, the thermostat closes to prevent coolant circulation to the radiator. This keeps all heat in the engine so its warm up quickly.</a:t>
            </a:r>
          </a:p>
          <a:p>
            <a:pPr eaLnBrk="1" hangingPunct="1"/>
            <a:r>
              <a:rPr lang="en-US" altLang="en-US" sz="1800" dirty="0" smtClean="0"/>
              <a:t>As the engine is warm up, the thermostat opens to allow coolant flow through the radiator.</a:t>
            </a:r>
          </a:p>
          <a:p>
            <a:pPr eaLnBrk="1" hangingPunct="1">
              <a:buFont typeface="Arial" charset="0"/>
              <a:buNone/>
            </a:pPr>
            <a:endParaRPr lang="en-US" altLang="en-US" sz="1800" dirty="0" smtClean="0"/>
          </a:p>
        </p:txBody>
      </p:sp>
      <p:pic>
        <p:nvPicPr>
          <p:cNvPr id="9220" name="Picture 2"/>
          <p:cNvPicPr>
            <a:picLocks noChangeAspect="1" noChangeArrowheads="1"/>
          </p:cNvPicPr>
          <p:nvPr/>
        </p:nvPicPr>
        <p:blipFill>
          <a:blip r:embed="rId2"/>
          <a:srcRect/>
          <a:stretch>
            <a:fillRect/>
          </a:stretch>
        </p:blipFill>
        <p:spPr bwMode="auto">
          <a:xfrm>
            <a:off x="3581400" y="1371600"/>
            <a:ext cx="2862263" cy="214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533400" y="297050"/>
            <a:ext cx="7124700" cy="923925"/>
          </a:xfrm>
        </p:spPr>
        <p:txBody>
          <a:bodyPr/>
          <a:lstStyle/>
          <a:p>
            <a:pPr eaLnBrk="1" hangingPunct="1"/>
            <a:r>
              <a:rPr lang="en-US" altLang="en-US" dirty="0" smtClean="0">
                <a:solidFill>
                  <a:schemeClr val="bg1"/>
                </a:solidFill>
                <a:cs typeface="Trebuchet MS" pitchFamily="34" charset="0"/>
              </a:rPr>
              <a:t>Radiator</a:t>
            </a:r>
            <a:endParaRPr lang="en-US" altLang="en-US" dirty="0" smtClean="0">
              <a:solidFill>
                <a:schemeClr val="bg1"/>
              </a:solidFill>
              <a:cs typeface="Trebuchet MS" pitchFamily="34" charset="0"/>
            </a:endParaRPr>
          </a:p>
        </p:txBody>
      </p:sp>
      <p:sp>
        <p:nvSpPr>
          <p:cNvPr id="19459" name="Content Placeholder 2"/>
          <p:cNvSpPr>
            <a:spLocks noGrp="1"/>
          </p:cNvSpPr>
          <p:nvPr>
            <p:ph idx="1"/>
          </p:nvPr>
        </p:nvSpPr>
        <p:spPr>
          <a:xfrm>
            <a:off x="228600" y="2667000"/>
            <a:ext cx="8504238" cy="4572000"/>
          </a:xfrm>
        </p:spPr>
        <p:txBody>
          <a:bodyPr rtlCol="0">
            <a:normAutofit/>
          </a:bodyPr>
          <a:lstStyle/>
          <a:p>
            <a:pPr eaLnBrk="1" fontAlgn="auto" hangingPunct="1">
              <a:defRPr/>
            </a:pPr>
            <a:r>
              <a:rPr lang="en-US" altLang="en-US" sz="1800" dirty="0" smtClean="0"/>
              <a:t>Heat </a:t>
            </a:r>
            <a:r>
              <a:rPr lang="en-US" altLang="en-US" sz="1800" dirty="0" smtClean="0"/>
              <a:t>exchanger with two sets of passages.</a:t>
            </a:r>
          </a:p>
          <a:p>
            <a:pPr eaLnBrk="1" fontAlgn="auto" hangingPunct="1">
              <a:buFont typeface="Wingdings 2" charset="2"/>
              <a:buChar char=""/>
              <a:defRPr/>
            </a:pPr>
            <a:r>
              <a:rPr lang="en-US" altLang="en-US" sz="1800" dirty="0" smtClean="0"/>
              <a:t>One set is for coolant and the other for outside air.</a:t>
            </a:r>
          </a:p>
          <a:p>
            <a:pPr eaLnBrk="1" fontAlgn="auto" hangingPunct="1">
              <a:buFont typeface="Wingdings 2" charset="2"/>
              <a:buChar char=""/>
              <a:defRPr/>
            </a:pPr>
            <a:r>
              <a:rPr lang="en-US" altLang="en-US" sz="1800" dirty="0" smtClean="0"/>
              <a:t>In the radiator, the coolant loses heat to the passing air.</a:t>
            </a:r>
          </a:p>
          <a:p>
            <a:pPr eaLnBrk="1" fontAlgn="auto" hangingPunct="1">
              <a:buFont typeface="Wingdings 2" charset="2"/>
              <a:buChar char=""/>
              <a:defRPr/>
            </a:pPr>
            <a:r>
              <a:rPr lang="en-US" altLang="en-US" sz="1800" dirty="0" smtClean="0"/>
              <a:t>Then the coolant flows back through the water jackets to pick up heat again.</a:t>
            </a:r>
          </a:p>
          <a:p>
            <a:pPr eaLnBrk="1" fontAlgn="auto" hangingPunct="1">
              <a:buFont typeface="Wingdings 2" charset="2"/>
              <a:buChar char=""/>
              <a:defRPr/>
            </a:pPr>
            <a:r>
              <a:rPr lang="en-US" altLang="en-US" sz="1800" dirty="0" smtClean="0"/>
              <a:t>The coolant circulates continuously between the water jackets and the radiator.</a:t>
            </a:r>
          </a:p>
        </p:txBody>
      </p:sp>
      <p:pic>
        <p:nvPicPr>
          <p:cNvPr id="10244" name="Picture 2"/>
          <p:cNvPicPr>
            <a:picLocks noChangeAspect="1" noChangeArrowheads="1"/>
          </p:cNvPicPr>
          <p:nvPr/>
        </p:nvPicPr>
        <p:blipFill>
          <a:blip r:embed="rId2"/>
          <a:srcRect/>
          <a:stretch>
            <a:fillRect/>
          </a:stretch>
        </p:blipFill>
        <p:spPr bwMode="auto">
          <a:xfrm>
            <a:off x="2438400" y="1066800"/>
            <a:ext cx="2819400" cy="2128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smtClean="0">
                <a:solidFill>
                  <a:schemeClr val="bg1"/>
                </a:solidFill>
                <a:cs typeface="Trebuchet MS" pitchFamily="34" charset="0"/>
              </a:rPr>
              <a:t>Radiator Fan</a:t>
            </a:r>
          </a:p>
        </p:txBody>
      </p:sp>
      <p:sp>
        <p:nvSpPr>
          <p:cNvPr id="11267" name="Content Placeholder 2"/>
          <p:cNvSpPr>
            <a:spLocks noGrp="1"/>
          </p:cNvSpPr>
          <p:nvPr>
            <p:ph idx="1"/>
          </p:nvPr>
        </p:nvSpPr>
        <p:spPr>
          <a:xfrm>
            <a:off x="457200" y="-76200"/>
            <a:ext cx="8229600" cy="4525963"/>
          </a:xfrm>
        </p:spPr>
        <p:txBody>
          <a:bodyPr/>
          <a:lstStyle/>
          <a:p>
            <a:pPr eaLnBrk="1" hangingPunct="1"/>
            <a:r>
              <a:rPr lang="en-US" altLang="en-US" sz="1800" smtClean="0"/>
              <a:t>A fan pulls or pushes outside air through the radiator. This improves engine cooling, especially at idle an low speed</a:t>
            </a:r>
          </a:p>
        </p:txBody>
      </p:sp>
      <p:pic>
        <p:nvPicPr>
          <p:cNvPr id="11268" name="Picture 2"/>
          <p:cNvPicPr>
            <a:picLocks noChangeAspect="1" noChangeArrowheads="1"/>
          </p:cNvPicPr>
          <p:nvPr/>
        </p:nvPicPr>
        <p:blipFill>
          <a:blip r:embed="rId2"/>
          <a:srcRect/>
          <a:stretch>
            <a:fillRect/>
          </a:stretch>
        </p:blipFill>
        <p:spPr bwMode="auto">
          <a:xfrm>
            <a:off x="838200" y="2743200"/>
            <a:ext cx="3810000" cy="2852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altLang="en-US" dirty="0" smtClean="0">
                <a:cs typeface="Trebuchet MS" pitchFamily="34" charset="0"/>
              </a:rPr>
              <a:t>Cooling System Components</a:t>
            </a:r>
          </a:p>
        </p:txBody>
      </p:sp>
      <p:pic>
        <p:nvPicPr>
          <p:cNvPr id="12291" name="Picture 2"/>
          <p:cNvPicPr>
            <a:picLocks noGrp="1" noChangeAspect="1" noChangeArrowheads="1"/>
          </p:cNvPicPr>
          <p:nvPr>
            <p:ph idx="1"/>
          </p:nvPr>
        </p:nvPicPr>
        <p:blipFill>
          <a:blip r:embed="rId2"/>
          <a:srcRect/>
          <a:stretch>
            <a:fillRect/>
          </a:stretch>
        </p:blipFill>
        <p:spPr>
          <a:xfrm>
            <a:off x="2176463" y="2405063"/>
            <a:ext cx="4791075" cy="2857500"/>
          </a:xfrm>
          <a:noFill/>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e84f8aab5d5123bfb8e12dc380f3a32024244224"/>
</p:tagLst>
</file>

<file path=ppt/theme/theme1.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TM02455519[[fn=Winter]]</Template>
  <TotalTime>415</TotalTime>
  <Words>985</Words>
  <Application>Microsoft Office PowerPoint</Application>
  <PresentationFormat>On-screen Show (4:3)</PresentationFormat>
  <Paragraphs>70</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Courier New</vt:lpstr>
      <vt:lpstr>Trebuchet MS</vt:lpstr>
      <vt:lpstr>Verdana</vt:lpstr>
      <vt:lpstr>Wingdings 2</vt:lpstr>
      <vt:lpstr>Winter</vt:lpstr>
      <vt:lpstr>COOLING SYSTEM</vt:lpstr>
      <vt:lpstr>Function of Cooling System</vt:lpstr>
      <vt:lpstr>Operation of Cooling System</vt:lpstr>
      <vt:lpstr>PowerPoint Presentation</vt:lpstr>
      <vt:lpstr>Water Pump </vt:lpstr>
      <vt:lpstr>Thermostat</vt:lpstr>
      <vt:lpstr>Radiator</vt:lpstr>
      <vt:lpstr>Radiator Fan</vt:lpstr>
      <vt:lpstr>Cooling System Components</vt:lpstr>
      <vt:lpstr>Radiator</vt:lpstr>
      <vt:lpstr>PowerPoint Presentation</vt:lpstr>
      <vt:lpstr>Reservoir</vt:lpstr>
      <vt:lpstr>Radiator Cap</vt:lpstr>
      <vt:lpstr>Thermostat &amp; housing</vt:lpstr>
      <vt:lpstr>Water pump</vt:lpstr>
      <vt:lpstr>Cooling fan</vt:lpstr>
      <vt:lpstr>Radiator Hose</vt:lpstr>
      <vt:lpstr>Properties of Engine Coolant </vt:lpstr>
      <vt:lpstr>PowerPoint Presentation</vt:lpstr>
      <vt:lpstr>PowerPoint Presentation</vt:lpstr>
      <vt:lpstr>Use of Coolant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COOLING SYSTEM</dc:title>
  <dc:creator>Wan Nurul Huda</dc:creator>
  <cp:lastModifiedBy>Mohd Zakhiri Bin. Yusof</cp:lastModifiedBy>
  <cp:revision>46</cp:revision>
  <dcterms:created xsi:type="dcterms:W3CDTF">2011-08-07T07:52:06Z</dcterms:created>
  <dcterms:modified xsi:type="dcterms:W3CDTF">2019-12-31T02:18:07Z</dcterms:modified>
</cp:coreProperties>
</file>