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88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6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868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52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29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456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288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424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36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2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49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3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50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98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29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9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83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838200"/>
            <a:ext cx="2892813" cy="824049"/>
          </a:xfrm>
          <a:prstGeom prst="rect">
            <a:avLst/>
          </a:prstGeom>
        </p:spPr>
      </p:pic>
      <p:sp>
        <p:nvSpPr>
          <p:cNvPr id="3" name="object 4"/>
          <p:cNvSpPr txBox="1"/>
          <p:nvPr/>
        </p:nvSpPr>
        <p:spPr>
          <a:xfrm>
            <a:off x="1828800" y="2819400"/>
            <a:ext cx="5361311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6200"/>
              </a:lnSpc>
              <a:spcBef>
                <a:spcPts val="310"/>
              </a:spcBef>
            </a:pPr>
            <a:r>
              <a:rPr lang="en-US" sz="6000" b="1" i="1" dirty="0">
                <a:latin typeface="Times New Roman"/>
                <a:cs typeface="Times New Roman"/>
              </a:rPr>
              <a:t>Loadings</a:t>
            </a:r>
            <a:endParaRPr sz="6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782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762000"/>
            <a:ext cx="7540956" cy="5056759"/>
            <a:chOff x="917244" y="318414"/>
            <a:chExt cx="7540955" cy="5500345"/>
          </a:xfrm>
        </p:grpSpPr>
        <p:sp>
          <p:nvSpPr>
            <p:cNvPr id="3" name="object 37"/>
            <p:cNvSpPr/>
            <p:nvPr/>
          </p:nvSpPr>
          <p:spPr>
            <a:xfrm>
              <a:off x="1371600" y="3505200"/>
              <a:ext cx="3048000" cy="0"/>
            </a:xfrm>
            <a:custGeom>
              <a:avLst/>
              <a:gdLst/>
              <a:ahLst/>
              <a:cxnLst/>
              <a:rect l="l" t="t" r="r" b="b"/>
              <a:pathLst>
                <a:path w="3048000">
                  <a:moveTo>
                    <a:pt x="0" y="0"/>
                  </a:moveTo>
                  <a:lnTo>
                    <a:pt x="30480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" name="object 38"/>
            <p:cNvSpPr/>
            <p:nvPr/>
          </p:nvSpPr>
          <p:spPr>
            <a:xfrm>
              <a:off x="1371600" y="3505200"/>
              <a:ext cx="0" cy="1752600"/>
            </a:xfrm>
            <a:custGeom>
              <a:avLst/>
              <a:gdLst/>
              <a:ahLst/>
              <a:cxnLst/>
              <a:rect l="l" t="t" r="r" b="b"/>
              <a:pathLst>
                <a:path h="1752600">
                  <a:moveTo>
                    <a:pt x="0" y="0"/>
                  </a:moveTo>
                  <a:lnTo>
                    <a:pt x="0" y="17526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" name="object 39"/>
            <p:cNvSpPr/>
            <p:nvPr/>
          </p:nvSpPr>
          <p:spPr>
            <a:xfrm>
              <a:off x="1371600" y="5257800"/>
              <a:ext cx="3048000" cy="0"/>
            </a:xfrm>
            <a:custGeom>
              <a:avLst/>
              <a:gdLst/>
              <a:ahLst/>
              <a:cxnLst/>
              <a:rect l="l" t="t" r="r" b="b"/>
              <a:pathLst>
                <a:path w="3048000">
                  <a:moveTo>
                    <a:pt x="0" y="0"/>
                  </a:moveTo>
                  <a:lnTo>
                    <a:pt x="30480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40"/>
            <p:cNvSpPr/>
            <p:nvPr/>
          </p:nvSpPr>
          <p:spPr>
            <a:xfrm>
              <a:off x="4419600" y="3505200"/>
              <a:ext cx="0" cy="1752600"/>
            </a:xfrm>
            <a:custGeom>
              <a:avLst/>
              <a:gdLst/>
              <a:ahLst/>
              <a:cxnLst/>
              <a:rect l="l" t="t" r="r" b="b"/>
              <a:pathLst>
                <a:path h="1752600">
                  <a:moveTo>
                    <a:pt x="0" y="0"/>
                  </a:moveTo>
                  <a:lnTo>
                    <a:pt x="0" y="17526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41"/>
            <p:cNvSpPr/>
            <p:nvPr/>
          </p:nvSpPr>
          <p:spPr>
            <a:xfrm>
              <a:off x="2344674" y="4819650"/>
              <a:ext cx="85725" cy="438150"/>
            </a:xfrm>
            <a:custGeom>
              <a:avLst/>
              <a:gdLst/>
              <a:ahLst/>
              <a:cxnLst/>
              <a:rect l="l" t="t" r="r" b="b"/>
              <a:pathLst>
                <a:path w="85725" h="438150">
                  <a:moveTo>
                    <a:pt x="28575" y="352424"/>
                  </a:moveTo>
                  <a:lnTo>
                    <a:pt x="0" y="352425"/>
                  </a:lnTo>
                  <a:lnTo>
                    <a:pt x="42925" y="438150"/>
                  </a:lnTo>
                  <a:lnTo>
                    <a:pt x="85725" y="352425"/>
                  </a:lnTo>
                  <a:lnTo>
                    <a:pt x="57150" y="352424"/>
                  </a:lnTo>
                  <a:lnTo>
                    <a:pt x="57150" y="366649"/>
                  </a:lnTo>
                  <a:lnTo>
                    <a:pt x="28575" y="366649"/>
                  </a:lnTo>
                  <a:lnTo>
                    <a:pt x="28575" y="352424"/>
                  </a:lnTo>
                  <a:close/>
                </a:path>
                <a:path w="85725" h="438150">
                  <a:moveTo>
                    <a:pt x="28575" y="366649"/>
                  </a:moveTo>
                  <a:lnTo>
                    <a:pt x="57150" y="366649"/>
                  </a:lnTo>
                  <a:lnTo>
                    <a:pt x="57150" y="0"/>
                  </a:lnTo>
                  <a:lnTo>
                    <a:pt x="28575" y="0"/>
                  </a:lnTo>
                  <a:lnTo>
                    <a:pt x="28575" y="3666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42"/>
            <p:cNvSpPr/>
            <p:nvPr/>
          </p:nvSpPr>
          <p:spPr>
            <a:xfrm>
              <a:off x="2852674" y="4819650"/>
              <a:ext cx="85725" cy="438150"/>
            </a:xfrm>
            <a:custGeom>
              <a:avLst/>
              <a:gdLst/>
              <a:ahLst/>
              <a:cxnLst/>
              <a:rect l="l" t="t" r="r" b="b"/>
              <a:pathLst>
                <a:path w="85725" h="438150">
                  <a:moveTo>
                    <a:pt x="28575" y="352424"/>
                  </a:moveTo>
                  <a:lnTo>
                    <a:pt x="0" y="352425"/>
                  </a:lnTo>
                  <a:lnTo>
                    <a:pt x="42925" y="438150"/>
                  </a:lnTo>
                  <a:lnTo>
                    <a:pt x="85725" y="352425"/>
                  </a:lnTo>
                  <a:lnTo>
                    <a:pt x="57150" y="352424"/>
                  </a:lnTo>
                  <a:lnTo>
                    <a:pt x="57150" y="366649"/>
                  </a:lnTo>
                  <a:lnTo>
                    <a:pt x="28575" y="366649"/>
                  </a:lnTo>
                  <a:lnTo>
                    <a:pt x="28575" y="352424"/>
                  </a:lnTo>
                  <a:close/>
                </a:path>
                <a:path w="85725" h="438150">
                  <a:moveTo>
                    <a:pt x="28575" y="366649"/>
                  </a:moveTo>
                  <a:lnTo>
                    <a:pt x="57150" y="366649"/>
                  </a:lnTo>
                  <a:lnTo>
                    <a:pt x="57150" y="0"/>
                  </a:lnTo>
                  <a:lnTo>
                    <a:pt x="28575" y="0"/>
                  </a:lnTo>
                  <a:lnTo>
                    <a:pt x="28575" y="3666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43"/>
            <p:cNvSpPr/>
            <p:nvPr/>
          </p:nvSpPr>
          <p:spPr>
            <a:xfrm>
              <a:off x="3360674" y="4819650"/>
              <a:ext cx="85725" cy="438150"/>
            </a:xfrm>
            <a:custGeom>
              <a:avLst/>
              <a:gdLst/>
              <a:ahLst/>
              <a:cxnLst/>
              <a:rect l="l" t="t" r="r" b="b"/>
              <a:pathLst>
                <a:path w="85725" h="438150">
                  <a:moveTo>
                    <a:pt x="28575" y="352424"/>
                  </a:moveTo>
                  <a:lnTo>
                    <a:pt x="0" y="352425"/>
                  </a:lnTo>
                  <a:lnTo>
                    <a:pt x="42925" y="438150"/>
                  </a:lnTo>
                  <a:lnTo>
                    <a:pt x="85725" y="352425"/>
                  </a:lnTo>
                  <a:lnTo>
                    <a:pt x="57150" y="352424"/>
                  </a:lnTo>
                  <a:lnTo>
                    <a:pt x="57150" y="366649"/>
                  </a:lnTo>
                  <a:lnTo>
                    <a:pt x="28575" y="366649"/>
                  </a:lnTo>
                  <a:lnTo>
                    <a:pt x="28575" y="352424"/>
                  </a:lnTo>
                  <a:close/>
                </a:path>
                <a:path w="85725" h="438150">
                  <a:moveTo>
                    <a:pt x="28575" y="366649"/>
                  </a:moveTo>
                  <a:lnTo>
                    <a:pt x="57150" y="366649"/>
                  </a:lnTo>
                  <a:lnTo>
                    <a:pt x="57150" y="0"/>
                  </a:lnTo>
                  <a:lnTo>
                    <a:pt x="28575" y="0"/>
                  </a:lnTo>
                  <a:lnTo>
                    <a:pt x="28575" y="3666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44"/>
            <p:cNvSpPr/>
            <p:nvPr/>
          </p:nvSpPr>
          <p:spPr>
            <a:xfrm>
              <a:off x="2344674" y="3505200"/>
              <a:ext cx="85725" cy="438150"/>
            </a:xfrm>
            <a:custGeom>
              <a:avLst/>
              <a:gdLst/>
              <a:ahLst/>
              <a:cxnLst/>
              <a:rect l="l" t="t" r="r" b="b"/>
              <a:pathLst>
                <a:path w="85725" h="438150">
                  <a:moveTo>
                    <a:pt x="28575" y="438150"/>
                  </a:moveTo>
                  <a:lnTo>
                    <a:pt x="57150" y="438150"/>
                  </a:lnTo>
                  <a:lnTo>
                    <a:pt x="57150" y="71374"/>
                  </a:lnTo>
                  <a:lnTo>
                    <a:pt x="85725" y="85725"/>
                  </a:lnTo>
                  <a:lnTo>
                    <a:pt x="42925" y="0"/>
                  </a:lnTo>
                  <a:lnTo>
                    <a:pt x="28575" y="71374"/>
                  </a:lnTo>
                  <a:lnTo>
                    <a:pt x="28575" y="438150"/>
                  </a:lnTo>
                  <a:close/>
                </a:path>
                <a:path w="85725" h="438150">
                  <a:moveTo>
                    <a:pt x="28575" y="71374"/>
                  </a:moveTo>
                  <a:lnTo>
                    <a:pt x="42925" y="0"/>
                  </a:lnTo>
                  <a:lnTo>
                    <a:pt x="0" y="85725"/>
                  </a:lnTo>
                  <a:lnTo>
                    <a:pt x="28575" y="85724"/>
                  </a:lnTo>
                  <a:lnTo>
                    <a:pt x="28575" y="71374"/>
                  </a:lnTo>
                  <a:close/>
                </a:path>
                <a:path w="85725" h="438150">
                  <a:moveTo>
                    <a:pt x="85725" y="85725"/>
                  </a:moveTo>
                  <a:lnTo>
                    <a:pt x="57150" y="71374"/>
                  </a:lnTo>
                  <a:lnTo>
                    <a:pt x="57150" y="85724"/>
                  </a:lnTo>
                  <a:lnTo>
                    <a:pt x="85725" y="857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45"/>
            <p:cNvSpPr/>
            <p:nvPr/>
          </p:nvSpPr>
          <p:spPr>
            <a:xfrm>
              <a:off x="2852674" y="3505200"/>
              <a:ext cx="85725" cy="438150"/>
            </a:xfrm>
            <a:custGeom>
              <a:avLst/>
              <a:gdLst/>
              <a:ahLst/>
              <a:cxnLst/>
              <a:rect l="l" t="t" r="r" b="b"/>
              <a:pathLst>
                <a:path w="85725" h="438150">
                  <a:moveTo>
                    <a:pt x="28575" y="438150"/>
                  </a:moveTo>
                  <a:lnTo>
                    <a:pt x="57150" y="438150"/>
                  </a:lnTo>
                  <a:lnTo>
                    <a:pt x="57150" y="71374"/>
                  </a:lnTo>
                  <a:lnTo>
                    <a:pt x="85725" y="85725"/>
                  </a:lnTo>
                  <a:lnTo>
                    <a:pt x="42925" y="0"/>
                  </a:lnTo>
                  <a:lnTo>
                    <a:pt x="28575" y="71374"/>
                  </a:lnTo>
                  <a:lnTo>
                    <a:pt x="28575" y="438150"/>
                  </a:lnTo>
                  <a:close/>
                </a:path>
                <a:path w="85725" h="438150">
                  <a:moveTo>
                    <a:pt x="28575" y="71374"/>
                  </a:moveTo>
                  <a:lnTo>
                    <a:pt x="42925" y="0"/>
                  </a:lnTo>
                  <a:lnTo>
                    <a:pt x="0" y="85725"/>
                  </a:lnTo>
                  <a:lnTo>
                    <a:pt x="28575" y="85724"/>
                  </a:lnTo>
                  <a:lnTo>
                    <a:pt x="28575" y="71374"/>
                  </a:lnTo>
                  <a:close/>
                </a:path>
                <a:path w="85725" h="438150">
                  <a:moveTo>
                    <a:pt x="85725" y="85725"/>
                  </a:moveTo>
                  <a:lnTo>
                    <a:pt x="57150" y="71374"/>
                  </a:lnTo>
                  <a:lnTo>
                    <a:pt x="57150" y="85724"/>
                  </a:lnTo>
                  <a:lnTo>
                    <a:pt x="85725" y="857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46"/>
            <p:cNvSpPr/>
            <p:nvPr/>
          </p:nvSpPr>
          <p:spPr>
            <a:xfrm>
              <a:off x="3360674" y="3505200"/>
              <a:ext cx="85725" cy="438150"/>
            </a:xfrm>
            <a:custGeom>
              <a:avLst/>
              <a:gdLst/>
              <a:ahLst/>
              <a:cxnLst/>
              <a:rect l="l" t="t" r="r" b="b"/>
              <a:pathLst>
                <a:path w="85725" h="438150">
                  <a:moveTo>
                    <a:pt x="28575" y="438150"/>
                  </a:moveTo>
                  <a:lnTo>
                    <a:pt x="57150" y="438150"/>
                  </a:lnTo>
                  <a:lnTo>
                    <a:pt x="57150" y="71374"/>
                  </a:lnTo>
                  <a:lnTo>
                    <a:pt x="85725" y="85725"/>
                  </a:lnTo>
                  <a:lnTo>
                    <a:pt x="42925" y="0"/>
                  </a:lnTo>
                  <a:lnTo>
                    <a:pt x="28575" y="71374"/>
                  </a:lnTo>
                  <a:lnTo>
                    <a:pt x="28575" y="438150"/>
                  </a:lnTo>
                  <a:close/>
                </a:path>
                <a:path w="85725" h="438150">
                  <a:moveTo>
                    <a:pt x="28575" y="71374"/>
                  </a:moveTo>
                  <a:lnTo>
                    <a:pt x="42925" y="0"/>
                  </a:lnTo>
                  <a:lnTo>
                    <a:pt x="0" y="85725"/>
                  </a:lnTo>
                  <a:lnTo>
                    <a:pt x="28575" y="85724"/>
                  </a:lnTo>
                  <a:lnTo>
                    <a:pt x="28575" y="71374"/>
                  </a:lnTo>
                  <a:close/>
                </a:path>
                <a:path w="85725" h="438150">
                  <a:moveTo>
                    <a:pt x="85725" y="85725"/>
                  </a:moveTo>
                  <a:lnTo>
                    <a:pt x="57150" y="71374"/>
                  </a:lnTo>
                  <a:lnTo>
                    <a:pt x="57150" y="85724"/>
                  </a:lnTo>
                  <a:lnTo>
                    <a:pt x="85725" y="857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47"/>
            <p:cNvSpPr/>
            <p:nvPr/>
          </p:nvSpPr>
          <p:spPr>
            <a:xfrm>
              <a:off x="2133600" y="4381500"/>
              <a:ext cx="1524000" cy="0"/>
            </a:xfrm>
            <a:custGeom>
              <a:avLst/>
              <a:gdLst/>
              <a:ahLst/>
              <a:cxnLst/>
              <a:rect l="l" t="t" r="r" b="b"/>
              <a:pathLst>
                <a:path w="1524000">
                  <a:moveTo>
                    <a:pt x="0" y="0"/>
                  </a:moveTo>
                  <a:lnTo>
                    <a:pt x="1524000" y="0"/>
                  </a:lnTo>
                </a:path>
              </a:pathLst>
            </a:custGeom>
            <a:ln w="28575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48"/>
            <p:cNvSpPr/>
            <p:nvPr/>
          </p:nvSpPr>
          <p:spPr>
            <a:xfrm>
              <a:off x="3657600" y="3505200"/>
              <a:ext cx="762000" cy="876300"/>
            </a:xfrm>
            <a:custGeom>
              <a:avLst/>
              <a:gdLst/>
              <a:ahLst/>
              <a:cxnLst/>
              <a:rect l="l" t="t" r="r" b="b"/>
              <a:pathLst>
                <a:path w="762000" h="876300">
                  <a:moveTo>
                    <a:pt x="762000" y="0"/>
                  </a:moveTo>
                  <a:lnTo>
                    <a:pt x="0" y="876300"/>
                  </a:lnTo>
                </a:path>
              </a:pathLst>
            </a:custGeom>
            <a:ln w="28575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49"/>
            <p:cNvSpPr/>
            <p:nvPr/>
          </p:nvSpPr>
          <p:spPr>
            <a:xfrm>
              <a:off x="3657600" y="4381500"/>
              <a:ext cx="762000" cy="876300"/>
            </a:xfrm>
            <a:custGeom>
              <a:avLst/>
              <a:gdLst/>
              <a:ahLst/>
              <a:cxnLst/>
              <a:rect l="l" t="t" r="r" b="b"/>
              <a:pathLst>
                <a:path w="762000" h="876300">
                  <a:moveTo>
                    <a:pt x="0" y="0"/>
                  </a:moveTo>
                  <a:lnTo>
                    <a:pt x="762000" y="876300"/>
                  </a:lnTo>
                </a:path>
              </a:pathLst>
            </a:custGeom>
            <a:ln w="28575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50"/>
            <p:cNvSpPr/>
            <p:nvPr/>
          </p:nvSpPr>
          <p:spPr>
            <a:xfrm>
              <a:off x="1371600" y="3505200"/>
              <a:ext cx="762000" cy="876300"/>
            </a:xfrm>
            <a:custGeom>
              <a:avLst/>
              <a:gdLst/>
              <a:ahLst/>
              <a:cxnLst/>
              <a:rect l="l" t="t" r="r" b="b"/>
              <a:pathLst>
                <a:path w="762000" h="876300">
                  <a:moveTo>
                    <a:pt x="0" y="0"/>
                  </a:moveTo>
                  <a:lnTo>
                    <a:pt x="762000" y="876300"/>
                  </a:lnTo>
                </a:path>
              </a:pathLst>
            </a:custGeom>
            <a:ln w="28575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51"/>
            <p:cNvSpPr/>
            <p:nvPr/>
          </p:nvSpPr>
          <p:spPr>
            <a:xfrm>
              <a:off x="1371600" y="4381500"/>
              <a:ext cx="762000" cy="876300"/>
            </a:xfrm>
            <a:custGeom>
              <a:avLst/>
              <a:gdLst/>
              <a:ahLst/>
              <a:cxnLst/>
              <a:rect l="l" t="t" r="r" b="b"/>
              <a:pathLst>
                <a:path w="762000" h="876300">
                  <a:moveTo>
                    <a:pt x="762000" y="0"/>
                  </a:moveTo>
                  <a:lnTo>
                    <a:pt x="0" y="876300"/>
                  </a:lnTo>
                </a:path>
              </a:pathLst>
            </a:custGeom>
            <a:ln w="28575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52"/>
            <p:cNvSpPr/>
            <p:nvPr/>
          </p:nvSpPr>
          <p:spPr>
            <a:xfrm>
              <a:off x="3911600" y="4119499"/>
              <a:ext cx="508000" cy="85725"/>
            </a:xfrm>
            <a:custGeom>
              <a:avLst/>
              <a:gdLst/>
              <a:ahLst/>
              <a:cxnLst/>
              <a:rect l="l" t="t" r="r" b="b"/>
              <a:pathLst>
                <a:path w="508000" h="85725">
                  <a:moveTo>
                    <a:pt x="436499" y="57150"/>
                  </a:moveTo>
                  <a:lnTo>
                    <a:pt x="422275" y="57149"/>
                  </a:lnTo>
                  <a:lnTo>
                    <a:pt x="422275" y="85725"/>
                  </a:lnTo>
                  <a:lnTo>
                    <a:pt x="508000" y="42925"/>
                  </a:lnTo>
                  <a:lnTo>
                    <a:pt x="436499" y="57150"/>
                  </a:lnTo>
                  <a:close/>
                </a:path>
                <a:path w="508000" h="85725">
                  <a:moveTo>
                    <a:pt x="436499" y="28575"/>
                  </a:moveTo>
                  <a:lnTo>
                    <a:pt x="422275" y="0"/>
                  </a:lnTo>
                  <a:lnTo>
                    <a:pt x="422274" y="28575"/>
                  </a:lnTo>
                  <a:lnTo>
                    <a:pt x="436499" y="28575"/>
                  </a:lnTo>
                  <a:close/>
                </a:path>
                <a:path w="508000" h="85725">
                  <a:moveTo>
                    <a:pt x="0" y="28575"/>
                  </a:moveTo>
                  <a:lnTo>
                    <a:pt x="0" y="57150"/>
                  </a:lnTo>
                  <a:lnTo>
                    <a:pt x="436499" y="57150"/>
                  </a:lnTo>
                  <a:lnTo>
                    <a:pt x="508000" y="42925"/>
                  </a:lnTo>
                  <a:lnTo>
                    <a:pt x="422275" y="0"/>
                  </a:lnTo>
                  <a:lnTo>
                    <a:pt x="436499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53"/>
            <p:cNvSpPr/>
            <p:nvPr/>
          </p:nvSpPr>
          <p:spPr>
            <a:xfrm>
              <a:off x="3911600" y="4557649"/>
              <a:ext cx="508000" cy="85725"/>
            </a:xfrm>
            <a:custGeom>
              <a:avLst/>
              <a:gdLst/>
              <a:ahLst/>
              <a:cxnLst/>
              <a:rect l="l" t="t" r="r" b="b"/>
              <a:pathLst>
                <a:path w="508000" h="85725">
                  <a:moveTo>
                    <a:pt x="436499" y="57150"/>
                  </a:moveTo>
                  <a:lnTo>
                    <a:pt x="422275" y="57149"/>
                  </a:lnTo>
                  <a:lnTo>
                    <a:pt x="422275" y="85725"/>
                  </a:lnTo>
                  <a:lnTo>
                    <a:pt x="508000" y="42925"/>
                  </a:lnTo>
                  <a:lnTo>
                    <a:pt x="436499" y="57150"/>
                  </a:lnTo>
                  <a:close/>
                </a:path>
                <a:path w="508000" h="85725">
                  <a:moveTo>
                    <a:pt x="436499" y="28575"/>
                  </a:moveTo>
                  <a:lnTo>
                    <a:pt x="422275" y="0"/>
                  </a:lnTo>
                  <a:lnTo>
                    <a:pt x="422274" y="28575"/>
                  </a:lnTo>
                  <a:lnTo>
                    <a:pt x="436499" y="28575"/>
                  </a:lnTo>
                  <a:close/>
                </a:path>
                <a:path w="508000" h="85725">
                  <a:moveTo>
                    <a:pt x="0" y="28575"/>
                  </a:moveTo>
                  <a:lnTo>
                    <a:pt x="0" y="57150"/>
                  </a:lnTo>
                  <a:lnTo>
                    <a:pt x="436499" y="57150"/>
                  </a:lnTo>
                  <a:lnTo>
                    <a:pt x="508000" y="42925"/>
                  </a:lnTo>
                  <a:lnTo>
                    <a:pt x="422275" y="0"/>
                  </a:lnTo>
                  <a:lnTo>
                    <a:pt x="436499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54"/>
            <p:cNvSpPr/>
            <p:nvPr/>
          </p:nvSpPr>
          <p:spPr>
            <a:xfrm>
              <a:off x="1371600" y="4148074"/>
              <a:ext cx="508000" cy="57150"/>
            </a:xfrm>
            <a:custGeom>
              <a:avLst/>
              <a:gdLst/>
              <a:ahLst/>
              <a:cxnLst/>
              <a:rect l="l" t="t" r="r" b="b"/>
              <a:pathLst>
                <a:path w="508000" h="57150">
                  <a:moveTo>
                    <a:pt x="85725" y="28574"/>
                  </a:moveTo>
                  <a:lnTo>
                    <a:pt x="508000" y="28575"/>
                  </a:lnTo>
                  <a:lnTo>
                    <a:pt x="508000" y="0"/>
                  </a:lnTo>
                  <a:lnTo>
                    <a:pt x="71374" y="0"/>
                  </a:lnTo>
                  <a:lnTo>
                    <a:pt x="71374" y="28575"/>
                  </a:lnTo>
                  <a:lnTo>
                    <a:pt x="85725" y="28574"/>
                  </a:lnTo>
                  <a:close/>
                </a:path>
                <a:path w="508000" h="57150">
                  <a:moveTo>
                    <a:pt x="85724" y="0"/>
                  </a:moveTo>
                  <a:lnTo>
                    <a:pt x="85725" y="-28575"/>
                  </a:lnTo>
                  <a:lnTo>
                    <a:pt x="0" y="14350"/>
                  </a:lnTo>
                  <a:lnTo>
                    <a:pt x="85725" y="57150"/>
                  </a:lnTo>
                  <a:lnTo>
                    <a:pt x="85725" y="28574"/>
                  </a:lnTo>
                  <a:lnTo>
                    <a:pt x="71374" y="28575"/>
                  </a:lnTo>
                  <a:lnTo>
                    <a:pt x="71374" y="0"/>
                  </a:lnTo>
                  <a:lnTo>
                    <a:pt x="857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55"/>
            <p:cNvSpPr/>
            <p:nvPr/>
          </p:nvSpPr>
          <p:spPr>
            <a:xfrm>
              <a:off x="1371600" y="4586224"/>
              <a:ext cx="508000" cy="57150"/>
            </a:xfrm>
            <a:custGeom>
              <a:avLst/>
              <a:gdLst/>
              <a:ahLst/>
              <a:cxnLst/>
              <a:rect l="l" t="t" r="r" b="b"/>
              <a:pathLst>
                <a:path w="508000" h="57150">
                  <a:moveTo>
                    <a:pt x="85725" y="28574"/>
                  </a:moveTo>
                  <a:lnTo>
                    <a:pt x="508000" y="28575"/>
                  </a:lnTo>
                  <a:lnTo>
                    <a:pt x="508000" y="0"/>
                  </a:lnTo>
                  <a:lnTo>
                    <a:pt x="71374" y="0"/>
                  </a:lnTo>
                  <a:lnTo>
                    <a:pt x="71374" y="28575"/>
                  </a:lnTo>
                  <a:lnTo>
                    <a:pt x="85725" y="28574"/>
                  </a:lnTo>
                  <a:close/>
                </a:path>
                <a:path w="508000" h="57150">
                  <a:moveTo>
                    <a:pt x="85724" y="0"/>
                  </a:moveTo>
                  <a:lnTo>
                    <a:pt x="85725" y="-28575"/>
                  </a:lnTo>
                  <a:lnTo>
                    <a:pt x="0" y="14350"/>
                  </a:lnTo>
                  <a:lnTo>
                    <a:pt x="85725" y="57150"/>
                  </a:lnTo>
                  <a:lnTo>
                    <a:pt x="85725" y="28574"/>
                  </a:lnTo>
                  <a:lnTo>
                    <a:pt x="71374" y="28575"/>
                  </a:lnTo>
                  <a:lnTo>
                    <a:pt x="71374" y="0"/>
                  </a:lnTo>
                  <a:lnTo>
                    <a:pt x="857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27"/>
            <p:cNvSpPr/>
            <p:nvPr/>
          </p:nvSpPr>
          <p:spPr>
            <a:xfrm>
              <a:off x="5830697" y="2285987"/>
              <a:ext cx="1947418" cy="9669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28"/>
            <p:cNvSpPr/>
            <p:nvPr/>
          </p:nvSpPr>
          <p:spPr>
            <a:xfrm>
              <a:off x="5830697" y="2285987"/>
              <a:ext cx="1947418" cy="966990"/>
            </a:xfrm>
            <a:custGeom>
              <a:avLst/>
              <a:gdLst/>
              <a:ahLst/>
              <a:cxnLst/>
              <a:rect l="l" t="t" r="r" b="b"/>
              <a:pathLst>
                <a:path w="1947418" h="966990">
                  <a:moveTo>
                    <a:pt x="0" y="966990"/>
                  </a:moveTo>
                  <a:lnTo>
                    <a:pt x="1947418" y="966990"/>
                  </a:lnTo>
                  <a:lnTo>
                    <a:pt x="1947418" y="0"/>
                  </a:lnTo>
                  <a:lnTo>
                    <a:pt x="0" y="0"/>
                  </a:lnTo>
                  <a:lnTo>
                    <a:pt x="0" y="966990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29"/>
            <p:cNvSpPr/>
            <p:nvPr/>
          </p:nvSpPr>
          <p:spPr>
            <a:xfrm>
              <a:off x="7778115" y="2286000"/>
              <a:ext cx="556386" cy="9669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30"/>
            <p:cNvSpPr/>
            <p:nvPr/>
          </p:nvSpPr>
          <p:spPr>
            <a:xfrm>
              <a:off x="7778115" y="2286000"/>
              <a:ext cx="556386" cy="966977"/>
            </a:xfrm>
            <a:custGeom>
              <a:avLst/>
              <a:gdLst/>
              <a:ahLst/>
              <a:cxnLst/>
              <a:rect l="l" t="t" r="r" b="b"/>
              <a:pathLst>
                <a:path w="556386" h="966977">
                  <a:moveTo>
                    <a:pt x="0" y="966977"/>
                  </a:moveTo>
                  <a:lnTo>
                    <a:pt x="0" y="0"/>
                  </a:lnTo>
                  <a:lnTo>
                    <a:pt x="556386" y="966977"/>
                  </a:lnTo>
                  <a:lnTo>
                    <a:pt x="0" y="966977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31"/>
            <p:cNvSpPr/>
            <p:nvPr/>
          </p:nvSpPr>
          <p:spPr>
            <a:xfrm>
              <a:off x="5274310" y="2286000"/>
              <a:ext cx="556387" cy="9669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32"/>
            <p:cNvSpPr/>
            <p:nvPr/>
          </p:nvSpPr>
          <p:spPr>
            <a:xfrm>
              <a:off x="5274310" y="2286000"/>
              <a:ext cx="556387" cy="966977"/>
            </a:xfrm>
            <a:custGeom>
              <a:avLst/>
              <a:gdLst/>
              <a:ahLst/>
              <a:cxnLst/>
              <a:rect l="l" t="t" r="r" b="b"/>
              <a:pathLst>
                <a:path w="556387" h="966977">
                  <a:moveTo>
                    <a:pt x="556387" y="966977"/>
                  </a:moveTo>
                  <a:lnTo>
                    <a:pt x="556387" y="0"/>
                  </a:lnTo>
                  <a:lnTo>
                    <a:pt x="0" y="966977"/>
                  </a:lnTo>
                  <a:lnTo>
                    <a:pt x="556387" y="966977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33"/>
            <p:cNvSpPr/>
            <p:nvPr/>
          </p:nvSpPr>
          <p:spPr>
            <a:xfrm>
              <a:off x="5181600" y="3588766"/>
              <a:ext cx="278257" cy="483489"/>
            </a:xfrm>
            <a:custGeom>
              <a:avLst/>
              <a:gdLst/>
              <a:ahLst/>
              <a:cxnLst/>
              <a:rect l="l" t="t" r="r" b="b"/>
              <a:pathLst>
                <a:path w="278257" h="483488">
                  <a:moveTo>
                    <a:pt x="0" y="483489"/>
                  </a:moveTo>
                  <a:lnTo>
                    <a:pt x="139064" y="0"/>
                  </a:lnTo>
                  <a:lnTo>
                    <a:pt x="278257" y="483489"/>
                  </a:lnTo>
                  <a:lnTo>
                    <a:pt x="0" y="483489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34"/>
            <p:cNvSpPr/>
            <p:nvPr/>
          </p:nvSpPr>
          <p:spPr>
            <a:xfrm>
              <a:off x="8179943" y="3588766"/>
              <a:ext cx="278256" cy="483489"/>
            </a:xfrm>
            <a:custGeom>
              <a:avLst/>
              <a:gdLst/>
              <a:ahLst/>
              <a:cxnLst/>
              <a:rect l="l" t="t" r="r" b="b"/>
              <a:pathLst>
                <a:path w="278256" h="483488">
                  <a:moveTo>
                    <a:pt x="0" y="483489"/>
                  </a:moveTo>
                  <a:lnTo>
                    <a:pt x="139191" y="0"/>
                  </a:lnTo>
                  <a:lnTo>
                    <a:pt x="278256" y="483489"/>
                  </a:lnTo>
                  <a:lnTo>
                    <a:pt x="0" y="483489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35"/>
            <p:cNvSpPr/>
            <p:nvPr/>
          </p:nvSpPr>
          <p:spPr>
            <a:xfrm>
              <a:off x="5286375" y="3286125"/>
              <a:ext cx="3071876" cy="285750"/>
            </a:xfrm>
            <a:custGeom>
              <a:avLst/>
              <a:gdLst/>
              <a:ahLst/>
              <a:cxnLst/>
              <a:rect l="l" t="t" r="r" b="b"/>
              <a:pathLst>
                <a:path w="3071876" h="285750">
                  <a:moveTo>
                    <a:pt x="0" y="285750"/>
                  </a:moveTo>
                  <a:lnTo>
                    <a:pt x="3071876" y="285750"/>
                  </a:lnTo>
                  <a:lnTo>
                    <a:pt x="3071876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36"/>
            <p:cNvSpPr/>
            <p:nvPr/>
          </p:nvSpPr>
          <p:spPr>
            <a:xfrm>
              <a:off x="5286375" y="3286125"/>
              <a:ext cx="3071876" cy="285750"/>
            </a:xfrm>
            <a:custGeom>
              <a:avLst/>
              <a:gdLst/>
              <a:ahLst/>
              <a:cxnLst/>
              <a:rect l="l" t="t" r="r" b="b"/>
              <a:pathLst>
                <a:path w="3071876" h="285750">
                  <a:moveTo>
                    <a:pt x="0" y="285750"/>
                  </a:moveTo>
                  <a:lnTo>
                    <a:pt x="3071876" y="285750"/>
                  </a:lnTo>
                  <a:lnTo>
                    <a:pt x="3071876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21"/>
            <p:cNvSpPr/>
            <p:nvPr/>
          </p:nvSpPr>
          <p:spPr>
            <a:xfrm>
              <a:off x="5966460" y="4267200"/>
              <a:ext cx="1783080" cy="8572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22"/>
            <p:cNvSpPr/>
            <p:nvPr/>
          </p:nvSpPr>
          <p:spPr>
            <a:xfrm>
              <a:off x="5966460" y="4267200"/>
              <a:ext cx="1783080" cy="857250"/>
            </a:xfrm>
            <a:custGeom>
              <a:avLst/>
              <a:gdLst/>
              <a:ahLst/>
              <a:cxnLst/>
              <a:rect l="l" t="t" r="r" b="b"/>
              <a:pathLst>
                <a:path w="1783080" h="857250">
                  <a:moveTo>
                    <a:pt x="0" y="857250"/>
                  </a:moveTo>
                  <a:lnTo>
                    <a:pt x="891539" y="0"/>
                  </a:lnTo>
                  <a:lnTo>
                    <a:pt x="1783080" y="857250"/>
                  </a:lnTo>
                  <a:lnTo>
                    <a:pt x="0" y="85725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" name="object 23"/>
            <p:cNvSpPr/>
            <p:nvPr/>
          </p:nvSpPr>
          <p:spPr>
            <a:xfrm>
              <a:off x="5867400" y="5429250"/>
              <a:ext cx="222885" cy="285775"/>
            </a:xfrm>
            <a:custGeom>
              <a:avLst/>
              <a:gdLst/>
              <a:ahLst/>
              <a:cxnLst/>
              <a:rect l="l" t="t" r="r" b="b"/>
              <a:pathLst>
                <a:path w="222885" h="285775">
                  <a:moveTo>
                    <a:pt x="0" y="285775"/>
                  </a:moveTo>
                  <a:lnTo>
                    <a:pt x="111378" y="0"/>
                  </a:lnTo>
                  <a:lnTo>
                    <a:pt x="222885" y="285775"/>
                  </a:lnTo>
                  <a:lnTo>
                    <a:pt x="0" y="28577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24"/>
            <p:cNvSpPr/>
            <p:nvPr/>
          </p:nvSpPr>
          <p:spPr>
            <a:xfrm>
              <a:off x="7625715" y="5429250"/>
              <a:ext cx="222884" cy="285775"/>
            </a:xfrm>
            <a:custGeom>
              <a:avLst/>
              <a:gdLst/>
              <a:ahLst/>
              <a:cxnLst/>
              <a:rect l="l" t="t" r="r" b="b"/>
              <a:pathLst>
                <a:path w="222884" h="285775">
                  <a:moveTo>
                    <a:pt x="0" y="285775"/>
                  </a:moveTo>
                  <a:lnTo>
                    <a:pt x="111378" y="0"/>
                  </a:lnTo>
                  <a:lnTo>
                    <a:pt x="222884" y="285775"/>
                  </a:lnTo>
                  <a:lnTo>
                    <a:pt x="0" y="28577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25"/>
            <p:cNvSpPr/>
            <p:nvPr/>
          </p:nvSpPr>
          <p:spPr>
            <a:xfrm>
              <a:off x="5857875" y="5143500"/>
              <a:ext cx="1928876" cy="285750"/>
            </a:xfrm>
            <a:custGeom>
              <a:avLst/>
              <a:gdLst/>
              <a:ahLst/>
              <a:cxnLst/>
              <a:rect l="l" t="t" r="r" b="b"/>
              <a:pathLst>
                <a:path w="1928876" h="285750">
                  <a:moveTo>
                    <a:pt x="0" y="285750"/>
                  </a:moveTo>
                  <a:lnTo>
                    <a:pt x="1928876" y="285750"/>
                  </a:lnTo>
                  <a:lnTo>
                    <a:pt x="1928876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7" name="object 26"/>
            <p:cNvSpPr/>
            <p:nvPr/>
          </p:nvSpPr>
          <p:spPr>
            <a:xfrm>
              <a:off x="5857875" y="5143500"/>
              <a:ext cx="1928876" cy="285750"/>
            </a:xfrm>
            <a:custGeom>
              <a:avLst/>
              <a:gdLst/>
              <a:ahLst/>
              <a:cxnLst/>
              <a:rect l="l" t="t" r="r" b="b"/>
              <a:pathLst>
                <a:path w="1928876" h="285750">
                  <a:moveTo>
                    <a:pt x="0" y="285750"/>
                  </a:moveTo>
                  <a:lnTo>
                    <a:pt x="1928876" y="285750"/>
                  </a:lnTo>
                  <a:lnTo>
                    <a:pt x="1928876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8" name="object 20"/>
            <p:cNvSpPr txBox="1"/>
            <p:nvPr/>
          </p:nvSpPr>
          <p:spPr>
            <a:xfrm>
              <a:off x="1634108" y="318414"/>
              <a:ext cx="5951231" cy="53319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4175"/>
                </a:lnSpc>
                <a:spcBef>
                  <a:spcPts val="208"/>
                </a:spcBef>
              </a:pPr>
              <a:r>
                <a:rPr sz="6000" b="1" spc="0" baseline="3413" dirty="0">
                  <a:latin typeface="Calibri"/>
                  <a:cs typeface="Calibri"/>
                </a:rPr>
                <a:t>F</a:t>
              </a:r>
              <a:r>
                <a:rPr sz="6000" b="1" spc="-69" baseline="3413" dirty="0">
                  <a:latin typeface="Calibri"/>
                  <a:cs typeface="Calibri"/>
                </a:rPr>
                <a:t>L</a:t>
              </a:r>
              <a:r>
                <a:rPr sz="6000" b="1" spc="0" baseline="3413" dirty="0">
                  <a:latin typeface="Calibri"/>
                  <a:cs typeface="Calibri"/>
                </a:rPr>
                <a:t>OOR</a:t>
              </a:r>
              <a:r>
                <a:rPr sz="6000" b="1" spc="-29" baseline="3413" dirty="0">
                  <a:latin typeface="Calibri"/>
                  <a:cs typeface="Calibri"/>
                </a:rPr>
                <a:t> </a:t>
              </a:r>
              <a:r>
                <a:rPr sz="6000" b="1" spc="-69" baseline="3413" dirty="0">
                  <a:latin typeface="Calibri"/>
                  <a:cs typeface="Calibri"/>
                </a:rPr>
                <a:t>L</a:t>
              </a:r>
              <a:r>
                <a:rPr sz="6000" b="1" spc="-64" baseline="3413" dirty="0">
                  <a:latin typeface="Calibri"/>
                  <a:cs typeface="Calibri"/>
                </a:rPr>
                <a:t>O</a:t>
              </a:r>
              <a:r>
                <a:rPr sz="6000" b="1" spc="0" baseline="3413" dirty="0">
                  <a:latin typeface="Calibri"/>
                  <a:cs typeface="Calibri"/>
                </a:rPr>
                <a:t>AD</a:t>
              </a:r>
              <a:r>
                <a:rPr sz="6000" b="1" spc="-26" baseline="3413" dirty="0">
                  <a:latin typeface="Calibri"/>
                  <a:cs typeface="Calibri"/>
                </a:rPr>
                <a:t> </a:t>
              </a:r>
              <a:r>
                <a:rPr sz="6000" b="1" spc="0" baseline="3413" dirty="0">
                  <a:latin typeface="Calibri"/>
                  <a:cs typeface="Calibri"/>
                </a:rPr>
                <a:t>DI</a:t>
              </a:r>
              <a:r>
                <a:rPr sz="6000" b="1" spc="-29" baseline="3413" dirty="0">
                  <a:latin typeface="Calibri"/>
                  <a:cs typeface="Calibri"/>
                </a:rPr>
                <a:t>S</a:t>
              </a:r>
              <a:r>
                <a:rPr sz="6000" b="1" spc="0" baseline="3413" dirty="0">
                  <a:latin typeface="Calibri"/>
                  <a:cs typeface="Calibri"/>
                </a:rPr>
                <a:t>TRIBUTI</a:t>
              </a:r>
              <a:r>
                <a:rPr sz="6000" b="1" spc="-9" baseline="3413" dirty="0">
                  <a:latin typeface="Calibri"/>
                  <a:cs typeface="Calibri"/>
                </a:rPr>
                <a:t>O</a:t>
              </a:r>
              <a:r>
                <a:rPr sz="6000" b="1" spc="0" baseline="3413" dirty="0">
                  <a:latin typeface="Calibri"/>
                  <a:cs typeface="Calibri"/>
                </a:rPr>
                <a:t>N</a:t>
              </a:r>
              <a:endParaRPr sz="4000">
                <a:latin typeface="Calibri"/>
                <a:cs typeface="Calibri"/>
              </a:endParaRPr>
            </a:p>
          </p:txBody>
        </p:sp>
        <p:sp>
          <p:nvSpPr>
            <p:cNvPr id="39" name="object 19"/>
            <p:cNvSpPr txBox="1"/>
            <p:nvPr/>
          </p:nvSpPr>
          <p:spPr>
            <a:xfrm>
              <a:off x="3169158" y="928624"/>
              <a:ext cx="1992529" cy="53289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4170"/>
                </a:lnSpc>
                <a:spcBef>
                  <a:spcPts val="208"/>
                </a:spcBef>
              </a:pPr>
              <a:r>
                <a:rPr sz="6000" b="1" spc="-119" baseline="3413" dirty="0">
                  <a:latin typeface="Calibri"/>
                  <a:cs typeface="Calibri"/>
                </a:rPr>
                <a:t>T</a:t>
              </a:r>
              <a:r>
                <a:rPr sz="6000" b="1" spc="-34" baseline="3413" dirty="0">
                  <a:latin typeface="Calibri"/>
                  <a:cs typeface="Calibri"/>
                </a:rPr>
                <a:t>w</a:t>
              </a:r>
              <a:r>
                <a:rPr sz="6000" b="1" spc="0" baseline="3413" dirty="0">
                  <a:latin typeface="Calibri"/>
                  <a:cs typeface="Calibri"/>
                </a:rPr>
                <a:t>o</a:t>
              </a:r>
              <a:r>
                <a:rPr sz="6000" b="1" spc="4" baseline="3413" dirty="0">
                  <a:latin typeface="Calibri"/>
                  <a:cs typeface="Calibri"/>
                </a:rPr>
                <a:t>-</a:t>
              </a:r>
              <a:r>
                <a:rPr sz="6000" b="1" spc="-50" baseline="3413" dirty="0">
                  <a:latin typeface="Calibri"/>
                  <a:cs typeface="Calibri"/>
                </a:rPr>
                <a:t>w</a:t>
              </a:r>
              <a:r>
                <a:rPr sz="6000" b="1" spc="-79" baseline="3413" dirty="0">
                  <a:latin typeface="Calibri"/>
                  <a:cs typeface="Calibri"/>
                </a:rPr>
                <a:t>a</a:t>
              </a:r>
              <a:r>
                <a:rPr sz="6000" b="1" spc="0" baseline="3413" dirty="0">
                  <a:latin typeface="Calibri"/>
                  <a:cs typeface="Calibri"/>
                </a:rPr>
                <a:t>y</a:t>
              </a:r>
              <a:endParaRPr sz="4000">
                <a:latin typeface="Calibri"/>
                <a:cs typeface="Calibri"/>
              </a:endParaRPr>
            </a:p>
          </p:txBody>
        </p:sp>
        <p:sp>
          <p:nvSpPr>
            <p:cNvPr id="40" name="object 18"/>
            <p:cNvSpPr txBox="1"/>
            <p:nvPr/>
          </p:nvSpPr>
          <p:spPr>
            <a:xfrm>
              <a:off x="5175043" y="928624"/>
              <a:ext cx="988891" cy="53289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4170"/>
                </a:lnSpc>
                <a:spcBef>
                  <a:spcPts val="208"/>
                </a:spcBef>
              </a:pPr>
              <a:r>
                <a:rPr sz="6000" b="1" spc="0" baseline="3413" dirty="0">
                  <a:latin typeface="Calibri"/>
                  <a:cs typeface="Calibri"/>
                </a:rPr>
                <a:t>Slab</a:t>
              </a:r>
              <a:endParaRPr sz="4000">
                <a:latin typeface="Calibri"/>
                <a:cs typeface="Calibri"/>
              </a:endParaRPr>
            </a:p>
          </p:txBody>
        </p:sp>
        <p:sp>
          <p:nvSpPr>
            <p:cNvPr id="41" name="object 17"/>
            <p:cNvSpPr txBox="1"/>
            <p:nvPr/>
          </p:nvSpPr>
          <p:spPr>
            <a:xfrm>
              <a:off x="1679194" y="2319401"/>
              <a:ext cx="408788" cy="38049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950"/>
                </a:lnSpc>
                <a:spcBef>
                  <a:spcPts val="147"/>
                </a:spcBef>
              </a:pPr>
              <a:r>
                <a:rPr sz="4200" b="1" i="1" spc="0" baseline="2925" dirty="0">
                  <a:solidFill>
                    <a:srgbClr val="1F487C"/>
                  </a:solidFill>
                  <a:latin typeface="Calibri"/>
                  <a:cs typeface="Calibri"/>
                </a:rPr>
                <a:t>L1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42" name="object 16"/>
            <p:cNvSpPr txBox="1"/>
            <p:nvPr/>
          </p:nvSpPr>
          <p:spPr>
            <a:xfrm>
              <a:off x="2089680" y="2319401"/>
              <a:ext cx="232802" cy="38049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950"/>
                </a:lnSpc>
                <a:spcBef>
                  <a:spcPts val="147"/>
                </a:spcBef>
              </a:pPr>
              <a:r>
                <a:rPr sz="4200" b="1" i="1" spc="0" baseline="2925" dirty="0">
                  <a:solidFill>
                    <a:srgbClr val="1F487C"/>
                  </a:solidFill>
                  <a:latin typeface="Calibri"/>
                  <a:cs typeface="Calibri"/>
                </a:rPr>
                <a:t>/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43" name="object 15"/>
            <p:cNvSpPr txBox="1"/>
            <p:nvPr/>
          </p:nvSpPr>
          <p:spPr>
            <a:xfrm>
              <a:off x="2325106" y="2319401"/>
              <a:ext cx="669164" cy="38049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950"/>
                </a:lnSpc>
                <a:spcBef>
                  <a:spcPts val="147"/>
                </a:spcBef>
              </a:pPr>
              <a:r>
                <a:rPr sz="4200" b="1" i="1" spc="0" baseline="2925" dirty="0">
                  <a:solidFill>
                    <a:srgbClr val="1F487C"/>
                  </a:solidFill>
                  <a:latin typeface="Calibri"/>
                  <a:cs typeface="Calibri"/>
                </a:rPr>
                <a:t>L2</a:t>
              </a:r>
              <a:r>
                <a:rPr sz="4200" b="1" i="1" spc="24" baseline="2925" dirty="0">
                  <a:solidFill>
                    <a:srgbClr val="1F487C"/>
                  </a:solidFill>
                  <a:latin typeface="Calibri"/>
                  <a:cs typeface="Calibri"/>
                </a:rPr>
                <a:t> </a:t>
              </a:r>
              <a:r>
                <a:rPr sz="4200" b="1" i="1" u="heavy" spc="0" baseline="2925" dirty="0">
                  <a:solidFill>
                    <a:srgbClr val="1F487C"/>
                  </a:solidFill>
                  <a:latin typeface="Calibri"/>
                  <a:cs typeface="Calibri"/>
                </a:rPr>
                <a:t>&lt;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44" name="object 14"/>
            <p:cNvSpPr txBox="1"/>
            <p:nvPr/>
          </p:nvSpPr>
          <p:spPr>
            <a:xfrm>
              <a:off x="2997835" y="2319401"/>
              <a:ext cx="532853" cy="38049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950"/>
                </a:lnSpc>
                <a:spcBef>
                  <a:spcPts val="147"/>
                </a:spcBef>
              </a:pPr>
              <a:r>
                <a:rPr sz="4200" b="1" i="1" spc="0" baseline="2925" dirty="0">
                  <a:solidFill>
                    <a:srgbClr val="1F487C"/>
                  </a:solidFill>
                  <a:latin typeface="Calibri"/>
                  <a:cs typeface="Calibri"/>
                </a:rPr>
                <a:t>2.0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45" name="object 13"/>
            <p:cNvSpPr txBox="1"/>
            <p:nvPr/>
          </p:nvSpPr>
          <p:spPr>
            <a:xfrm>
              <a:off x="2670175" y="3185566"/>
              <a:ext cx="301353" cy="28021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0"/>
                </a:lnSpc>
                <a:spcBef>
                  <a:spcPts val="107"/>
                </a:spcBef>
              </a:pPr>
              <a:r>
                <a:rPr sz="3000" b="1" spc="4" baseline="2730" dirty="0">
                  <a:latin typeface="Calibri"/>
                  <a:cs typeface="Calibri"/>
                </a:rPr>
                <a:t>L1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46" name="object 12"/>
            <p:cNvSpPr txBox="1"/>
            <p:nvPr/>
          </p:nvSpPr>
          <p:spPr>
            <a:xfrm>
              <a:off x="6709409" y="3824097"/>
              <a:ext cx="301283" cy="2799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0"/>
                </a:lnSpc>
                <a:spcBef>
                  <a:spcPts val="107"/>
                </a:spcBef>
              </a:pPr>
              <a:r>
                <a:rPr sz="3000" b="1" spc="4" baseline="2730" dirty="0">
                  <a:latin typeface="Calibri"/>
                  <a:cs typeface="Calibri"/>
                </a:rPr>
                <a:t>L1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47" name="object 11"/>
            <p:cNvSpPr txBox="1"/>
            <p:nvPr/>
          </p:nvSpPr>
          <p:spPr>
            <a:xfrm>
              <a:off x="917244" y="4328795"/>
              <a:ext cx="301283" cy="2799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0"/>
                </a:lnSpc>
                <a:spcBef>
                  <a:spcPts val="107"/>
                </a:spcBef>
              </a:pPr>
              <a:r>
                <a:rPr sz="3000" b="1" spc="4" baseline="2730" dirty="0">
                  <a:latin typeface="Calibri"/>
                  <a:cs typeface="Calibri"/>
                </a:rPr>
                <a:t>L2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48" name="object 10"/>
            <p:cNvSpPr txBox="1"/>
            <p:nvPr/>
          </p:nvSpPr>
          <p:spPr>
            <a:xfrm>
              <a:off x="6709409" y="5538851"/>
              <a:ext cx="301283" cy="27990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0"/>
                </a:lnSpc>
                <a:spcBef>
                  <a:spcPts val="107"/>
                </a:spcBef>
              </a:pPr>
              <a:r>
                <a:rPr sz="3000" b="1" spc="4" baseline="2730" dirty="0">
                  <a:latin typeface="Calibri"/>
                  <a:cs typeface="Calibri"/>
                </a:rPr>
                <a:t>L2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49" name="object 7"/>
            <p:cNvSpPr txBox="1"/>
            <p:nvPr/>
          </p:nvSpPr>
          <p:spPr>
            <a:xfrm>
              <a:off x="5857875" y="5143500"/>
              <a:ext cx="1928876" cy="28575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50" name="object 6"/>
            <p:cNvSpPr txBox="1"/>
            <p:nvPr/>
          </p:nvSpPr>
          <p:spPr>
            <a:xfrm>
              <a:off x="1371600" y="3505200"/>
              <a:ext cx="3048000" cy="17526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51" name="object 5"/>
            <p:cNvSpPr txBox="1"/>
            <p:nvPr/>
          </p:nvSpPr>
          <p:spPr>
            <a:xfrm>
              <a:off x="5286375" y="2285987"/>
              <a:ext cx="544322" cy="98277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52" name="object 4"/>
            <p:cNvSpPr txBox="1"/>
            <p:nvPr/>
          </p:nvSpPr>
          <p:spPr>
            <a:xfrm>
              <a:off x="5830697" y="2285987"/>
              <a:ext cx="1947418" cy="98277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53" name="object 3"/>
            <p:cNvSpPr txBox="1"/>
            <p:nvPr/>
          </p:nvSpPr>
          <p:spPr>
            <a:xfrm>
              <a:off x="7778115" y="2285987"/>
              <a:ext cx="580135" cy="98277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54" name="object 2"/>
            <p:cNvSpPr txBox="1"/>
            <p:nvPr/>
          </p:nvSpPr>
          <p:spPr>
            <a:xfrm>
              <a:off x="5286375" y="3268757"/>
              <a:ext cx="3071876" cy="30311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</p:grpSp>
    </p:spTree>
    <p:extLst>
      <p:ext uri="{BB962C8B-B14F-4D97-AF65-F5344CB8AC3E}">
        <p14:creationId xmlns:p14="http://schemas.microsoft.com/office/powerpoint/2010/main" val="3464819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685800"/>
            <a:ext cx="7388556" cy="5410835"/>
            <a:chOff x="1145844" y="318414"/>
            <a:chExt cx="7388556" cy="5778221"/>
          </a:xfrm>
        </p:grpSpPr>
        <p:sp>
          <p:nvSpPr>
            <p:cNvPr id="3" name="object 30"/>
            <p:cNvSpPr/>
            <p:nvPr/>
          </p:nvSpPr>
          <p:spPr>
            <a:xfrm>
              <a:off x="1600200" y="3505200"/>
              <a:ext cx="2819400" cy="0"/>
            </a:xfrm>
            <a:custGeom>
              <a:avLst/>
              <a:gdLst/>
              <a:ahLst/>
              <a:cxnLst/>
              <a:rect l="l" t="t" r="r" b="b"/>
              <a:pathLst>
                <a:path w="2819400">
                  <a:moveTo>
                    <a:pt x="0" y="0"/>
                  </a:moveTo>
                  <a:lnTo>
                    <a:pt x="28194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" name="object 31"/>
            <p:cNvSpPr/>
            <p:nvPr/>
          </p:nvSpPr>
          <p:spPr>
            <a:xfrm>
              <a:off x="1600200" y="3505200"/>
              <a:ext cx="0" cy="2514600"/>
            </a:xfrm>
            <a:custGeom>
              <a:avLst/>
              <a:gdLst/>
              <a:ahLst/>
              <a:cxnLst/>
              <a:rect l="l" t="t" r="r" b="b"/>
              <a:pathLst>
                <a:path h="2514600">
                  <a:moveTo>
                    <a:pt x="0" y="0"/>
                  </a:moveTo>
                  <a:lnTo>
                    <a:pt x="0" y="25146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" name="object 32"/>
            <p:cNvSpPr/>
            <p:nvPr/>
          </p:nvSpPr>
          <p:spPr>
            <a:xfrm>
              <a:off x="1600200" y="6019800"/>
              <a:ext cx="2819400" cy="0"/>
            </a:xfrm>
            <a:custGeom>
              <a:avLst/>
              <a:gdLst/>
              <a:ahLst/>
              <a:cxnLst/>
              <a:rect l="l" t="t" r="r" b="b"/>
              <a:pathLst>
                <a:path w="2819400">
                  <a:moveTo>
                    <a:pt x="0" y="0"/>
                  </a:moveTo>
                  <a:lnTo>
                    <a:pt x="28194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33"/>
            <p:cNvSpPr/>
            <p:nvPr/>
          </p:nvSpPr>
          <p:spPr>
            <a:xfrm>
              <a:off x="4419600" y="3505200"/>
              <a:ext cx="0" cy="2514600"/>
            </a:xfrm>
            <a:custGeom>
              <a:avLst/>
              <a:gdLst/>
              <a:ahLst/>
              <a:cxnLst/>
              <a:rect l="l" t="t" r="r" b="b"/>
              <a:pathLst>
                <a:path h="2514600">
                  <a:moveTo>
                    <a:pt x="0" y="0"/>
                  </a:moveTo>
                  <a:lnTo>
                    <a:pt x="0" y="25146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34"/>
            <p:cNvSpPr/>
            <p:nvPr/>
          </p:nvSpPr>
          <p:spPr>
            <a:xfrm>
              <a:off x="2497201" y="5391150"/>
              <a:ext cx="85725" cy="628650"/>
            </a:xfrm>
            <a:custGeom>
              <a:avLst/>
              <a:gdLst/>
              <a:ahLst/>
              <a:cxnLst/>
              <a:rect l="l" t="t" r="r" b="b"/>
              <a:pathLst>
                <a:path w="85725" h="628650">
                  <a:moveTo>
                    <a:pt x="28575" y="542924"/>
                  </a:moveTo>
                  <a:lnTo>
                    <a:pt x="0" y="542925"/>
                  </a:lnTo>
                  <a:lnTo>
                    <a:pt x="42799" y="628650"/>
                  </a:lnTo>
                  <a:lnTo>
                    <a:pt x="85725" y="542925"/>
                  </a:lnTo>
                  <a:lnTo>
                    <a:pt x="57150" y="542924"/>
                  </a:lnTo>
                  <a:lnTo>
                    <a:pt x="57150" y="557212"/>
                  </a:lnTo>
                  <a:lnTo>
                    <a:pt x="28575" y="557212"/>
                  </a:lnTo>
                  <a:lnTo>
                    <a:pt x="28575" y="542924"/>
                  </a:lnTo>
                  <a:close/>
                </a:path>
                <a:path w="85725" h="628650">
                  <a:moveTo>
                    <a:pt x="28575" y="557212"/>
                  </a:moveTo>
                  <a:lnTo>
                    <a:pt x="57150" y="557212"/>
                  </a:lnTo>
                  <a:lnTo>
                    <a:pt x="57150" y="0"/>
                  </a:lnTo>
                  <a:lnTo>
                    <a:pt x="28575" y="0"/>
                  </a:lnTo>
                  <a:lnTo>
                    <a:pt x="28575" y="55721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35"/>
            <p:cNvSpPr/>
            <p:nvPr/>
          </p:nvSpPr>
          <p:spPr>
            <a:xfrm>
              <a:off x="2967101" y="5391150"/>
              <a:ext cx="85725" cy="628650"/>
            </a:xfrm>
            <a:custGeom>
              <a:avLst/>
              <a:gdLst/>
              <a:ahLst/>
              <a:cxnLst/>
              <a:rect l="l" t="t" r="r" b="b"/>
              <a:pathLst>
                <a:path w="85725" h="628650">
                  <a:moveTo>
                    <a:pt x="28575" y="542924"/>
                  </a:moveTo>
                  <a:lnTo>
                    <a:pt x="0" y="542925"/>
                  </a:lnTo>
                  <a:lnTo>
                    <a:pt x="42799" y="628650"/>
                  </a:lnTo>
                  <a:lnTo>
                    <a:pt x="85725" y="542925"/>
                  </a:lnTo>
                  <a:lnTo>
                    <a:pt x="57150" y="542924"/>
                  </a:lnTo>
                  <a:lnTo>
                    <a:pt x="57150" y="557212"/>
                  </a:lnTo>
                  <a:lnTo>
                    <a:pt x="28575" y="557212"/>
                  </a:lnTo>
                  <a:lnTo>
                    <a:pt x="28575" y="542924"/>
                  </a:lnTo>
                  <a:close/>
                </a:path>
                <a:path w="85725" h="628650">
                  <a:moveTo>
                    <a:pt x="28575" y="557212"/>
                  </a:moveTo>
                  <a:lnTo>
                    <a:pt x="57150" y="557212"/>
                  </a:lnTo>
                  <a:lnTo>
                    <a:pt x="57150" y="0"/>
                  </a:lnTo>
                  <a:lnTo>
                    <a:pt x="28575" y="0"/>
                  </a:lnTo>
                  <a:lnTo>
                    <a:pt x="28575" y="55721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36"/>
            <p:cNvSpPr/>
            <p:nvPr/>
          </p:nvSpPr>
          <p:spPr>
            <a:xfrm>
              <a:off x="3436874" y="5391150"/>
              <a:ext cx="85725" cy="628650"/>
            </a:xfrm>
            <a:custGeom>
              <a:avLst/>
              <a:gdLst/>
              <a:ahLst/>
              <a:cxnLst/>
              <a:rect l="l" t="t" r="r" b="b"/>
              <a:pathLst>
                <a:path w="85725" h="628650">
                  <a:moveTo>
                    <a:pt x="28575" y="542924"/>
                  </a:moveTo>
                  <a:lnTo>
                    <a:pt x="0" y="542925"/>
                  </a:lnTo>
                  <a:lnTo>
                    <a:pt x="42925" y="628650"/>
                  </a:lnTo>
                  <a:lnTo>
                    <a:pt x="85725" y="542925"/>
                  </a:lnTo>
                  <a:lnTo>
                    <a:pt x="57150" y="542924"/>
                  </a:lnTo>
                  <a:lnTo>
                    <a:pt x="57150" y="557212"/>
                  </a:lnTo>
                  <a:lnTo>
                    <a:pt x="28575" y="557212"/>
                  </a:lnTo>
                  <a:lnTo>
                    <a:pt x="28575" y="542924"/>
                  </a:lnTo>
                  <a:close/>
                </a:path>
                <a:path w="85725" h="628650">
                  <a:moveTo>
                    <a:pt x="28575" y="557212"/>
                  </a:moveTo>
                  <a:lnTo>
                    <a:pt x="57150" y="557212"/>
                  </a:lnTo>
                  <a:lnTo>
                    <a:pt x="57150" y="0"/>
                  </a:lnTo>
                  <a:lnTo>
                    <a:pt x="28575" y="0"/>
                  </a:lnTo>
                  <a:lnTo>
                    <a:pt x="28575" y="55721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37"/>
            <p:cNvSpPr/>
            <p:nvPr/>
          </p:nvSpPr>
          <p:spPr>
            <a:xfrm>
              <a:off x="2497201" y="3505200"/>
              <a:ext cx="85725" cy="628650"/>
            </a:xfrm>
            <a:custGeom>
              <a:avLst/>
              <a:gdLst/>
              <a:ahLst/>
              <a:cxnLst/>
              <a:rect l="l" t="t" r="r" b="b"/>
              <a:pathLst>
                <a:path w="85725" h="628650">
                  <a:moveTo>
                    <a:pt x="28575" y="628650"/>
                  </a:moveTo>
                  <a:lnTo>
                    <a:pt x="57150" y="628650"/>
                  </a:lnTo>
                  <a:lnTo>
                    <a:pt x="57150" y="71374"/>
                  </a:lnTo>
                  <a:lnTo>
                    <a:pt x="85725" y="85725"/>
                  </a:lnTo>
                  <a:lnTo>
                    <a:pt x="42799" y="0"/>
                  </a:lnTo>
                  <a:lnTo>
                    <a:pt x="28575" y="71374"/>
                  </a:lnTo>
                  <a:lnTo>
                    <a:pt x="28575" y="628650"/>
                  </a:lnTo>
                  <a:close/>
                </a:path>
                <a:path w="85725" h="628650">
                  <a:moveTo>
                    <a:pt x="28575" y="71374"/>
                  </a:moveTo>
                  <a:lnTo>
                    <a:pt x="42799" y="0"/>
                  </a:lnTo>
                  <a:lnTo>
                    <a:pt x="0" y="85725"/>
                  </a:lnTo>
                  <a:lnTo>
                    <a:pt x="28575" y="85724"/>
                  </a:lnTo>
                  <a:lnTo>
                    <a:pt x="28575" y="71374"/>
                  </a:lnTo>
                  <a:close/>
                </a:path>
                <a:path w="85725" h="628650">
                  <a:moveTo>
                    <a:pt x="85725" y="85725"/>
                  </a:moveTo>
                  <a:lnTo>
                    <a:pt x="57150" y="71374"/>
                  </a:lnTo>
                  <a:lnTo>
                    <a:pt x="57149" y="85725"/>
                  </a:lnTo>
                  <a:lnTo>
                    <a:pt x="85725" y="857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38"/>
            <p:cNvSpPr/>
            <p:nvPr/>
          </p:nvSpPr>
          <p:spPr>
            <a:xfrm>
              <a:off x="2967101" y="3505200"/>
              <a:ext cx="85725" cy="628650"/>
            </a:xfrm>
            <a:custGeom>
              <a:avLst/>
              <a:gdLst/>
              <a:ahLst/>
              <a:cxnLst/>
              <a:rect l="l" t="t" r="r" b="b"/>
              <a:pathLst>
                <a:path w="85725" h="628650">
                  <a:moveTo>
                    <a:pt x="28575" y="628650"/>
                  </a:moveTo>
                  <a:lnTo>
                    <a:pt x="57150" y="628650"/>
                  </a:lnTo>
                  <a:lnTo>
                    <a:pt x="57150" y="71374"/>
                  </a:lnTo>
                  <a:lnTo>
                    <a:pt x="85725" y="85725"/>
                  </a:lnTo>
                  <a:lnTo>
                    <a:pt x="42799" y="0"/>
                  </a:lnTo>
                  <a:lnTo>
                    <a:pt x="28575" y="71374"/>
                  </a:lnTo>
                  <a:lnTo>
                    <a:pt x="28575" y="628650"/>
                  </a:lnTo>
                  <a:close/>
                </a:path>
                <a:path w="85725" h="628650">
                  <a:moveTo>
                    <a:pt x="28575" y="71374"/>
                  </a:moveTo>
                  <a:lnTo>
                    <a:pt x="42799" y="0"/>
                  </a:lnTo>
                  <a:lnTo>
                    <a:pt x="0" y="85725"/>
                  </a:lnTo>
                  <a:lnTo>
                    <a:pt x="28575" y="85724"/>
                  </a:lnTo>
                  <a:lnTo>
                    <a:pt x="28575" y="71374"/>
                  </a:lnTo>
                  <a:close/>
                </a:path>
                <a:path w="85725" h="628650">
                  <a:moveTo>
                    <a:pt x="85725" y="85725"/>
                  </a:moveTo>
                  <a:lnTo>
                    <a:pt x="57150" y="71374"/>
                  </a:lnTo>
                  <a:lnTo>
                    <a:pt x="57149" y="85725"/>
                  </a:lnTo>
                  <a:lnTo>
                    <a:pt x="85725" y="857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39"/>
            <p:cNvSpPr/>
            <p:nvPr/>
          </p:nvSpPr>
          <p:spPr>
            <a:xfrm>
              <a:off x="3436874" y="3505200"/>
              <a:ext cx="85725" cy="628650"/>
            </a:xfrm>
            <a:custGeom>
              <a:avLst/>
              <a:gdLst/>
              <a:ahLst/>
              <a:cxnLst/>
              <a:rect l="l" t="t" r="r" b="b"/>
              <a:pathLst>
                <a:path w="85725" h="628650">
                  <a:moveTo>
                    <a:pt x="28575" y="628650"/>
                  </a:moveTo>
                  <a:lnTo>
                    <a:pt x="57150" y="628650"/>
                  </a:lnTo>
                  <a:lnTo>
                    <a:pt x="57150" y="71374"/>
                  </a:lnTo>
                  <a:lnTo>
                    <a:pt x="85725" y="85725"/>
                  </a:lnTo>
                  <a:lnTo>
                    <a:pt x="42925" y="0"/>
                  </a:lnTo>
                  <a:lnTo>
                    <a:pt x="28575" y="71374"/>
                  </a:lnTo>
                  <a:lnTo>
                    <a:pt x="28575" y="628650"/>
                  </a:lnTo>
                  <a:close/>
                </a:path>
                <a:path w="85725" h="628650">
                  <a:moveTo>
                    <a:pt x="28575" y="71374"/>
                  </a:moveTo>
                  <a:lnTo>
                    <a:pt x="42925" y="0"/>
                  </a:lnTo>
                  <a:lnTo>
                    <a:pt x="0" y="85725"/>
                  </a:lnTo>
                  <a:lnTo>
                    <a:pt x="28575" y="85724"/>
                  </a:lnTo>
                  <a:lnTo>
                    <a:pt x="28575" y="71374"/>
                  </a:lnTo>
                  <a:close/>
                </a:path>
                <a:path w="85725" h="628650">
                  <a:moveTo>
                    <a:pt x="85725" y="85725"/>
                  </a:moveTo>
                  <a:lnTo>
                    <a:pt x="57150" y="71374"/>
                  </a:lnTo>
                  <a:lnTo>
                    <a:pt x="57149" y="85725"/>
                  </a:lnTo>
                  <a:lnTo>
                    <a:pt x="85725" y="857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40"/>
            <p:cNvSpPr/>
            <p:nvPr/>
          </p:nvSpPr>
          <p:spPr>
            <a:xfrm>
              <a:off x="1600200" y="3505200"/>
              <a:ext cx="2895091" cy="2591435"/>
            </a:xfrm>
            <a:custGeom>
              <a:avLst/>
              <a:gdLst/>
              <a:ahLst/>
              <a:cxnLst/>
              <a:rect l="l" t="t" r="r" b="b"/>
              <a:pathLst>
                <a:path w="2895091" h="2591435">
                  <a:moveTo>
                    <a:pt x="0" y="0"/>
                  </a:moveTo>
                  <a:lnTo>
                    <a:pt x="2895091" y="2591435"/>
                  </a:lnTo>
                </a:path>
              </a:pathLst>
            </a:custGeom>
            <a:ln w="28575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41"/>
            <p:cNvSpPr/>
            <p:nvPr/>
          </p:nvSpPr>
          <p:spPr>
            <a:xfrm>
              <a:off x="1600200" y="3505200"/>
              <a:ext cx="2819400" cy="2514600"/>
            </a:xfrm>
            <a:custGeom>
              <a:avLst/>
              <a:gdLst/>
              <a:ahLst/>
              <a:cxnLst/>
              <a:rect l="l" t="t" r="r" b="b"/>
              <a:pathLst>
                <a:path w="2819400" h="2514600">
                  <a:moveTo>
                    <a:pt x="2819400" y="0"/>
                  </a:moveTo>
                  <a:lnTo>
                    <a:pt x="0" y="2514600"/>
                  </a:lnTo>
                </a:path>
              </a:pathLst>
            </a:custGeom>
            <a:ln w="28575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42"/>
            <p:cNvSpPr/>
            <p:nvPr/>
          </p:nvSpPr>
          <p:spPr>
            <a:xfrm>
              <a:off x="3949700" y="4300474"/>
              <a:ext cx="469900" cy="85725"/>
            </a:xfrm>
            <a:custGeom>
              <a:avLst/>
              <a:gdLst/>
              <a:ahLst/>
              <a:cxnLst/>
              <a:rect l="l" t="t" r="r" b="b"/>
              <a:pathLst>
                <a:path w="469900" h="85725">
                  <a:moveTo>
                    <a:pt x="398399" y="57150"/>
                  </a:moveTo>
                  <a:lnTo>
                    <a:pt x="384175" y="57149"/>
                  </a:lnTo>
                  <a:lnTo>
                    <a:pt x="384175" y="85725"/>
                  </a:lnTo>
                  <a:lnTo>
                    <a:pt x="469900" y="42925"/>
                  </a:lnTo>
                  <a:lnTo>
                    <a:pt x="398399" y="57150"/>
                  </a:lnTo>
                  <a:close/>
                </a:path>
                <a:path w="469900" h="85725">
                  <a:moveTo>
                    <a:pt x="398399" y="28575"/>
                  </a:moveTo>
                  <a:lnTo>
                    <a:pt x="384175" y="0"/>
                  </a:lnTo>
                  <a:lnTo>
                    <a:pt x="384175" y="28574"/>
                  </a:lnTo>
                  <a:lnTo>
                    <a:pt x="398399" y="28575"/>
                  </a:lnTo>
                  <a:close/>
                </a:path>
                <a:path w="469900" h="85725">
                  <a:moveTo>
                    <a:pt x="0" y="28575"/>
                  </a:moveTo>
                  <a:lnTo>
                    <a:pt x="0" y="57150"/>
                  </a:lnTo>
                  <a:lnTo>
                    <a:pt x="398399" y="57150"/>
                  </a:lnTo>
                  <a:lnTo>
                    <a:pt x="469900" y="42925"/>
                  </a:lnTo>
                  <a:lnTo>
                    <a:pt x="384175" y="0"/>
                  </a:lnTo>
                  <a:lnTo>
                    <a:pt x="398399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43"/>
            <p:cNvSpPr/>
            <p:nvPr/>
          </p:nvSpPr>
          <p:spPr>
            <a:xfrm>
              <a:off x="3949700" y="5215508"/>
              <a:ext cx="469900" cy="85725"/>
            </a:xfrm>
            <a:custGeom>
              <a:avLst/>
              <a:gdLst/>
              <a:ahLst/>
              <a:cxnLst/>
              <a:rect l="l" t="t" r="r" b="b"/>
              <a:pathLst>
                <a:path w="469900" h="85725">
                  <a:moveTo>
                    <a:pt x="398399" y="57150"/>
                  </a:moveTo>
                  <a:lnTo>
                    <a:pt x="384175" y="57149"/>
                  </a:lnTo>
                  <a:lnTo>
                    <a:pt x="384175" y="85725"/>
                  </a:lnTo>
                  <a:lnTo>
                    <a:pt x="469900" y="42926"/>
                  </a:lnTo>
                  <a:lnTo>
                    <a:pt x="398399" y="57150"/>
                  </a:lnTo>
                  <a:close/>
                </a:path>
                <a:path w="469900" h="85725">
                  <a:moveTo>
                    <a:pt x="398399" y="28575"/>
                  </a:moveTo>
                  <a:lnTo>
                    <a:pt x="384175" y="0"/>
                  </a:lnTo>
                  <a:lnTo>
                    <a:pt x="384175" y="28574"/>
                  </a:lnTo>
                  <a:lnTo>
                    <a:pt x="398399" y="28575"/>
                  </a:lnTo>
                  <a:close/>
                </a:path>
                <a:path w="469900" h="85725">
                  <a:moveTo>
                    <a:pt x="0" y="28575"/>
                  </a:moveTo>
                  <a:lnTo>
                    <a:pt x="0" y="57150"/>
                  </a:lnTo>
                  <a:lnTo>
                    <a:pt x="398399" y="57150"/>
                  </a:lnTo>
                  <a:lnTo>
                    <a:pt x="469900" y="42926"/>
                  </a:lnTo>
                  <a:lnTo>
                    <a:pt x="384175" y="0"/>
                  </a:lnTo>
                  <a:lnTo>
                    <a:pt x="398399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44"/>
            <p:cNvSpPr/>
            <p:nvPr/>
          </p:nvSpPr>
          <p:spPr>
            <a:xfrm>
              <a:off x="1587119" y="4329049"/>
              <a:ext cx="469900" cy="57150"/>
            </a:xfrm>
            <a:custGeom>
              <a:avLst/>
              <a:gdLst/>
              <a:ahLst/>
              <a:cxnLst/>
              <a:rect l="l" t="t" r="r" b="b"/>
              <a:pathLst>
                <a:path w="469900" h="57150">
                  <a:moveTo>
                    <a:pt x="85725" y="28574"/>
                  </a:moveTo>
                  <a:lnTo>
                    <a:pt x="469900" y="28575"/>
                  </a:lnTo>
                  <a:lnTo>
                    <a:pt x="469900" y="0"/>
                  </a:lnTo>
                  <a:lnTo>
                    <a:pt x="71500" y="0"/>
                  </a:lnTo>
                  <a:lnTo>
                    <a:pt x="71500" y="28575"/>
                  </a:lnTo>
                  <a:lnTo>
                    <a:pt x="85725" y="28574"/>
                  </a:lnTo>
                  <a:close/>
                </a:path>
                <a:path w="469900" h="57150">
                  <a:moveTo>
                    <a:pt x="85725" y="0"/>
                  </a:moveTo>
                  <a:lnTo>
                    <a:pt x="85725" y="-28575"/>
                  </a:lnTo>
                  <a:lnTo>
                    <a:pt x="0" y="14350"/>
                  </a:lnTo>
                  <a:lnTo>
                    <a:pt x="85725" y="57150"/>
                  </a:lnTo>
                  <a:lnTo>
                    <a:pt x="85725" y="28574"/>
                  </a:lnTo>
                  <a:lnTo>
                    <a:pt x="71500" y="28575"/>
                  </a:lnTo>
                  <a:lnTo>
                    <a:pt x="71500" y="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45"/>
            <p:cNvSpPr/>
            <p:nvPr/>
          </p:nvSpPr>
          <p:spPr>
            <a:xfrm>
              <a:off x="1600200" y="5244084"/>
              <a:ext cx="469900" cy="57150"/>
            </a:xfrm>
            <a:custGeom>
              <a:avLst/>
              <a:gdLst/>
              <a:ahLst/>
              <a:cxnLst/>
              <a:rect l="l" t="t" r="r" b="b"/>
              <a:pathLst>
                <a:path w="469900" h="57150">
                  <a:moveTo>
                    <a:pt x="85725" y="28574"/>
                  </a:moveTo>
                  <a:lnTo>
                    <a:pt x="469900" y="28574"/>
                  </a:lnTo>
                  <a:lnTo>
                    <a:pt x="469900" y="0"/>
                  </a:lnTo>
                  <a:lnTo>
                    <a:pt x="71500" y="0"/>
                  </a:lnTo>
                  <a:lnTo>
                    <a:pt x="71500" y="28574"/>
                  </a:lnTo>
                  <a:lnTo>
                    <a:pt x="85725" y="28574"/>
                  </a:lnTo>
                  <a:close/>
                </a:path>
                <a:path w="469900" h="57150">
                  <a:moveTo>
                    <a:pt x="85725" y="0"/>
                  </a:moveTo>
                  <a:lnTo>
                    <a:pt x="85725" y="-28575"/>
                  </a:lnTo>
                  <a:lnTo>
                    <a:pt x="0" y="14350"/>
                  </a:lnTo>
                  <a:lnTo>
                    <a:pt x="85725" y="57149"/>
                  </a:lnTo>
                  <a:lnTo>
                    <a:pt x="85725" y="28574"/>
                  </a:lnTo>
                  <a:lnTo>
                    <a:pt x="71500" y="28574"/>
                  </a:lnTo>
                  <a:lnTo>
                    <a:pt x="71500" y="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46"/>
            <p:cNvSpPr/>
            <p:nvPr/>
          </p:nvSpPr>
          <p:spPr>
            <a:xfrm>
              <a:off x="1587500" y="4786249"/>
              <a:ext cx="469900" cy="57150"/>
            </a:xfrm>
            <a:custGeom>
              <a:avLst/>
              <a:gdLst/>
              <a:ahLst/>
              <a:cxnLst/>
              <a:rect l="l" t="t" r="r" b="b"/>
              <a:pathLst>
                <a:path w="469900" h="57150">
                  <a:moveTo>
                    <a:pt x="85725" y="28574"/>
                  </a:moveTo>
                  <a:lnTo>
                    <a:pt x="469900" y="28575"/>
                  </a:lnTo>
                  <a:lnTo>
                    <a:pt x="469900" y="0"/>
                  </a:lnTo>
                  <a:lnTo>
                    <a:pt x="71374" y="0"/>
                  </a:lnTo>
                  <a:lnTo>
                    <a:pt x="71374" y="28575"/>
                  </a:lnTo>
                  <a:lnTo>
                    <a:pt x="85725" y="28574"/>
                  </a:lnTo>
                  <a:close/>
                </a:path>
                <a:path w="469900" h="57150">
                  <a:moveTo>
                    <a:pt x="85724" y="0"/>
                  </a:moveTo>
                  <a:lnTo>
                    <a:pt x="85725" y="-28575"/>
                  </a:lnTo>
                  <a:lnTo>
                    <a:pt x="0" y="14350"/>
                  </a:lnTo>
                  <a:lnTo>
                    <a:pt x="85725" y="57150"/>
                  </a:lnTo>
                  <a:lnTo>
                    <a:pt x="85725" y="28574"/>
                  </a:lnTo>
                  <a:lnTo>
                    <a:pt x="71374" y="28575"/>
                  </a:lnTo>
                  <a:lnTo>
                    <a:pt x="71374" y="0"/>
                  </a:lnTo>
                  <a:lnTo>
                    <a:pt x="857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47"/>
            <p:cNvSpPr/>
            <p:nvPr/>
          </p:nvSpPr>
          <p:spPr>
            <a:xfrm>
              <a:off x="3962400" y="4757674"/>
              <a:ext cx="469900" cy="85725"/>
            </a:xfrm>
            <a:custGeom>
              <a:avLst/>
              <a:gdLst/>
              <a:ahLst/>
              <a:cxnLst/>
              <a:rect l="l" t="t" r="r" b="b"/>
              <a:pathLst>
                <a:path w="469900" h="85725">
                  <a:moveTo>
                    <a:pt x="398399" y="57150"/>
                  </a:moveTo>
                  <a:lnTo>
                    <a:pt x="384175" y="57149"/>
                  </a:lnTo>
                  <a:lnTo>
                    <a:pt x="384175" y="85725"/>
                  </a:lnTo>
                  <a:lnTo>
                    <a:pt x="469900" y="42925"/>
                  </a:lnTo>
                  <a:lnTo>
                    <a:pt x="398399" y="57150"/>
                  </a:lnTo>
                  <a:close/>
                </a:path>
                <a:path w="469900" h="85725">
                  <a:moveTo>
                    <a:pt x="398399" y="28575"/>
                  </a:moveTo>
                  <a:lnTo>
                    <a:pt x="384175" y="0"/>
                  </a:lnTo>
                  <a:lnTo>
                    <a:pt x="384175" y="28574"/>
                  </a:lnTo>
                  <a:lnTo>
                    <a:pt x="398399" y="28575"/>
                  </a:lnTo>
                  <a:close/>
                </a:path>
                <a:path w="469900" h="85725">
                  <a:moveTo>
                    <a:pt x="0" y="28575"/>
                  </a:moveTo>
                  <a:lnTo>
                    <a:pt x="0" y="57150"/>
                  </a:lnTo>
                  <a:lnTo>
                    <a:pt x="398399" y="57150"/>
                  </a:lnTo>
                  <a:lnTo>
                    <a:pt x="469900" y="42925"/>
                  </a:lnTo>
                  <a:lnTo>
                    <a:pt x="384175" y="0"/>
                  </a:lnTo>
                  <a:lnTo>
                    <a:pt x="398399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24"/>
            <p:cNvSpPr/>
            <p:nvPr/>
          </p:nvSpPr>
          <p:spPr>
            <a:xfrm>
              <a:off x="5638800" y="4144391"/>
              <a:ext cx="2743200" cy="1142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25"/>
            <p:cNvSpPr/>
            <p:nvPr/>
          </p:nvSpPr>
          <p:spPr>
            <a:xfrm>
              <a:off x="5638800" y="4144391"/>
              <a:ext cx="2743200" cy="1142999"/>
            </a:xfrm>
            <a:custGeom>
              <a:avLst/>
              <a:gdLst/>
              <a:ahLst/>
              <a:cxnLst/>
              <a:rect l="l" t="t" r="r" b="b"/>
              <a:pathLst>
                <a:path w="2743200" h="1143000">
                  <a:moveTo>
                    <a:pt x="0" y="1142999"/>
                  </a:moveTo>
                  <a:lnTo>
                    <a:pt x="1371600" y="0"/>
                  </a:lnTo>
                  <a:lnTo>
                    <a:pt x="2743200" y="1142999"/>
                  </a:lnTo>
                  <a:lnTo>
                    <a:pt x="0" y="1142999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26"/>
            <p:cNvSpPr/>
            <p:nvPr/>
          </p:nvSpPr>
          <p:spPr>
            <a:xfrm>
              <a:off x="5486400" y="5619750"/>
              <a:ext cx="342900" cy="381000"/>
            </a:xfrm>
            <a:custGeom>
              <a:avLst/>
              <a:gdLst/>
              <a:ahLst/>
              <a:cxnLst/>
              <a:rect l="l" t="t" r="r" b="b"/>
              <a:pathLst>
                <a:path w="342900" h="381000">
                  <a:moveTo>
                    <a:pt x="0" y="381000"/>
                  </a:moveTo>
                  <a:lnTo>
                    <a:pt x="171450" y="0"/>
                  </a:lnTo>
                  <a:lnTo>
                    <a:pt x="342900" y="381000"/>
                  </a:lnTo>
                  <a:lnTo>
                    <a:pt x="0" y="3810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27"/>
            <p:cNvSpPr/>
            <p:nvPr/>
          </p:nvSpPr>
          <p:spPr>
            <a:xfrm>
              <a:off x="8191500" y="5619750"/>
              <a:ext cx="342900" cy="381000"/>
            </a:xfrm>
            <a:custGeom>
              <a:avLst/>
              <a:gdLst/>
              <a:ahLst/>
              <a:cxnLst/>
              <a:rect l="l" t="t" r="r" b="b"/>
              <a:pathLst>
                <a:path w="342900" h="381000">
                  <a:moveTo>
                    <a:pt x="0" y="381000"/>
                  </a:moveTo>
                  <a:lnTo>
                    <a:pt x="171450" y="0"/>
                  </a:lnTo>
                  <a:lnTo>
                    <a:pt x="342900" y="381000"/>
                  </a:lnTo>
                  <a:lnTo>
                    <a:pt x="0" y="3810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28"/>
            <p:cNvSpPr/>
            <p:nvPr/>
          </p:nvSpPr>
          <p:spPr>
            <a:xfrm>
              <a:off x="5643626" y="5286375"/>
              <a:ext cx="2714625" cy="285750"/>
            </a:xfrm>
            <a:custGeom>
              <a:avLst/>
              <a:gdLst/>
              <a:ahLst/>
              <a:cxnLst/>
              <a:rect l="l" t="t" r="r" b="b"/>
              <a:pathLst>
                <a:path w="2714625" h="285750">
                  <a:moveTo>
                    <a:pt x="0" y="285750"/>
                  </a:moveTo>
                  <a:lnTo>
                    <a:pt x="2714625" y="285750"/>
                  </a:lnTo>
                  <a:lnTo>
                    <a:pt x="2714625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29"/>
            <p:cNvSpPr/>
            <p:nvPr/>
          </p:nvSpPr>
          <p:spPr>
            <a:xfrm>
              <a:off x="5643626" y="5286375"/>
              <a:ext cx="2714625" cy="285750"/>
            </a:xfrm>
            <a:custGeom>
              <a:avLst/>
              <a:gdLst/>
              <a:ahLst/>
              <a:cxnLst/>
              <a:rect l="l" t="t" r="r" b="b"/>
              <a:pathLst>
                <a:path w="2714625" h="285750">
                  <a:moveTo>
                    <a:pt x="0" y="285750"/>
                  </a:moveTo>
                  <a:lnTo>
                    <a:pt x="2714625" y="285750"/>
                  </a:lnTo>
                  <a:lnTo>
                    <a:pt x="2714625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20"/>
            <p:cNvSpPr/>
            <p:nvPr/>
          </p:nvSpPr>
          <p:spPr>
            <a:xfrm>
              <a:off x="5638800" y="2142109"/>
              <a:ext cx="2743200" cy="1143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21"/>
            <p:cNvSpPr/>
            <p:nvPr/>
          </p:nvSpPr>
          <p:spPr>
            <a:xfrm>
              <a:off x="5638800" y="2142109"/>
              <a:ext cx="2743200" cy="1143000"/>
            </a:xfrm>
            <a:custGeom>
              <a:avLst/>
              <a:gdLst/>
              <a:ahLst/>
              <a:cxnLst/>
              <a:rect l="l" t="t" r="r" b="b"/>
              <a:pathLst>
                <a:path w="2743200" h="1143000">
                  <a:moveTo>
                    <a:pt x="0" y="1143000"/>
                  </a:moveTo>
                  <a:lnTo>
                    <a:pt x="1371600" y="0"/>
                  </a:lnTo>
                  <a:lnTo>
                    <a:pt x="2743200" y="1143000"/>
                  </a:lnTo>
                  <a:lnTo>
                    <a:pt x="0" y="11430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22"/>
            <p:cNvSpPr/>
            <p:nvPr/>
          </p:nvSpPr>
          <p:spPr>
            <a:xfrm>
              <a:off x="5643626" y="3286125"/>
              <a:ext cx="2714625" cy="285750"/>
            </a:xfrm>
            <a:custGeom>
              <a:avLst/>
              <a:gdLst/>
              <a:ahLst/>
              <a:cxnLst/>
              <a:rect l="l" t="t" r="r" b="b"/>
              <a:pathLst>
                <a:path w="2714625" h="285750">
                  <a:moveTo>
                    <a:pt x="0" y="285750"/>
                  </a:moveTo>
                  <a:lnTo>
                    <a:pt x="2714625" y="285750"/>
                  </a:lnTo>
                  <a:lnTo>
                    <a:pt x="2714625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23"/>
            <p:cNvSpPr/>
            <p:nvPr/>
          </p:nvSpPr>
          <p:spPr>
            <a:xfrm>
              <a:off x="5643626" y="3286125"/>
              <a:ext cx="2714625" cy="285750"/>
            </a:xfrm>
            <a:custGeom>
              <a:avLst/>
              <a:gdLst/>
              <a:ahLst/>
              <a:cxnLst/>
              <a:rect l="l" t="t" r="r" b="b"/>
              <a:pathLst>
                <a:path w="2714625" h="285750">
                  <a:moveTo>
                    <a:pt x="0" y="285750"/>
                  </a:moveTo>
                  <a:lnTo>
                    <a:pt x="2714625" y="285750"/>
                  </a:lnTo>
                  <a:lnTo>
                    <a:pt x="2714625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19"/>
            <p:cNvSpPr/>
            <p:nvPr/>
          </p:nvSpPr>
          <p:spPr>
            <a:xfrm>
              <a:off x="5486400" y="3657600"/>
              <a:ext cx="342900" cy="381000"/>
            </a:xfrm>
            <a:custGeom>
              <a:avLst/>
              <a:gdLst/>
              <a:ahLst/>
              <a:cxnLst/>
              <a:rect l="l" t="t" r="r" b="b"/>
              <a:pathLst>
                <a:path w="342900" h="381000">
                  <a:moveTo>
                    <a:pt x="0" y="381000"/>
                  </a:moveTo>
                  <a:lnTo>
                    <a:pt x="171450" y="0"/>
                  </a:lnTo>
                  <a:lnTo>
                    <a:pt x="342900" y="381000"/>
                  </a:lnTo>
                  <a:lnTo>
                    <a:pt x="0" y="3810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18"/>
            <p:cNvSpPr/>
            <p:nvPr/>
          </p:nvSpPr>
          <p:spPr>
            <a:xfrm>
              <a:off x="8191500" y="3657600"/>
              <a:ext cx="342900" cy="381000"/>
            </a:xfrm>
            <a:custGeom>
              <a:avLst/>
              <a:gdLst/>
              <a:ahLst/>
              <a:cxnLst/>
              <a:rect l="l" t="t" r="r" b="b"/>
              <a:pathLst>
                <a:path w="342900" h="381000">
                  <a:moveTo>
                    <a:pt x="0" y="381000"/>
                  </a:moveTo>
                  <a:lnTo>
                    <a:pt x="171450" y="0"/>
                  </a:lnTo>
                  <a:lnTo>
                    <a:pt x="342900" y="381000"/>
                  </a:lnTo>
                  <a:lnTo>
                    <a:pt x="0" y="3810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17"/>
            <p:cNvSpPr txBox="1"/>
            <p:nvPr/>
          </p:nvSpPr>
          <p:spPr>
            <a:xfrm>
              <a:off x="1634108" y="318414"/>
              <a:ext cx="5951231" cy="53319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4175"/>
                </a:lnSpc>
                <a:spcBef>
                  <a:spcPts val="208"/>
                </a:spcBef>
              </a:pPr>
              <a:r>
                <a:rPr sz="6000" b="1" spc="0" baseline="3413" dirty="0">
                  <a:latin typeface="Calibri"/>
                  <a:cs typeface="Calibri"/>
                </a:rPr>
                <a:t>F</a:t>
              </a:r>
              <a:r>
                <a:rPr sz="6000" b="1" spc="-69" baseline="3413" dirty="0">
                  <a:latin typeface="Calibri"/>
                  <a:cs typeface="Calibri"/>
                </a:rPr>
                <a:t>L</a:t>
              </a:r>
              <a:r>
                <a:rPr sz="6000" b="1" spc="0" baseline="3413" dirty="0">
                  <a:latin typeface="Calibri"/>
                  <a:cs typeface="Calibri"/>
                </a:rPr>
                <a:t>OOR</a:t>
              </a:r>
              <a:r>
                <a:rPr sz="6000" b="1" spc="-29" baseline="3413" dirty="0">
                  <a:latin typeface="Calibri"/>
                  <a:cs typeface="Calibri"/>
                </a:rPr>
                <a:t> </a:t>
              </a:r>
              <a:r>
                <a:rPr sz="6000" b="1" spc="-69" baseline="3413" dirty="0">
                  <a:latin typeface="Calibri"/>
                  <a:cs typeface="Calibri"/>
                </a:rPr>
                <a:t>L</a:t>
              </a:r>
              <a:r>
                <a:rPr sz="6000" b="1" spc="-64" baseline="3413" dirty="0">
                  <a:latin typeface="Calibri"/>
                  <a:cs typeface="Calibri"/>
                </a:rPr>
                <a:t>O</a:t>
              </a:r>
              <a:r>
                <a:rPr sz="6000" b="1" spc="0" baseline="3413" dirty="0">
                  <a:latin typeface="Calibri"/>
                  <a:cs typeface="Calibri"/>
                </a:rPr>
                <a:t>AD</a:t>
              </a:r>
              <a:r>
                <a:rPr sz="6000" b="1" spc="-26" baseline="3413" dirty="0">
                  <a:latin typeface="Calibri"/>
                  <a:cs typeface="Calibri"/>
                </a:rPr>
                <a:t> </a:t>
              </a:r>
              <a:r>
                <a:rPr sz="6000" b="1" spc="0" baseline="3413" dirty="0">
                  <a:latin typeface="Calibri"/>
                  <a:cs typeface="Calibri"/>
                </a:rPr>
                <a:t>DI</a:t>
              </a:r>
              <a:r>
                <a:rPr sz="6000" b="1" spc="-29" baseline="3413" dirty="0">
                  <a:latin typeface="Calibri"/>
                  <a:cs typeface="Calibri"/>
                </a:rPr>
                <a:t>S</a:t>
              </a:r>
              <a:r>
                <a:rPr sz="6000" b="1" spc="0" baseline="3413" dirty="0">
                  <a:latin typeface="Calibri"/>
                  <a:cs typeface="Calibri"/>
                </a:rPr>
                <a:t>TRIBUTI</a:t>
              </a:r>
              <a:r>
                <a:rPr sz="6000" b="1" spc="-9" baseline="3413" dirty="0">
                  <a:latin typeface="Calibri"/>
                  <a:cs typeface="Calibri"/>
                </a:rPr>
                <a:t>O</a:t>
              </a:r>
              <a:r>
                <a:rPr sz="6000" b="1" spc="0" baseline="3413" dirty="0">
                  <a:latin typeface="Calibri"/>
                  <a:cs typeface="Calibri"/>
                </a:rPr>
                <a:t>N</a:t>
              </a:r>
              <a:endParaRPr sz="4000">
                <a:latin typeface="Calibri"/>
                <a:cs typeface="Calibri"/>
              </a:endParaRPr>
            </a:p>
          </p:txBody>
        </p:sp>
        <p:sp>
          <p:nvSpPr>
            <p:cNvPr id="34" name="object 16"/>
            <p:cNvSpPr txBox="1"/>
            <p:nvPr/>
          </p:nvSpPr>
          <p:spPr>
            <a:xfrm>
              <a:off x="3169158" y="928624"/>
              <a:ext cx="1992529" cy="53289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4170"/>
                </a:lnSpc>
                <a:spcBef>
                  <a:spcPts val="208"/>
                </a:spcBef>
              </a:pPr>
              <a:r>
                <a:rPr sz="6000" b="1" spc="-119" baseline="3413" dirty="0">
                  <a:latin typeface="Calibri"/>
                  <a:cs typeface="Calibri"/>
                </a:rPr>
                <a:t>T</a:t>
              </a:r>
              <a:r>
                <a:rPr sz="6000" b="1" spc="-34" baseline="3413" dirty="0">
                  <a:latin typeface="Calibri"/>
                  <a:cs typeface="Calibri"/>
                </a:rPr>
                <a:t>w</a:t>
              </a:r>
              <a:r>
                <a:rPr sz="6000" b="1" spc="0" baseline="3413" dirty="0">
                  <a:latin typeface="Calibri"/>
                  <a:cs typeface="Calibri"/>
                </a:rPr>
                <a:t>o</a:t>
              </a:r>
              <a:r>
                <a:rPr sz="6000" b="1" spc="4" baseline="3413" dirty="0">
                  <a:latin typeface="Calibri"/>
                  <a:cs typeface="Calibri"/>
                </a:rPr>
                <a:t>-</a:t>
              </a:r>
              <a:r>
                <a:rPr sz="6000" b="1" spc="-50" baseline="3413" dirty="0">
                  <a:latin typeface="Calibri"/>
                  <a:cs typeface="Calibri"/>
                </a:rPr>
                <a:t>w</a:t>
              </a:r>
              <a:r>
                <a:rPr sz="6000" b="1" spc="-79" baseline="3413" dirty="0">
                  <a:latin typeface="Calibri"/>
                  <a:cs typeface="Calibri"/>
                </a:rPr>
                <a:t>a</a:t>
              </a:r>
              <a:r>
                <a:rPr sz="6000" b="1" spc="0" baseline="3413" dirty="0">
                  <a:latin typeface="Calibri"/>
                  <a:cs typeface="Calibri"/>
                </a:rPr>
                <a:t>y</a:t>
              </a:r>
              <a:endParaRPr sz="4000">
                <a:latin typeface="Calibri"/>
                <a:cs typeface="Calibri"/>
              </a:endParaRPr>
            </a:p>
          </p:txBody>
        </p:sp>
        <p:sp>
          <p:nvSpPr>
            <p:cNvPr id="35" name="object 15"/>
            <p:cNvSpPr txBox="1"/>
            <p:nvPr/>
          </p:nvSpPr>
          <p:spPr>
            <a:xfrm>
              <a:off x="5175043" y="928624"/>
              <a:ext cx="988891" cy="53289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4170"/>
                </a:lnSpc>
                <a:spcBef>
                  <a:spcPts val="208"/>
                </a:spcBef>
              </a:pPr>
              <a:r>
                <a:rPr sz="6000" b="1" spc="0" baseline="3413" dirty="0">
                  <a:latin typeface="Calibri"/>
                  <a:cs typeface="Calibri"/>
                </a:rPr>
                <a:t>Slab</a:t>
              </a:r>
              <a:endParaRPr sz="4000">
                <a:latin typeface="Calibri"/>
                <a:cs typeface="Calibri"/>
              </a:endParaRPr>
            </a:p>
          </p:txBody>
        </p:sp>
        <p:sp>
          <p:nvSpPr>
            <p:cNvPr id="36" name="object 14"/>
            <p:cNvSpPr txBox="1"/>
            <p:nvPr/>
          </p:nvSpPr>
          <p:spPr>
            <a:xfrm>
              <a:off x="1679194" y="2319401"/>
              <a:ext cx="408788" cy="38049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950"/>
                </a:lnSpc>
                <a:spcBef>
                  <a:spcPts val="147"/>
                </a:spcBef>
              </a:pPr>
              <a:r>
                <a:rPr sz="4200" b="1" i="1" spc="0" baseline="2925" dirty="0">
                  <a:solidFill>
                    <a:srgbClr val="1F487C"/>
                  </a:solidFill>
                  <a:latin typeface="Calibri"/>
                  <a:cs typeface="Calibri"/>
                </a:rPr>
                <a:t>L1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37" name="object 13"/>
            <p:cNvSpPr txBox="1"/>
            <p:nvPr/>
          </p:nvSpPr>
          <p:spPr>
            <a:xfrm>
              <a:off x="2089680" y="2319401"/>
              <a:ext cx="232802" cy="38049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950"/>
                </a:lnSpc>
                <a:spcBef>
                  <a:spcPts val="147"/>
                </a:spcBef>
              </a:pPr>
              <a:r>
                <a:rPr sz="4200" b="1" i="1" spc="0" baseline="2925" dirty="0">
                  <a:solidFill>
                    <a:srgbClr val="1F487C"/>
                  </a:solidFill>
                  <a:latin typeface="Calibri"/>
                  <a:cs typeface="Calibri"/>
                </a:rPr>
                <a:t>/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38" name="object 12"/>
            <p:cNvSpPr txBox="1"/>
            <p:nvPr/>
          </p:nvSpPr>
          <p:spPr>
            <a:xfrm>
              <a:off x="2325106" y="2319401"/>
              <a:ext cx="408788" cy="38049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950"/>
                </a:lnSpc>
                <a:spcBef>
                  <a:spcPts val="147"/>
                </a:spcBef>
              </a:pPr>
              <a:r>
                <a:rPr sz="4200" b="1" i="1" spc="0" baseline="2925" dirty="0">
                  <a:solidFill>
                    <a:srgbClr val="1F487C"/>
                  </a:solidFill>
                  <a:latin typeface="Calibri"/>
                  <a:cs typeface="Calibri"/>
                </a:rPr>
                <a:t>L2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39" name="object 11"/>
            <p:cNvSpPr txBox="1"/>
            <p:nvPr/>
          </p:nvSpPr>
          <p:spPr>
            <a:xfrm>
              <a:off x="2737723" y="2319401"/>
              <a:ext cx="792314" cy="38049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950"/>
                </a:lnSpc>
                <a:spcBef>
                  <a:spcPts val="147"/>
                </a:spcBef>
              </a:pPr>
              <a:r>
                <a:rPr sz="4200" b="1" i="1" spc="0" baseline="2925" dirty="0">
                  <a:solidFill>
                    <a:srgbClr val="1F487C"/>
                  </a:solidFill>
                  <a:latin typeface="Calibri"/>
                  <a:cs typeface="Calibri"/>
                </a:rPr>
                <a:t>= 1.0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40" name="object 10"/>
            <p:cNvSpPr txBox="1"/>
            <p:nvPr/>
          </p:nvSpPr>
          <p:spPr>
            <a:xfrm>
              <a:off x="2822575" y="3185566"/>
              <a:ext cx="301353" cy="28021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0"/>
                </a:lnSpc>
                <a:spcBef>
                  <a:spcPts val="107"/>
                </a:spcBef>
              </a:pPr>
              <a:r>
                <a:rPr sz="3000" b="1" spc="4" baseline="2730" dirty="0">
                  <a:latin typeface="Calibri"/>
                  <a:cs typeface="Calibri"/>
                </a:rPr>
                <a:t>L1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41" name="object 9"/>
            <p:cNvSpPr txBox="1"/>
            <p:nvPr/>
          </p:nvSpPr>
          <p:spPr>
            <a:xfrm>
              <a:off x="6861809" y="3738143"/>
              <a:ext cx="301353" cy="28021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0"/>
                </a:lnSpc>
                <a:spcBef>
                  <a:spcPts val="107"/>
                </a:spcBef>
              </a:pPr>
              <a:r>
                <a:rPr sz="3000" b="1" spc="4" baseline="2730" dirty="0">
                  <a:latin typeface="Calibri"/>
                  <a:cs typeface="Calibri"/>
                </a:rPr>
                <a:t>L1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42" name="object 8"/>
            <p:cNvSpPr txBox="1"/>
            <p:nvPr/>
          </p:nvSpPr>
          <p:spPr>
            <a:xfrm>
              <a:off x="1145844" y="4709820"/>
              <a:ext cx="301353" cy="28021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0"/>
                </a:lnSpc>
                <a:spcBef>
                  <a:spcPts val="107"/>
                </a:spcBef>
              </a:pPr>
              <a:r>
                <a:rPr sz="3000" b="1" spc="4" baseline="2730" dirty="0">
                  <a:latin typeface="Calibri"/>
                  <a:cs typeface="Calibri"/>
                </a:rPr>
                <a:t>L2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43" name="object 7"/>
            <p:cNvSpPr txBox="1"/>
            <p:nvPr/>
          </p:nvSpPr>
          <p:spPr>
            <a:xfrm>
              <a:off x="6861809" y="5719902"/>
              <a:ext cx="301283" cy="27990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0"/>
                </a:lnSpc>
                <a:spcBef>
                  <a:spcPts val="107"/>
                </a:spcBef>
              </a:pPr>
              <a:r>
                <a:rPr sz="3000" b="1" spc="4" baseline="2730" dirty="0">
                  <a:latin typeface="Calibri"/>
                  <a:cs typeface="Calibri"/>
                </a:rPr>
                <a:t>L2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44" name="object 4"/>
            <p:cNvSpPr txBox="1"/>
            <p:nvPr/>
          </p:nvSpPr>
          <p:spPr>
            <a:xfrm>
              <a:off x="5643626" y="5286375"/>
              <a:ext cx="2714625" cy="28575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45" name="object 3"/>
            <p:cNvSpPr txBox="1"/>
            <p:nvPr/>
          </p:nvSpPr>
          <p:spPr>
            <a:xfrm>
              <a:off x="1600200" y="3505200"/>
              <a:ext cx="2819400" cy="25146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46" name="object 2"/>
            <p:cNvSpPr txBox="1"/>
            <p:nvPr/>
          </p:nvSpPr>
          <p:spPr>
            <a:xfrm>
              <a:off x="5643626" y="3286125"/>
              <a:ext cx="2714625" cy="28575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</p:grpSp>
    </p:spTree>
    <p:extLst>
      <p:ext uri="{BB962C8B-B14F-4D97-AF65-F5344CB8AC3E}">
        <p14:creationId xmlns:p14="http://schemas.microsoft.com/office/powerpoint/2010/main" val="3846144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1600" y="685800"/>
            <a:ext cx="6172312" cy="5334000"/>
            <a:chOff x="1374394" y="601497"/>
            <a:chExt cx="6172312" cy="5723103"/>
          </a:xfrm>
        </p:grpSpPr>
        <p:sp>
          <p:nvSpPr>
            <p:cNvPr id="3" name="object 54"/>
            <p:cNvSpPr/>
            <p:nvPr/>
          </p:nvSpPr>
          <p:spPr>
            <a:xfrm>
              <a:off x="2799334" y="2967062"/>
              <a:ext cx="1459865" cy="3134867"/>
            </a:xfrm>
            <a:custGeom>
              <a:avLst/>
              <a:gdLst/>
              <a:ahLst/>
              <a:cxnLst/>
              <a:rect l="l" t="t" r="r" b="b"/>
              <a:pathLst>
                <a:path w="1459865" h="3134867">
                  <a:moveTo>
                    <a:pt x="0" y="3134867"/>
                  </a:moveTo>
                  <a:lnTo>
                    <a:pt x="1459865" y="3134867"/>
                  </a:lnTo>
                  <a:lnTo>
                    <a:pt x="1459865" y="0"/>
                  </a:lnTo>
                  <a:lnTo>
                    <a:pt x="0" y="0"/>
                  </a:lnTo>
                  <a:lnTo>
                    <a:pt x="0" y="313486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" name="object 55"/>
            <p:cNvSpPr/>
            <p:nvPr/>
          </p:nvSpPr>
          <p:spPr>
            <a:xfrm>
              <a:off x="4259199" y="2967101"/>
              <a:ext cx="2085467" cy="1680591"/>
            </a:xfrm>
            <a:custGeom>
              <a:avLst/>
              <a:gdLst/>
              <a:ahLst/>
              <a:cxnLst/>
              <a:rect l="l" t="t" r="r" b="b"/>
              <a:pathLst>
                <a:path w="2085467" h="1680591">
                  <a:moveTo>
                    <a:pt x="0" y="1680591"/>
                  </a:moveTo>
                  <a:lnTo>
                    <a:pt x="2085467" y="1680591"/>
                  </a:lnTo>
                  <a:lnTo>
                    <a:pt x="2085467" y="0"/>
                  </a:lnTo>
                  <a:lnTo>
                    <a:pt x="0" y="0"/>
                  </a:lnTo>
                  <a:lnTo>
                    <a:pt x="0" y="16805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" name="object 56"/>
            <p:cNvSpPr/>
            <p:nvPr/>
          </p:nvSpPr>
          <p:spPr>
            <a:xfrm>
              <a:off x="4259199" y="2967101"/>
              <a:ext cx="2085467" cy="1680591"/>
            </a:xfrm>
            <a:custGeom>
              <a:avLst/>
              <a:gdLst/>
              <a:ahLst/>
              <a:cxnLst/>
              <a:rect l="l" t="t" r="r" b="b"/>
              <a:pathLst>
                <a:path w="2085467" h="1680591">
                  <a:moveTo>
                    <a:pt x="0" y="1680591"/>
                  </a:moveTo>
                  <a:lnTo>
                    <a:pt x="2085467" y="1680591"/>
                  </a:lnTo>
                  <a:lnTo>
                    <a:pt x="2085467" y="0"/>
                  </a:lnTo>
                  <a:lnTo>
                    <a:pt x="0" y="0"/>
                  </a:lnTo>
                  <a:lnTo>
                    <a:pt x="0" y="168059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57"/>
            <p:cNvSpPr/>
            <p:nvPr/>
          </p:nvSpPr>
          <p:spPr>
            <a:xfrm>
              <a:off x="4259199" y="4647780"/>
              <a:ext cx="2085467" cy="1454150"/>
            </a:xfrm>
            <a:custGeom>
              <a:avLst/>
              <a:gdLst/>
              <a:ahLst/>
              <a:cxnLst/>
              <a:rect l="l" t="t" r="r" b="b"/>
              <a:pathLst>
                <a:path w="2085467" h="1454150">
                  <a:moveTo>
                    <a:pt x="0" y="1454150"/>
                  </a:moveTo>
                  <a:lnTo>
                    <a:pt x="2085467" y="1454150"/>
                  </a:lnTo>
                  <a:lnTo>
                    <a:pt x="2085467" y="0"/>
                  </a:lnTo>
                  <a:lnTo>
                    <a:pt x="0" y="0"/>
                  </a:lnTo>
                  <a:lnTo>
                    <a:pt x="0" y="1454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58"/>
            <p:cNvSpPr/>
            <p:nvPr/>
          </p:nvSpPr>
          <p:spPr>
            <a:xfrm>
              <a:off x="4259199" y="4647780"/>
              <a:ext cx="2085467" cy="1454150"/>
            </a:xfrm>
            <a:custGeom>
              <a:avLst/>
              <a:gdLst/>
              <a:ahLst/>
              <a:cxnLst/>
              <a:rect l="l" t="t" r="r" b="b"/>
              <a:pathLst>
                <a:path w="2085467" h="1454150">
                  <a:moveTo>
                    <a:pt x="0" y="1454150"/>
                  </a:moveTo>
                  <a:lnTo>
                    <a:pt x="2085467" y="1454150"/>
                  </a:lnTo>
                  <a:lnTo>
                    <a:pt x="2085467" y="0"/>
                  </a:lnTo>
                  <a:lnTo>
                    <a:pt x="0" y="0"/>
                  </a:lnTo>
                  <a:lnTo>
                    <a:pt x="0" y="145415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59"/>
            <p:cNvSpPr/>
            <p:nvPr/>
          </p:nvSpPr>
          <p:spPr>
            <a:xfrm>
              <a:off x="2590800" y="2743200"/>
              <a:ext cx="417068" cy="0"/>
            </a:xfrm>
            <a:custGeom>
              <a:avLst/>
              <a:gdLst/>
              <a:ahLst/>
              <a:cxnLst/>
              <a:rect l="l" t="t" r="r" b="b"/>
              <a:pathLst>
                <a:path w="417068">
                  <a:moveTo>
                    <a:pt x="0" y="0"/>
                  </a:moveTo>
                  <a:lnTo>
                    <a:pt x="417068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60"/>
            <p:cNvSpPr/>
            <p:nvPr/>
          </p:nvSpPr>
          <p:spPr>
            <a:xfrm>
              <a:off x="2799334" y="2743200"/>
              <a:ext cx="0" cy="447801"/>
            </a:xfrm>
            <a:custGeom>
              <a:avLst/>
              <a:gdLst/>
              <a:ahLst/>
              <a:cxnLst/>
              <a:rect l="l" t="t" r="r" b="b"/>
              <a:pathLst>
                <a:path h="447801">
                  <a:moveTo>
                    <a:pt x="0" y="0"/>
                  </a:moveTo>
                  <a:lnTo>
                    <a:pt x="0" y="44780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61"/>
            <p:cNvSpPr/>
            <p:nvPr/>
          </p:nvSpPr>
          <p:spPr>
            <a:xfrm>
              <a:off x="2590800" y="3191002"/>
              <a:ext cx="417068" cy="0"/>
            </a:xfrm>
            <a:custGeom>
              <a:avLst/>
              <a:gdLst/>
              <a:ahLst/>
              <a:cxnLst/>
              <a:rect l="l" t="t" r="r" b="b"/>
              <a:pathLst>
                <a:path w="417068">
                  <a:moveTo>
                    <a:pt x="0" y="0"/>
                  </a:moveTo>
                  <a:lnTo>
                    <a:pt x="417068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62"/>
            <p:cNvSpPr/>
            <p:nvPr/>
          </p:nvSpPr>
          <p:spPr>
            <a:xfrm>
              <a:off x="4050665" y="2743200"/>
              <a:ext cx="417068" cy="0"/>
            </a:xfrm>
            <a:custGeom>
              <a:avLst/>
              <a:gdLst/>
              <a:ahLst/>
              <a:cxnLst/>
              <a:rect l="l" t="t" r="r" b="b"/>
              <a:pathLst>
                <a:path w="417068">
                  <a:moveTo>
                    <a:pt x="0" y="0"/>
                  </a:moveTo>
                  <a:lnTo>
                    <a:pt x="417068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63"/>
            <p:cNvSpPr/>
            <p:nvPr/>
          </p:nvSpPr>
          <p:spPr>
            <a:xfrm>
              <a:off x="4259199" y="2743200"/>
              <a:ext cx="0" cy="447801"/>
            </a:xfrm>
            <a:custGeom>
              <a:avLst/>
              <a:gdLst/>
              <a:ahLst/>
              <a:cxnLst/>
              <a:rect l="l" t="t" r="r" b="b"/>
              <a:pathLst>
                <a:path h="447801">
                  <a:moveTo>
                    <a:pt x="0" y="0"/>
                  </a:moveTo>
                  <a:lnTo>
                    <a:pt x="0" y="44780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64"/>
            <p:cNvSpPr/>
            <p:nvPr/>
          </p:nvSpPr>
          <p:spPr>
            <a:xfrm>
              <a:off x="4050665" y="3191002"/>
              <a:ext cx="417068" cy="0"/>
            </a:xfrm>
            <a:custGeom>
              <a:avLst/>
              <a:gdLst/>
              <a:ahLst/>
              <a:cxnLst/>
              <a:rect l="l" t="t" r="r" b="b"/>
              <a:pathLst>
                <a:path w="417068">
                  <a:moveTo>
                    <a:pt x="0" y="0"/>
                  </a:moveTo>
                  <a:lnTo>
                    <a:pt x="417068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65"/>
            <p:cNvSpPr/>
            <p:nvPr/>
          </p:nvSpPr>
          <p:spPr>
            <a:xfrm>
              <a:off x="6136132" y="2743200"/>
              <a:ext cx="417067" cy="0"/>
            </a:xfrm>
            <a:custGeom>
              <a:avLst/>
              <a:gdLst/>
              <a:ahLst/>
              <a:cxnLst/>
              <a:rect l="l" t="t" r="r" b="b"/>
              <a:pathLst>
                <a:path w="417067">
                  <a:moveTo>
                    <a:pt x="0" y="0"/>
                  </a:moveTo>
                  <a:lnTo>
                    <a:pt x="41706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66"/>
            <p:cNvSpPr/>
            <p:nvPr/>
          </p:nvSpPr>
          <p:spPr>
            <a:xfrm>
              <a:off x="6344666" y="2743200"/>
              <a:ext cx="0" cy="447801"/>
            </a:xfrm>
            <a:custGeom>
              <a:avLst/>
              <a:gdLst/>
              <a:ahLst/>
              <a:cxnLst/>
              <a:rect l="l" t="t" r="r" b="b"/>
              <a:pathLst>
                <a:path h="447801">
                  <a:moveTo>
                    <a:pt x="0" y="0"/>
                  </a:moveTo>
                  <a:lnTo>
                    <a:pt x="0" y="44780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67"/>
            <p:cNvSpPr/>
            <p:nvPr/>
          </p:nvSpPr>
          <p:spPr>
            <a:xfrm>
              <a:off x="6136132" y="3191002"/>
              <a:ext cx="417067" cy="0"/>
            </a:xfrm>
            <a:custGeom>
              <a:avLst/>
              <a:gdLst/>
              <a:ahLst/>
              <a:cxnLst/>
              <a:rect l="l" t="t" r="r" b="b"/>
              <a:pathLst>
                <a:path w="417067">
                  <a:moveTo>
                    <a:pt x="0" y="0"/>
                  </a:moveTo>
                  <a:lnTo>
                    <a:pt x="41706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68"/>
            <p:cNvSpPr/>
            <p:nvPr/>
          </p:nvSpPr>
          <p:spPr>
            <a:xfrm>
              <a:off x="6136132" y="4420108"/>
              <a:ext cx="417067" cy="0"/>
            </a:xfrm>
            <a:custGeom>
              <a:avLst/>
              <a:gdLst/>
              <a:ahLst/>
              <a:cxnLst/>
              <a:rect l="l" t="t" r="r" b="b"/>
              <a:pathLst>
                <a:path w="417067">
                  <a:moveTo>
                    <a:pt x="0" y="0"/>
                  </a:moveTo>
                  <a:lnTo>
                    <a:pt x="41706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69"/>
            <p:cNvSpPr/>
            <p:nvPr/>
          </p:nvSpPr>
          <p:spPr>
            <a:xfrm>
              <a:off x="6344666" y="4309364"/>
              <a:ext cx="0" cy="447802"/>
            </a:xfrm>
            <a:custGeom>
              <a:avLst/>
              <a:gdLst/>
              <a:ahLst/>
              <a:cxnLst/>
              <a:rect l="l" t="t" r="r" b="b"/>
              <a:pathLst>
                <a:path h="447802">
                  <a:moveTo>
                    <a:pt x="0" y="0"/>
                  </a:moveTo>
                  <a:lnTo>
                    <a:pt x="0" y="44780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70"/>
            <p:cNvSpPr/>
            <p:nvPr/>
          </p:nvSpPr>
          <p:spPr>
            <a:xfrm>
              <a:off x="6136132" y="4876673"/>
              <a:ext cx="417067" cy="0"/>
            </a:xfrm>
            <a:custGeom>
              <a:avLst/>
              <a:gdLst/>
              <a:ahLst/>
              <a:cxnLst/>
              <a:rect l="l" t="t" r="r" b="b"/>
              <a:pathLst>
                <a:path w="417067">
                  <a:moveTo>
                    <a:pt x="0" y="0"/>
                  </a:moveTo>
                  <a:lnTo>
                    <a:pt x="41706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71"/>
            <p:cNvSpPr/>
            <p:nvPr/>
          </p:nvSpPr>
          <p:spPr>
            <a:xfrm>
              <a:off x="2590800" y="5876772"/>
              <a:ext cx="417068" cy="0"/>
            </a:xfrm>
            <a:custGeom>
              <a:avLst/>
              <a:gdLst/>
              <a:ahLst/>
              <a:cxnLst/>
              <a:rect l="l" t="t" r="r" b="b"/>
              <a:pathLst>
                <a:path w="417068">
                  <a:moveTo>
                    <a:pt x="0" y="0"/>
                  </a:moveTo>
                  <a:lnTo>
                    <a:pt x="417068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72"/>
            <p:cNvSpPr/>
            <p:nvPr/>
          </p:nvSpPr>
          <p:spPr>
            <a:xfrm>
              <a:off x="2799334" y="5876772"/>
              <a:ext cx="0" cy="447827"/>
            </a:xfrm>
            <a:custGeom>
              <a:avLst/>
              <a:gdLst/>
              <a:ahLst/>
              <a:cxnLst/>
              <a:rect l="l" t="t" r="r" b="b"/>
              <a:pathLst>
                <a:path h="447827">
                  <a:moveTo>
                    <a:pt x="0" y="0"/>
                  </a:moveTo>
                  <a:lnTo>
                    <a:pt x="0" y="44782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73"/>
            <p:cNvSpPr/>
            <p:nvPr/>
          </p:nvSpPr>
          <p:spPr>
            <a:xfrm>
              <a:off x="2590800" y="6324600"/>
              <a:ext cx="417068" cy="0"/>
            </a:xfrm>
            <a:custGeom>
              <a:avLst/>
              <a:gdLst/>
              <a:ahLst/>
              <a:cxnLst/>
              <a:rect l="l" t="t" r="r" b="b"/>
              <a:pathLst>
                <a:path w="417068">
                  <a:moveTo>
                    <a:pt x="0" y="0"/>
                  </a:moveTo>
                  <a:lnTo>
                    <a:pt x="417068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74"/>
            <p:cNvSpPr/>
            <p:nvPr/>
          </p:nvSpPr>
          <p:spPr>
            <a:xfrm>
              <a:off x="4050665" y="5876772"/>
              <a:ext cx="417068" cy="0"/>
            </a:xfrm>
            <a:custGeom>
              <a:avLst/>
              <a:gdLst/>
              <a:ahLst/>
              <a:cxnLst/>
              <a:rect l="l" t="t" r="r" b="b"/>
              <a:pathLst>
                <a:path w="417068">
                  <a:moveTo>
                    <a:pt x="0" y="0"/>
                  </a:moveTo>
                  <a:lnTo>
                    <a:pt x="417068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75"/>
            <p:cNvSpPr/>
            <p:nvPr/>
          </p:nvSpPr>
          <p:spPr>
            <a:xfrm>
              <a:off x="4259199" y="5876772"/>
              <a:ext cx="0" cy="447827"/>
            </a:xfrm>
            <a:custGeom>
              <a:avLst/>
              <a:gdLst/>
              <a:ahLst/>
              <a:cxnLst/>
              <a:rect l="l" t="t" r="r" b="b"/>
              <a:pathLst>
                <a:path h="447827">
                  <a:moveTo>
                    <a:pt x="0" y="0"/>
                  </a:moveTo>
                  <a:lnTo>
                    <a:pt x="0" y="44782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76"/>
            <p:cNvSpPr/>
            <p:nvPr/>
          </p:nvSpPr>
          <p:spPr>
            <a:xfrm>
              <a:off x="4050665" y="6324600"/>
              <a:ext cx="417068" cy="0"/>
            </a:xfrm>
            <a:custGeom>
              <a:avLst/>
              <a:gdLst/>
              <a:ahLst/>
              <a:cxnLst/>
              <a:rect l="l" t="t" r="r" b="b"/>
              <a:pathLst>
                <a:path w="417068">
                  <a:moveTo>
                    <a:pt x="0" y="0"/>
                  </a:moveTo>
                  <a:lnTo>
                    <a:pt x="417068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77"/>
            <p:cNvSpPr/>
            <p:nvPr/>
          </p:nvSpPr>
          <p:spPr>
            <a:xfrm>
              <a:off x="6136132" y="5876772"/>
              <a:ext cx="417067" cy="0"/>
            </a:xfrm>
            <a:custGeom>
              <a:avLst/>
              <a:gdLst/>
              <a:ahLst/>
              <a:cxnLst/>
              <a:rect l="l" t="t" r="r" b="b"/>
              <a:pathLst>
                <a:path w="417067">
                  <a:moveTo>
                    <a:pt x="0" y="0"/>
                  </a:moveTo>
                  <a:lnTo>
                    <a:pt x="41706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78"/>
            <p:cNvSpPr/>
            <p:nvPr/>
          </p:nvSpPr>
          <p:spPr>
            <a:xfrm>
              <a:off x="6344666" y="5876772"/>
              <a:ext cx="0" cy="447827"/>
            </a:xfrm>
            <a:custGeom>
              <a:avLst/>
              <a:gdLst/>
              <a:ahLst/>
              <a:cxnLst/>
              <a:rect l="l" t="t" r="r" b="b"/>
              <a:pathLst>
                <a:path h="447827">
                  <a:moveTo>
                    <a:pt x="0" y="0"/>
                  </a:moveTo>
                  <a:lnTo>
                    <a:pt x="0" y="44782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79"/>
            <p:cNvSpPr/>
            <p:nvPr/>
          </p:nvSpPr>
          <p:spPr>
            <a:xfrm>
              <a:off x="6136132" y="6324600"/>
              <a:ext cx="417067" cy="0"/>
            </a:xfrm>
            <a:custGeom>
              <a:avLst/>
              <a:gdLst/>
              <a:ahLst/>
              <a:cxnLst/>
              <a:rect l="l" t="t" r="r" b="b"/>
              <a:pathLst>
                <a:path w="417067">
                  <a:moveTo>
                    <a:pt x="0" y="0"/>
                  </a:moveTo>
                  <a:lnTo>
                    <a:pt x="41706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53"/>
            <p:cNvSpPr/>
            <p:nvPr/>
          </p:nvSpPr>
          <p:spPr>
            <a:xfrm>
              <a:off x="2590800" y="2285936"/>
              <a:ext cx="457200" cy="400113"/>
            </a:xfrm>
            <a:custGeom>
              <a:avLst/>
              <a:gdLst/>
              <a:ahLst/>
              <a:cxnLst/>
              <a:rect l="l" t="t" r="r" b="b"/>
              <a:pathLst>
                <a:path w="457200" h="400113">
                  <a:moveTo>
                    <a:pt x="0" y="400113"/>
                  </a:moveTo>
                  <a:lnTo>
                    <a:pt x="457200" y="400113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00113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52"/>
            <p:cNvSpPr/>
            <p:nvPr/>
          </p:nvSpPr>
          <p:spPr>
            <a:xfrm>
              <a:off x="4038600" y="2285936"/>
              <a:ext cx="381000" cy="400113"/>
            </a:xfrm>
            <a:custGeom>
              <a:avLst/>
              <a:gdLst/>
              <a:ahLst/>
              <a:cxnLst/>
              <a:rect l="l" t="t" r="r" b="b"/>
              <a:pathLst>
                <a:path w="381000" h="400113">
                  <a:moveTo>
                    <a:pt x="0" y="400113"/>
                  </a:moveTo>
                  <a:lnTo>
                    <a:pt x="381000" y="400113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400113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51"/>
            <p:cNvSpPr/>
            <p:nvPr/>
          </p:nvSpPr>
          <p:spPr>
            <a:xfrm>
              <a:off x="6172200" y="2285936"/>
              <a:ext cx="381000" cy="400113"/>
            </a:xfrm>
            <a:custGeom>
              <a:avLst/>
              <a:gdLst/>
              <a:ahLst/>
              <a:cxnLst/>
              <a:rect l="l" t="t" r="r" b="b"/>
              <a:pathLst>
                <a:path w="381000" h="400113">
                  <a:moveTo>
                    <a:pt x="0" y="400113"/>
                  </a:moveTo>
                  <a:lnTo>
                    <a:pt x="381000" y="400113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400113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50"/>
            <p:cNvSpPr/>
            <p:nvPr/>
          </p:nvSpPr>
          <p:spPr>
            <a:xfrm>
              <a:off x="6705600" y="2800286"/>
              <a:ext cx="381000" cy="400113"/>
            </a:xfrm>
            <a:custGeom>
              <a:avLst/>
              <a:gdLst/>
              <a:ahLst/>
              <a:cxnLst/>
              <a:rect l="l" t="t" r="r" b="b"/>
              <a:pathLst>
                <a:path w="381000" h="400113">
                  <a:moveTo>
                    <a:pt x="0" y="400113"/>
                  </a:moveTo>
                  <a:lnTo>
                    <a:pt x="381000" y="400113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400113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49"/>
            <p:cNvSpPr/>
            <p:nvPr/>
          </p:nvSpPr>
          <p:spPr>
            <a:xfrm>
              <a:off x="6705600" y="4476686"/>
              <a:ext cx="381000" cy="400113"/>
            </a:xfrm>
            <a:custGeom>
              <a:avLst/>
              <a:gdLst/>
              <a:ahLst/>
              <a:cxnLst/>
              <a:rect l="l" t="t" r="r" b="b"/>
              <a:pathLst>
                <a:path w="381000" h="400113">
                  <a:moveTo>
                    <a:pt x="0" y="400113"/>
                  </a:moveTo>
                  <a:lnTo>
                    <a:pt x="381000" y="400113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400113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" name="object 48"/>
            <p:cNvSpPr/>
            <p:nvPr/>
          </p:nvSpPr>
          <p:spPr>
            <a:xfrm>
              <a:off x="6705600" y="5924486"/>
              <a:ext cx="381000" cy="400113"/>
            </a:xfrm>
            <a:custGeom>
              <a:avLst/>
              <a:gdLst/>
              <a:ahLst/>
              <a:cxnLst/>
              <a:rect l="l" t="t" r="r" b="b"/>
              <a:pathLst>
                <a:path w="381000" h="400113">
                  <a:moveTo>
                    <a:pt x="0" y="400113"/>
                  </a:moveTo>
                  <a:lnTo>
                    <a:pt x="381000" y="400113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400113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47"/>
            <p:cNvSpPr txBox="1"/>
            <p:nvPr/>
          </p:nvSpPr>
          <p:spPr>
            <a:xfrm>
              <a:off x="1374394" y="601497"/>
              <a:ext cx="6172312" cy="128254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008632" marR="38176">
                <a:lnSpc>
                  <a:spcPts val="4585"/>
                </a:lnSpc>
                <a:spcBef>
                  <a:spcPts val="229"/>
                </a:spcBef>
              </a:pPr>
              <a:r>
                <a:rPr sz="6600" b="1" spc="0" baseline="3103" dirty="0">
                  <a:latin typeface="Calibri"/>
                  <a:cs typeface="Calibri"/>
                </a:rPr>
                <a:t>E</a:t>
              </a:r>
              <a:r>
                <a:rPr sz="6600" b="1" spc="-64" baseline="3103" dirty="0">
                  <a:latin typeface="Calibri"/>
                  <a:cs typeface="Calibri"/>
                </a:rPr>
                <a:t>x</a:t>
              </a:r>
              <a:r>
                <a:rPr sz="6600" b="1" spc="0" baseline="3103" dirty="0">
                  <a:latin typeface="Calibri"/>
                  <a:cs typeface="Calibri"/>
                </a:rPr>
                <a:t>ample</a:t>
              </a:r>
              <a:r>
                <a:rPr sz="6600" b="1" spc="-14" baseline="3103" dirty="0">
                  <a:latin typeface="Calibri"/>
                  <a:cs typeface="Calibri"/>
                </a:rPr>
                <a:t> </a:t>
              </a:r>
              <a:r>
                <a:rPr sz="6600" b="1" spc="0" baseline="3103" dirty="0">
                  <a:latin typeface="Calibri"/>
                  <a:cs typeface="Calibri"/>
                </a:rPr>
                <a:t>1</a:t>
              </a:r>
              <a:endParaRPr sz="4400">
                <a:latin typeface="Calibri"/>
                <a:cs typeface="Calibri"/>
              </a:endParaRPr>
            </a:p>
            <a:p>
              <a:pPr marL="12700">
                <a:lnSpc>
                  <a:spcPct val="101725"/>
                </a:lnSpc>
                <a:spcBef>
                  <a:spcPts val="2777"/>
                </a:spcBef>
              </a:pPr>
              <a:r>
                <a:rPr sz="2000" spc="0" dirty="0">
                  <a:latin typeface="Calibri"/>
                  <a:cs typeface="Calibri"/>
                </a:rPr>
                <a:t>D</a:t>
              </a:r>
              <a:r>
                <a:rPr sz="2000" spc="-34" dirty="0">
                  <a:latin typeface="Calibri"/>
                  <a:cs typeface="Calibri"/>
                </a:rPr>
                <a:t>r</a:t>
              </a:r>
              <a:r>
                <a:rPr sz="2000" spc="-9" dirty="0">
                  <a:latin typeface="Calibri"/>
                  <a:cs typeface="Calibri"/>
                </a:rPr>
                <a:t>a</a:t>
              </a:r>
              <a:r>
                <a:rPr sz="2000" spc="0" dirty="0">
                  <a:latin typeface="Calibri"/>
                  <a:cs typeface="Calibri"/>
                </a:rPr>
                <a:t>w</a:t>
              </a:r>
              <a:r>
                <a:rPr sz="2000" spc="-34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the load di</a:t>
              </a:r>
              <a:r>
                <a:rPr sz="2000" spc="-29" dirty="0">
                  <a:latin typeface="Calibri"/>
                  <a:cs typeface="Calibri"/>
                </a:rPr>
                <a:t>s</a:t>
              </a:r>
              <a:r>
                <a:rPr sz="2000" spc="0" dirty="0">
                  <a:latin typeface="Calibri"/>
                  <a:cs typeface="Calibri"/>
                </a:rPr>
                <a:t>tr</a:t>
              </a:r>
              <a:r>
                <a:rPr sz="2000" spc="-4" dirty="0">
                  <a:latin typeface="Calibri"/>
                  <a:cs typeface="Calibri"/>
                </a:rPr>
                <a:t>i</a:t>
              </a:r>
              <a:r>
                <a:rPr sz="2000" spc="0" dirty="0">
                  <a:latin typeface="Calibri"/>
                  <a:cs typeface="Calibri"/>
                </a:rPr>
                <a:t>b</a:t>
              </a:r>
              <a:r>
                <a:rPr sz="2000" spc="4" dirty="0">
                  <a:latin typeface="Calibri"/>
                  <a:cs typeface="Calibri"/>
                </a:rPr>
                <a:t>u</a:t>
              </a:r>
              <a:r>
                <a:rPr sz="2000" spc="0" dirty="0">
                  <a:latin typeface="Calibri"/>
                  <a:cs typeface="Calibri"/>
                </a:rPr>
                <a:t>tion </a:t>
              </a:r>
              <a:r>
                <a:rPr sz="2000" spc="4" dirty="0">
                  <a:latin typeface="Calibri"/>
                  <a:cs typeface="Calibri"/>
                </a:rPr>
                <a:t>p</a:t>
              </a:r>
              <a:r>
                <a:rPr sz="2000" spc="-39" dirty="0">
                  <a:latin typeface="Calibri"/>
                  <a:cs typeface="Calibri"/>
                </a:rPr>
                <a:t>r</a:t>
              </a:r>
              <a:r>
                <a:rPr sz="2000" spc="0" dirty="0">
                  <a:latin typeface="Calibri"/>
                  <a:cs typeface="Calibri"/>
                </a:rPr>
                <a:t>ofi</a:t>
              </a:r>
              <a:r>
                <a:rPr sz="2000" spc="-9" dirty="0">
                  <a:latin typeface="Calibri"/>
                  <a:cs typeface="Calibri"/>
                </a:rPr>
                <a:t>l</a:t>
              </a:r>
              <a:r>
                <a:rPr sz="2000" spc="0" dirty="0">
                  <a:latin typeface="Calibri"/>
                  <a:cs typeface="Calibri"/>
                </a:rPr>
                <a:t>e</a:t>
              </a:r>
              <a:r>
                <a:rPr sz="2000" spc="14" dirty="0">
                  <a:latin typeface="Calibri"/>
                  <a:cs typeface="Calibri"/>
                </a:rPr>
                <a:t> </a:t>
              </a:r>
              <a:r>
                <a:rPr sz="2000" spc="-34" dirty="0">
                  <a:latin typeface="Calibri"/>
                  <a:cs typeface="Calibri"/>
                </a:rPr>
                <a:t>f</a:t>
              </a:r>
              <a:r>
                <a:rPr sz="2000" spc="0" dirty="0">
                  <a:latin typeface="Calibri"/>
                  <a:cs typeface="Calibri"/>
                </a:rPr>
                <a:t>or</a:t>
              </a:r>
              <a:r>
                <a:rPr sz="2000" spc="-9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the</a:t>
              </a:r>
              <a:r>
                <a:rPr sz="2000" spc="-4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gi</a:t>
              </a:r>
              <a:r>
                <a:rPr sz="2000" spc="-29" dirty="0">
                  <a:latin typeface="Calibri"/>
                  <a:cs typeface="Calibri"/>
                </a:rPr>
                <a:t>v</a:t>
              </a:r>
              <a:r>
                <a:rPr sz="2000" spc="0" dirty="0">
                  <a:latin typeface="Calibri"/>
                  <a:cs typeface="Calibri"/>
                </a:rPr>
                <a:t>en floor</a:t>
              </a:r>
              <a:r>
                <a:rPr sz="2000" spc="-9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l</a:t>
              </a:r>
              <a:r>
                <a:rPr sz="2000" spc="-39" dirty="0">
                  <a:latin typeface="Calibri"/>
                  <a:cs typeface="Calibri"/>
                </a:rPr>
                <a:t>a</a:t>
              </a:r>
              <a:r>
                <a:rPr sz="2000" spc="-19" dirty="0">
                  <a:latin typeface="Calibri"/>
                  <a:cs typeface="Calibri"/>
                </a:rPr>
                <a:t>y</a:t>
              </a:r>
              <a:r>
                <a:rPr sz="2000" spc="0" dirty="0">
                  <a:latin typeface="Calibri"/>
                  <a:cs typeface="Calibri"/>
                </a:rPr>
                <a:t>out.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36" name="object 46"/>
            <p:cNvSpPr txBox="1"/>
            <p:nvPr/>
          </p:nvSpPr>
          <p:spPr>
            <a:xfrm>
              <a:off x="6480810" y="3642995"/>
              <a:ext cx="452645" cy="2799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0"/>
                </a:lnSpc>
                <a:spcBef>
                  <a:spcPts val="107"/>
                </a:spcBef>
              </a:pPr>
              <a:r>
                <a:rPr sz="3000" b="1" i="1" spc="0" baseline="2730" dirty="0">
                  <a:latin typeface="Calibri"/>
                  <a:cs typeface="Calibri"/>
                </a:rPr>
                <a:t>5</a:t>
              </a:r>
              <a:r>
                <a:rPr sz="3000" b="1" i="1" spc="-14" baseline="2730" dirty="0">
                  <a:latin typeface="Calibri"/>
                  <a:cs typeface="Calibri"/>
                </a:rPr>
                <a:t> </a:t>
              </a:r>
              <a:r>
                <a:rPr sz="3000" b="1" i="1" spc="0" baseline="2730" dirty="0">
                  <a:latin typeface="Calibri"/>
                  <a:cs typeface="Calibri"/>
                </a:rPr>
                <a:t>m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37" name="object 45"/>
            <p:cNvSpPr txBox="1"/>
            <p:nvPr/>
          </p:nvSpPr>
          <p:spPr>
            <a:xfrm>
              <a:off x="6480810" y="5243449"/>
              <a:ext cx="452645" cy="27990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0"/>
                </a:lnSpc>
                <a:spcBef>
                  <a:spcPts val="107"/>
                </a:spcBef>
              </a:pPr>
              <a:r>
                <a:rPr sz="3000" b="1" i="1" spc="0" baseline="2730" dirty="0">
                  <a:latin typeface="Calibri"/>
                  <a:cs typeface="Calibri"/>
                </a:rPr>
                <a:t>4</a:t>
              </a:r>
              <a:r>
                <a:rPr sz="3000" b="1" i="1" spc="-14" baseline="2730" dirty="0">
                  <a:latin typeface="Calibri"/>
                  <a:cs typeface="Calibri"/>
                </a:rPr>
                <a:t> </a:t>
              </a:r>
              <a:r>
                <a:rPr sz="3000" b="1" i="1" spc="0" baseline="2730" dirty="0">
                  <a:latin typeface="Calibri"/>
                  <a:cs typeface="Calibri"/>
                </a:rPr>
                <a:t>m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38" name="object 42"/>
            <p:cNvSpPr txBox="1"/>
            <p:nvPr/>
          </p:nvSpPr>
          <p:spPr>
            <a:xfrm>
              <a:off x="6705600" y="5924486"/>
              <a:ext cx="381000" cy="40011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2709">
                <a:lnSpc>
                  <a:spcPct val="101725"/>
                </a:lnSpc>
                <a:spcBef>
                  <a:spcPts val="335"/>
                </a:spcBef>
              </a:pPr>
              <a:r>
                <a:rPr sz="2000" b="1" spc="0" dirty="0">
                  <a:solidFill>
                    <a:srgbClr val="FF0000"/>
                  </a:solidFill>
                  <a:latin typeface="Calibri"/>
                  <a:cs typeface="Calibri"/>
                </a:rPr>
                <a:t>3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39" name="object 41"/>
            <p:cNvSpPr txBox="1"/>
            <p:nvPr/>
          </p:nvSpPr>
          <p:spPr>
            <a:xfrm>
              <a:off x="6705600" y="4476686"/>
              <a:ext cx="381000" cy="40011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2709">
                <a:lnSpc>
                  <a:spcPct val="101725"/>
                </a:lnSpc>
                <a:spcBef>
                  <a:spcPts val="334"/>
                </a:spcBef>
              </a:pPr>
              <a:r>
                <a:rPr sz="2000" b="1" spc="0" dirty="0">
                  <a:solidFill>
                    <a:srgbClr val="FF0000"/>
                  </a:solidFill>
                  <a:latin typeface="Calibri"/>
                  <a:cs typeface="Calibri"/>
                </a:rPr>
                <a:t>2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6705600" y="2800286"/>
              <a:ext cx="381000" cy="40011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2709">
                <a:lnSpc>
                  <a:spcPct val="101725"/>
                </a:lnSpc>
                <a:spcBef>
                  <a:spcPts val="330"/>
                </a:spcBef>
              </a:pPr>
              <a:r>
                <a:rPr sz="2000" b="1" spc="0" dirty="0">
                  <a:solidFill>
                    <a:srgbClr val="FF0000"/>
                  </a:solidFill>
                  <a:latin typeface="Calibri"/>
                  <a:cs typeface="Calibri"/>
                </a:rPr>
                <a:t>1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41" name="object 39"/>
            <p:cNvSpPr txBox="1"/>
            <p:nvPr/>
          </p:nvSpPr>
          <p:spPr>
            <a:xfrm>
              <a:off x="2590800" y="2743200"/>
              <a:ext cx="208533" cy="44780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42" name="object 38"/>
            <p:cNvSpPr txBox="1"/>
            <p:nvPr/>
          </p:nvSpPr>
          <p:spPr>
            <a:xfrm>
              <a:off x="2799334" y="2743200"/>
              <a:ext cx="1459865" cy="22388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537552" marR="469666" algn="ctr">
                <a:lnSpc>
                  <a:spcPts val="1425"/>
                </a:lnSpc>
                <a:spcBef>
                  <a:spcPts val="71"/>
                </a:spcBef>
              </a:pPr>
              <a:r>
                <a:rPr sz="3000" b="1" i="1" spc="0" baseline="6826" dirty="0">
                  <a:latin typeface="Calibri"/>
                  <a:cs typeface="Calibri"/>
                </a:rPr>
                <a:t>3</a:t>
              </a:r>
              <a:r>
                <a:rPr sz="3000" b="1" i="1" spc="-14" baseline="6826" dirty="0">
                  <a:latin typeface="Calibri"/>
                  <a:cs typeface="Calibri"/>
                </a:rPr>
                <a:t> </a:t>
              </a:r>
              <a:r>
                <a:rPr sz="3000" b="1" i="1" spc="0" baseline="6826" dirty="0">
                  <a:latin typeface="Calibri"/>
                  <a:cs typeface="Calibri"/>
                </a:rPr>
                <a:t>m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43" name="object 37"/>
            <p:cNvSpPr txBox="1"/>
            <p:nvPr/>
          </p:nvSpPr>
          <p:spPr>
            <a:xfrm>
              <a:off x="4259199" y="2743200"/>
              <a:ext cx="2085467" cy="22388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06741" marR="726079" algn="ctr">
                <a:lnSpc>
                  <a:spcPts val="1425"/>
                </a:lnSpc>
                <a:spcBef>
                  <a:spcPts val="71"/>
                </a:spcBef>
              </a:pPr>
              <a:r>
                <a:rPr sz="3000" b="1" i="1" spc="0" baseline="6826" dirty="0">
                  <a:latin typeface="Calibri"/>
                  <a:cs typeface="Calibri"/>
                </a:rPr>
                <a:t>5</a:t>
              </a:r>
              <a:r>
                <a:rPr sz="3000" b="1" i="1" spc="-14" baseline="6826" dirty="0">
                  <a:latin typeface="Calibri"/>
                  <a:cs typeface="Calibri"/>
                </a:rPr>
                <a:t> </a:t>
              </a:r>
              <a:r>
                <a:rPr sz="3000" b="1" i="1" spc="0" baseline="6826" dirty="0">
                  <a:latin typeface="Calibri"/>
                  <a:cs typeface="Calibri"/>
                </a:rPr>
                <a:t>m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44" name="object 36"/>
            <p:cNvSpPr txBox="1"/>
            <p:nvPr/>
          </p:nvSpPr>
          <p:spPr>
            <a:xfrm>
              <a:off x="6344666" y="2743200"/>
              <a:ext cx="208533" cy="44780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45" name="object 35"/>
            <p:cNvSpPr txBox="1"/>
            <p:nvPr/>
          </p:nvSpPr>
          <p:spPr>
            <a:xfrm>
              <a:off x="2799334" y="2967081"/>
              <a:ext cx="208534" cy="22392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46" name="object 34"/>
            <p:cNvSpPr txBox="1"/>
            <p:nvPr/>
          </p:nvSpPr>
          <p:spPr>
            <a:xfrm>
              <a:off x="3007868" y="2967081"/>
              <a:ext cx="1042796" cy="313484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47" name="object 33"/>
            <p:cNvSpPr txBox="1"/>
            <p:nvPr/>
          </p:nvSpPr>
          <p:spPr>
            <a:xfrm>
              <a:off x="4050665" y="2967081"/>
              <a:ext cx="208534" cy="22392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48" name="object 32"/>
            <p:cNvSpPr txBox="1"/>
            <p:nvPr/>
          </p:nvSpPr>
          <p:spPr>
            <a:xfrm>
              <a:off x="4259199" y="2967081"/>
              <a:ext cx="208534" cy="22392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49" name="object 31"/>
            <p:cNvSpPr txBox="1"/>
            <p:nvPr/>
          </p:nvSpPr>
          <p:spPr>
            <a:xfrm>
              <a:off x="4467733" y="2967081"/>
              <a:ext cx="1668399" cy="168065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50" name="object 30"/>
            <p:cNvSpPr txBox="1"/>
            <p:nvPr/>
          </p:nvSpPr>
          <p:spPr>
            <a:xfrm>
              <a:off x="6136132" y="2967081"/>
              <a:ext cx="208534" cy="22392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51" name="object 29"/>
            <p:cNvSpPr txBox="1"/>
            <p:nvPr/>
          </p:nvSpPr>
          <p:spPr>
            <a:xfrm>
              <a:off x="2590800" y="3191002"/>
              <a:ext cx="208533" cy="268577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52" name="object 28"/>
            <p:cNvSpPr txBox="1"/>
            <p:nvPr/>
          </p:nvSpPr>
          <p:spPr>
            <a:xfrm>
              <a:off x="2799334" y="3191002"/>
              <a:ext cx="208534" cy="268577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53" name="object 27"/>
            <p:cNvSpPr txBox="1"/>
            <p:nvPr/>
          </p:nvSpPr>
          <p:spPr>
            <a:xfrm>
              <a:off x="4050665" y="3191002"/>
              <a:ext cx="208534" cy="268577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54" name="object 26"/>
            <p:cNvSpPr txBox="1"/>
            <p:nvPr/>
          </p:nvSpPr>
          <p:spPr>
            <a:xfrm>
              <a:off x="4259199" y="3191002"/>
              <a:ext cx="208534" cy="145673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55" name="object 25"/>
            <p:cNvSpPr txBox="1"/>
            <p:nvPr/>
          </p:nvSpPr>
          <p:spPr>
            <a:xfrm>
              <a:off x="6136132" y="3191002"/>
              <a:ext cx="208534" cy="122910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56" name="object 24"/>
            <p:cNvSpPr txBox="1"/>
            <p:nvPr/>
          </p:nvSpPr>
          <p:spPr>
            <a:xfrm>
              <a:off x="6344666" y="3191002"/>
              <a:ext cx="208533" cy="122910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57" name="object 23"/>
            <p:cNvSpPr txBox="1"/>
            <p:nvPr/>
          </p:nvSpPr>
          <p:spPr>
            <a:xfrm>
              <a:off x="6136132" y="4420108"/>
              <a:ext cx="208534" cy="22762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58" name="object 22"/>
            <p:cNvSpPr txBox="1"/>
            <p:nvPr/>
          </p:nvSpPr>
          <p:spPr>
            <a:xfrm>
              <a:off x="6344666" y="4420108"/>
              <a:ext cx="208533" cy="45656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59" name="object 21"/>
            <p:cNvSpPr txBox="1"/>
            <p:nvPr/>
          </p:nvSpPr>
          <p:spPr>
            <a:xfrm>
              <a:off x="4259199" y="4647736"/>
              <a:ext cx="208534" cy="122903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60" name="object 20"/>
            <p:cNvSpPr txBox="1"/>
            <p:nvPr/>
          </p:nvSpPr>
          <p:spPr>
            <a:xfrm>
              <a:off x="4467733" y="4647736"/>
              <a:ext cx="1668399" cy="145419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61" name="object 19"/>
            <p:cNvSpPr txBox="1"/>
            <p:nvPr/>
          </p:nvSpPr>
          <p:spPr>
            <a:xfrm>
              <a:off x="6136132" y="4647736"/>
              <a:ext cx="208534" cy="22893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62" name="object 18"/>
            <p:cNvSpPr txBox="1"/>
            <p:nvPr/>
          </p:nvSpPr>
          <p:spPr>
            <a:xfrm>
              <a:off x="6136132" y="4876673"/>
              <a:ext cx="208534" cy="100009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63" name="object 17"/>
            <p:cNvSpPr txBox="1"/>
            <p:nvPr/>
          </p:nvSpPr>
          <p:spPr>
            <a:xfrm>
              <a:off x="6344666" y="4876673"/>
              <a:ext cx="208533" cy="100009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64" name="object 16"/>
            <p:cNvSpPr txBox="1"/>
            <p:nvPr/>
          </p:nvSpPr>
          <p:spPr>
            <a:xfrm>
              <a:off x="2590800" y="5876772"/>
              <a:ext cx="208533" cy="44782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65" name="object 15"/>
            <p:cNvSpPr txBox="1"/>
            <p:nvPr/>
          </p:nvSpPr>
          <p:spPr>
            <a:xfrm>
              <a:off x="2799334" y="5876772"/>
              <a:ext cx="208534" cy="22515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66" name="object 14"/>
            <p:cNvSpPr txBox="1"/>
            <p:nvPr/>
          </p:nvSpPr>
          <p:spPr>
            <a:xfrm>
              <a:off x="4050665" y="5876772"/>
              <a:ext cx="208534" cy="22515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67" name="object 13"/>
            <p:cNvSpPr txBox="1"/>
            <p:nvPr/>
          </p:nvSpPr>
          <p:spPr>
            <a:xfrm>
              <a:off x="4259199" y="5876772"/>
              <a:ext cx="208534" cy="22515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68" name="object 12"/>
            <p:cNvSpPr txBox="1"/>
            <p:nvPr/>
          </p:nvSpPr>
          <p:spPr>
            <a:xfrm>
              <a:off x="6136132" y="5876772"/>
              <a:ext cx="208534" cy="22515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69" name="object 11"/>
            <p:cNvSpPr txBox="1"/>
            <p:nvPr/>
          </p:nvSpPr>
          <p:spPr>
            <a:xfrm>
              <a:off x="6344666" y="5876772"/>
              <a:ext cx="208533" cy="44782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0" name="object 10"/>
            <p:cNvSpPr txBox="1"/>
            <p:nvPr/>
          </p:nvSpPr>
          <p:spPr>
            <a:xfrm>
              <a:off x="2799334" y="6101930"/>
              <a:ext cx="208534" cy="22266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1" name="object 9"/>
            <p:cNvSpPr txBox="1"/>
            <p:nvPr/>
          </p:nvSpPr>
          <p:spPr>
            <a:xfrm>
              <a:off x="3007868" y="6101930"/>
              <a:ext cx="1042796" cy="22266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2" name="object 8"/>
            <p:cNvSpPr txBox="1"/>
            <p:nvPr/>
          </p:nvSpPr>
          <p:spPr>
            <a:xfrm>
              <a:off x="4050665" y="6101930"/>
              <a:ext cx="208534" cy="22266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3" name="object 7"/>
            <p:cNvSpPr txBox="1"/>
            <p:nvPr/>
          </p:nvSpPr>
          <p:spPr>
            <a:xfrm>
              <a:off x="4259199" y="6101930"/>
              <a:ext cx="208534" cy="22266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4" name="object 6"/>
            <p:cNvSpPr txBox="1"/>
            <p:nvPr/>
          </p:nvSpPr>
          <p:spPr>
            <a:xfrm>
              <a:off x="4467733" y="6101930"/>
              <a:ext cx="1668399" cy="22266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5" name="object 5"/>
            <p:cNvSpPr txBox="1"/>
            <p:nvPr/>
          </p:nvSpPr>
          <p:spPr>
            <a:xfrm>
              <a:off x="6136132" y="6101930"/>
              <a:ext cx="208534" cy="22266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6" name="object 4"/>
            <p:cNvSpPr txBox="1"/>
            <p:nvPr/>
          </p:nvSpPr>
          <p:spPr>
            <a:xfrm>
              <a:off x="6172200" y="2285936"/>
              <a:ext cx="381000" cy="40011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2328">
                <a:lnSpc>
                  <a:spcPct val="101725"/>
                </a:lnSpc>
                <a:spcBef>
                  <a:spcPts val="330"/>
                </a:spcBef>
              </a:pPr>
              <a:r>
                <a:rPr sz="2000" b="1" spc="0" dirty="0">
                  <a:solidFill>
                    <a:srgbClr val="FF0000"/>
                  </a:solidFill>
                  <a:latin typeface="Calibri"/>
                  <a:cs typeface="Calibri"/>
                </a:rPr>
                <a:t>C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77" name="object 3"/>
            <p:cNvSpPr txBox="1"/>
            <p:nvPr/>
          </p:nvSpPr>
          <p:spPr>
            <a:xfrm>
              <a:off x="4038600" y="2285936"/>
              <a:ext cx="381000" cy="40011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2075">
                <a:lnSpc>
                  <a:spcPct val="101725"/>
                </a:lnSpc>
                <a:spcBef>
                  <a:spcPts val="330"/>
                </a:spcBef>
              </a:pPr>
              <a:r>
                <a:rPr sz="2000" b="1" spc="0" dirty="0">
                  <a:solidFill>
                    <a:srgbClr val="FF0000"/>
                  </a:solidFill>
                  <a:latin typeface="Calibri"/>
                  <a:cs typeface="Calibri"/>
                </a:rPr>
                <a:t>B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78" name="object 2"/>
            <p:cNvSpPr txBox="1"/>
            <p:nvPr/>
          </p:nvSpPr>
          <p:spPr>
            <a:xfrm>
              <a:off x="2590800" y="2285936"/>
              <a:ext cx="457200" cy="40011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2075">
                <a:lnSpc>
                  <a:spcPct val="101725"/>
                </a:lnSpc>
                <a:spcBef>
                  <a:spcPts val="330"/>
                </a:spcBef>
              </a:pPr>
              <a:r>
                <a:rPr sz="2000" b="1" spc="0" dirty="0">
                  <a:solidFill>
                    <a:srgbClr val="FF0000"/>
                  </a:solidFill>
                  <a:latin typeface="Calibri"/>
                  <a:cs typeface="Calibri"/>
                </a:rPr>
                <a:t>A</a:t>
              </a:r>
              <a:endParaRPr sz="200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438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762000"/>
            <a:ext cx="7720530" cy="4800600"/>
            <a:chOff x="838200" y="601497"/>
            <a:chExt cx="7720530" cy="5037303"/>
          </a:xfrm>
        </p:grpSpPr>
        <p:sp>
          <p:nvSpPr>
            <p:cNvPr id="3" name="object 68"/>
            <p:cNvSpPr/>
            <p:nvPr/>
          </p:nvSpPr>
          <p:spPr>
            <a:xfrm>
              <a:off x="1046746" y="2281301"/>
              <a:ext cx="1459865" cy="3134868"/>
            </a:xfrm>
            <a:custGeom>
              <a:avLst/>
              <a:gdLst/>
              <a:ahLst/>
              <a:cxnLst/>
              <a:rect l="l" t="t" r="r" b="b"/>
              <a:pathLst>
                <a:path w="1459865" h="3134868">
                  <a:moveTo>
                    <a:pt x="0" y="3134868"/>
                  </a:moveTo>
                  <a:lnTo>
                    <a:pt x="1459865" y="3134868"/>
                  </a:lnTo>
                  <a:lnTo>
                    <a:pt x="1459865" y="0"/>
                  </a:lnTo>
                  <a:lnTo>
                    <a:pt x="0" y="0"/>
                  </a:lnTo>
                  <a:lnTo>
                    <a:pt x="0" y="313486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" name="object 69"/>
            <p:cNvSpPr/>
            <p:nvPr/>
          </p:nvSpPr>
          <p:spPr>
            <a:xfrm>
              <a:off x="2506599" y="2281301"/>
              <a:ext cx="2085467" cy="1680591"/>
            </a:xfrm>
            <a:custGeom>
              <a:avLst/>
              <a:gdLst/>
              <a:ahLst/>
              <a:cxnLst/>
              <a:rect l="l" t="t" r="r" b="b"/>
              <a:pathLst>
                <a:path w="2085467" h="1680591">
                  <a:moveTo>
                    <a:pt x="0" y="1680591"/>
                  </a:moveTo>
                  <a:lnTo>
                    <a:pt x="2085467" y="1680591"/>
                  </a:lnTo>
                  <a:lnTo>
                    <a:pt x="2085467" y="0"/>
                  </a:lnTo>
                  <a:lnTo>
                    <a:pt x="0" y="0"/>
                  </a:lnTo>
                  <a:lnTo>
                    <a:pt x="0" y="16805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" name="object 70"/>
            <p:cNvSpPr/>
            <p:nvPr/>
          </p:nvSpPr>
          <p:spPr>
            <a:xfrm>
              <a:off x="2506599" y="2281301"/>
              <a:ext cx="2085467" cy="1680591"/>
            </a:xfrm>
            <a:custGeom>
              <a:avLst/>
              <a:gdLst/>
              <a:ahLst/>
              <a:cxnLst/>
              <a:rect l="l" t="t" r="r" b="b"/>
              <a:pathLst>
                <a:path w="2085467" h="1680591">
                  <a:moveTo>
                    <a:pt x="0" y="1680591"/>
                  </a:moveTo>
                  <a:lnTo>
                    <a:pt x="2085467" y="1680591"/>
                  </a:lnTo>
                  <a:lnTo>
                    <a:pt x="2085467" y="0"/>
                  </a:lnTo>
                  <a:lnTo>
                    <a:pt x="0" y="0"/>
                  </a:lnTo>
                  <a:lnTo>
                    <a:pt x="0" y="168059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71"/>
            <p:cNvSpPr/>
            <p:nvPr/>
          </p:nvSpPr>
          <p:spPr>
            <a:xfrm>
              <a:off x="2506599" y="3962019"/>
              <a:ext cx="2085467" cy="1454150"/>
            </a:xfrm>
            <a:custGeom>
              <a:avLst/>
              <a:gdLst/>
              <a:ahLst/>
              <a:cxnLst/>
              <a:rect l="l" t="t" r="r" b="b"/>
              <a:pathLst>
                <a:path w="2085467" h="1454150">
                  <a:moveTo>
                    <a:pt x="0" y="1454149"/>
                  </a:moveTo>
                  <a:lnTo>
                    <a:pt x="2085467" y="1454149"/>
                  </a:lnTo>
                  <a:lnTo>
                    <a:pt x="2085467" y="0"/>
                  </a:lnTo>
                  <a:lnTo>
                    <a:pt x="0" y="0"/>
                  </a:lnTo>
                  <a:lnTo>
                    <a:pt x="0" y="1454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72"/>
            <p:cNvSpPr/>
            <p:nvPr/>
          </p:nvSpPr>
          <p:spPr>
            <a:xfrm>
              <a:off x="2506599" y="3962019"/>
              <a:ext cx="2085467" cy="1454150"/>
            </a:xfrm>
            <a:custGeom>
              <a:avLst/>
              <a:gdLst/>
              <a:ahLst/>
              <a:cxnLst/>
              <a:rect l="l" t="t" r="r" b="b"/>
              <a:pathLst>
                <a:path w="2085467" h="1454150">
                  <a:moveTo>
                    <a:pt x="0" y="1454149"/>
                  </a:moveTo>
                  <a:lnTo>
                    <a:pt x="2085467" y="1454149"/>
                  </a:lnTo>
                  <a:lnTo>
                    <a:pt x="2085467" y="0"/>
                  </a:lnTo>
                  <a:lnTo>
                    <a:pt x="0" y="0"/>
                  </a:lnTo>
                  <a:lnTo>
                    <a:pt x="0" y="145414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73"/>
            <p:cNvSpPr/>
            <p:nvPr/>
          </p:nvSpPr>
          <p:spPr>
            <a:xfrm>
              <a:off x="838200" y="2057400"/>
              <a:ext cx="417093" cy="0"/>
            </a:xfrm>
            <a:custGeom>
              <a:avLst/>
              <a:gdLst/>
              <a:ahLst/>
              <a:cxnLst/>
              <a:rect l="l" t="t" r="r" b="b"/>
              <a:pathLst>
                <a:path w="417093">
                  <a:moveTo>
                    <a:pt x="0" y="0"/>
                  </a:moveTo>
                  <a:lnTo>
                    <a:pt x="417093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74"/>
            <p:cNvSpPr/>
            <p:nvPr/>
          </p:nvSpPr>
          <p:spPr>
            <a:xfrm>
              <a:off x="1046746" y="2057400"/>
              <a:ext cx="0" cy="447801"/>
            </a:xfrm>
            <a:custGeom>
              <a:avLst/>
              <a:gdLst/>
              <a:ahLst/>
              <a:cxnLst/>
              <a:rect l="l" t="t" r="r" b="b"/>
              <a:pathLst>
                <a:path h="447801">
                  <a:moveTo>
                    <a:pt x="0" y="0"/>
                  </a:moveTo>
                  <a:lnTo>
                    <a:pt x="0" y="44780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75"/>
            <p:cNvSpPr/>
            <p:nvPr/>
          </p:nvSpPr>
          <p:spPr>
            <a:xfrm>
              <a:off x="838200" y="2505202"/>
              <a:ext cx="417093" cy="0"/>
            </a:xfrm>
            <a:custGeom>
              <a:avLst/>
              <a:gdLst/>
              <a:ahLst/>
              <a:cxnLst/>
              <a:rect l="l" t="t" r="r" b="b"/>
              <a:pathLst>
                <a:path w="417093">
                  <a:moveTo>
                    <a:pt x="0" y="0"/>
                  </a:moveTo>
                  <a:lnTo>
                    <a:pt x="417093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76"/>
            <p:cNvSpPr/>
            <p:nvPr/>
          </p:nvSpPr>
          <p:spPr>
            <a:xfrm>
              <a:off x="2298065" y="2057400"/>
              <a:ext cx="417068" cy="0"/>
            </a:xfrm>
            <a:custGeom>
              <a:avLst/>
              <a:gdLst/>
              <a:ahLst/>
              <a:cxnLst/>
              <a:rect l="l" t="t" r="r" b="b"/>
              <a:pathLst>
                <a:path w="417068">
                  <a:moveTo>
                    <a:pt x="0" y="0"/>
                  </a:moveTo>
                  <a:lnTo>
                    <a:pt x="417068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77"/>
            <p:cNvSpPr/>
            <p:nvPr/>
          </p:nvSpPr>
          <p:spPr>
            <a:xfrm>
              <a:off x="2506599" y="2057400"/>
              <a:ext cx="0" cy="447801"/>
            </a:xfrm>
            <a:custGeom>
              <a:avLst/>
              <a:gdLst/>
              <a:ahLst/>
              <a:cxnLst/>
              <a:rect l="l" t="t" r="r" b="b"/>
              <a:pathLst>
                <a:path h="447801">
                  <a:moveTo>
                    <a:pt x="0" y="0"/>
                  </a:moveTo>
                  <a:lnTo>
                    <a:pt x="0" y="44780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78"/>
            <p:cNvSpPr/>
            <p:nvPr/>
          </p:nvSpPr>
          <p:spPr>
            <a:xfrm>
              <a:off x="2298065" y="2505202"/>
              <a:ext cx="417068" cy="0"/>
            </a:xfrm>
            <a:custGeom>
              <a:avLst/>
              <a:gdLst/>
              <a:ahLst/>
              <a:cxnLst/>
              <a:rect l="l" t="t" r="r" b="b"/>
              <a:pathLst>
                <a:path w="417068">
                  <a:moveTo>
                    <a:pt x="0" y="0"/>
                  </a:moveTo>
                  <a:lnTo>
                    <a:pt x="417068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79"/>
            <p:cNvSpPr/>
            <p:nvPr/>
          </p:nvSpPr>
          <p:spPr>
            <a:xfrm>
              <a:off x="4383532" y="2057400"/>
              <a:ext cx="417067" cy="0"/>
            </a:xfrm>
            <a:custGeom>
              <a:avLst/>
              <a:gdLst/>
              <a:ahLst/>
              <a:cxnLst/>
              <a:rect l="l" t="t" r="r" b="b"/>
              <a:pathLst>
                <a:path w="417067">
                  <a:moveTo>
                    <a:pt x="0" y="0"/>
                  </a:moveTo>
                  <a:lnTo>
                    <a:pt x="41706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80"/>
            <p:cNvSpPr/>
            <p:nvPr/>
          </p:nvSpPr>
          <p:spPr>
            <a:xfrm>
              <a:off x="4592066" y="2057400"/>
              <a:ext cx="0" cy="447801"/>
            </a:xfrm>
            <a:custGeom>
              <a:avLst/>
              <a:gdLst/>
              <a:ahLst/>
              <a:cxnLst/>
              <a:rect l="l" t="t" r="r" b="b"/>
              <a:pathLst>
                <a:path h="447801">
                  <a:moveTo>
                    <a:pt x="0" y="0"/>
                  </a:moveTo>
                  <a:lnTo>
                    <a:pt x="0" y="44780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81"/>
            <p:cNvSpPr/>
            <p:nvPr/>
          </p:nvSpPr>
          <p:spPr>
            <a:xfrm>
              <a:off x="4383532" y="2505202"/>
              <a:ext cx="417067" cy="0"/>
            </a:xfrm>
            <a:custGeom>
              <a:avLst/>
              <a:gdLst/>
              <a:ahLst/>
              <a:cxnLst/>
              <a:rect l="l" t="t" r="r" b="b"/>
              <a:pathLst>
                <a:path w="417067">
                  <a:moveTo>
                    <a:pt x="0" y="0"/>
                  </a:moveTo>
                  <a:lnTo>
                    <a:pt x="41706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82"/>
            <p:cNvSpPr/>
            <p:nvPr/>
          </p:nvSpPr>
          <p:spPr>
            <a:xfrm>
              <a:off x="4383532" y="3734307"/>
              <a:ext cx="417067" cy="0"/>
            </a:xfrm>
            <a:custGeom>
              <a:avLst/>
              <a:gdLst/>
              <a:ahLst/>
              <a:cxnLst/>
              <a:rect l="l" t="t" r="r" b="b"/>
              <a:pathLst>
                <a:path w="417067">
                  <a:moveTo>
                    <a:pt x="0" y="0"/>
                  </a:moveTo>
                  <a:lnTo>
                    <a:pt x="41706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83"/>
            <p:cNvSpPr/>
            <p:nvPr/>
          </p:nvSpPr>
          <p:spPr>
            <a:xfrm>
              <a:off x="4592066" y="3623564"/>
              <a:ext cx="0" cy="447802"/>
            </a:xfrm>
            <a:custGeom>
              <a:avLst/>
              <a:gdLst/>
              <a:ahLst/>
              <a:cxnLst/>
              <a:rect l="l" t="t" r="r" b="b"/>
              <a:pathLst>
                <a:path h="447802">
                  <a:moveTo>
                    <a:pt x="0" y="0"/>
                  </a:moveTo>
                  <a:lnTo>
                    <a:pt x="0" y="44780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84"/>
            <p:cNvSpPr/>
            <p:nvPr/>
          </p:nvSpPr>
          <p:spPr>
            <a:xfrm>
              <a:off x="4383532" y="4190873"/>
              <a:ext cx="417067" cy="0"/>
            </a:xfrm>
            <a:custGeom>
              <a:avLst/>
              <a:gdLst/>
              <a:ahLst/>
              <a:cxnLst/>
              <a:rect l="l" t="t" r="r" b="b"/>
              <a:pathLst>
                <a:path w="417067">
                  <a:moveTo>
                    <a:pt x="0" y="0"/>
                  </a:moveTo>
                  <a:lnTo>
                    <a:pt x="41706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85"/>
            <p:cNvSpPr/>
            <p:nvPr/>
          </p:nvSpPr>
          <p:spPr>
            <a:xfrm>
              <a:off x="838200" y="5190998"/>
              <a:ext cx="417093" cy="0"/>
            </a:xfrm>
            <a:custGeom>
              <a:avLst/>
              <a:gdLst/>
              <a:ahLst/>
              <a:cxnLst/>
              <a:rect l="l" t="t" r="r" b="b"/>
              <a:pathLst>
                <a:path w="417093">
                  <a:moveTo>
                    <a:pt x="0" y="0"/>
                  </a:moveTo>
                  <a:lnTo>
                    <a:pt x="417093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86"/>
            <p:cNvSpPr/>
            <p:nvPr/>
          </p:nvSpPr>
          <p:spPr>
            <a:xfrm>
              <a:off x="1046746" y="5190998"/>
              <a:ext cx="0" cy="447801"/>
            </a:xfrm>
            <a:custGeom>
              <a:avLst/>
              <a:gdLst/>
              <a:ahLst/>
              <a:cxnLst/>
              <a:rect l="l" t="t" r="r" b="b"/>
              <a:pathLst>
                <a:path h="447801">
                  <a:moveTo>
                    <a:pt x="0" y="0"/>
                  </a:moveTo>
                  <a:lnTo>
                    <a:pt x="0" y="44780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87"/>
            <p:cNvSpPr/>
            <p:nvPr/>
          </p:nvSpPr>
          <p:spPr>
            <a:xfrm>
              <a:off x="838200" y="5638800"/>
              <a:ext cx="417093" cy="0"/>
            </a:xfrm>
            <a:custGeom>
              <a:avLst/>
              <a:gdLst/>
              <a:ahLst/>
              <a:cxnLst/>
              <a:rect l="l" t="t" r="r" b="b"/>
              <a:pathLst>
                <a:path w="417093">
                  <a:moveTo>
                    <a:pt x="0" y="0"/>
                  </a:moveTo>
                  <a:lnTo>
                    <a:pt x="417093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88"/>
            <p:cNvSpPr/>
            <p:nvPr/>
          </p:nvSpPr>
          <p:spPr>
            <a:xfrm>
              <a:off x="2298065" y="5190998"/>
              <a:ext cx="417068" cy="0"/>
            </a:xfrm>
            <a:custGeom>
              <a:avLst/>
              <a:gdLst/>
              <a:ahLst/>
              <a:cxnLst/>
              <a:rect l="l" t="t" r="r" b="b"/>
              <a:pathLst>
                <a:path w="417068">
                  <a:moveTo>
                    <a:pt x="0" y="0"/>
                  </a:moveTo>
                  <a:lnTo>
                    <a:pt x="417068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89"/>
            <p:cNvSpPr/>
            <p:nvPr/>
          </p:nvSpPr>
          <p:spPr>
            <a:xfrm>
              <a:off x="2506599" y="5190998"/>
              <a:ext cx="0" cy="447801"/>
            </a:xfrm>
            <a:custGeom>
              <a:avLst/>
              <a:gdLst/>
              <a:ahLst/>
              <a:cxnLst/>
              <a:rect l="l" t="t" r="r" b="b"/>
              <a:pathLst>
                <a:path h="447801">
                  <a:moveTo>
                    <a:pt x="0" y="0"/>
                  </a:moveTo>
                  <a:lnTo>
                    <a:pt x="0" y="44780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90"/>
            <p:cNvSpPr/>
            <p:nvPr/>
          </p:nvSpPr>
          <p:spPr>
            <a:xfrm>
              <a:off x="2298065" y="5638800"/>
              <a:ext cx="417068" cy="0"/>
            </a:xfrm>
            <a:custGeom>
              <a:avLst/>
              <a:gdLst/>
              <a:ahLst/>
              <a:cxnLst/>
              <a:rect l="l" t="t" r="r" b="b"/>
              <a:pathLst>
                <a:path w="417068">
                  <a:moveTo>
                    <a:pt x="0" y="0"/>
                  </a:moveTo>
                  <a:lnTo>
                    <a:pt x="417068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91"/>
            <p:cNvSpPr/>
            <p:nvPr/>
          </p:nvSpPr>
          <p:spPr>
            <a:xfrm>
              <a:off x="4383532" y="5190998"/>
              <a:ext cx="417067" cy="0"/>
            </a:xfrm>
            <a:custGeom>
              <a:avLst/>
              <a:gdLst/>
              <a:ahLst/>
              <a:cxnLst/>
              <a:rect l="l" t="t" r="r" b="b"/>
              <a:pathLst>
                <a:path w="417067">
                  <a:moveTo>
                    <a:pt x="0" y="0"/>
                  </a:moveTo>
                  <a:lnTo>
                    <a:pt x="41706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92"/>
            <p:cNvSpPr/>
            <p:nvPr/>
          </p:nvSpPr>
          <p:spPr>
            <a:xfrm>
              <a:off x="4592066" y="5190998"/>
              <a:ext cx="0" cy="447801"/>
            </a:xfrm>
            <a:custGeom>
              <a:avLst/>
              <a:gdLst/>
              <a:ahLst/>
              <a:cxnLst/>
              <a:rect l="l" t="t" r="r" b="b"/>
              <a:pathLst>
                <a:path h="447801">
                  <a:moveTo>
                    <a:pt x="0" y="0"/>
                  </a:moveTo>
                  <a:lnTo>
                    <a:pt x="0" y="44780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93"/>
            <p:cNvSpPr/>
            <p:nvPr/>
          </p:nvSpPr>
          <p:spPr>
            <a:xfrm>
              <a:off x="4383532" y="5638800"/>
              <a:ext cx="417067" cy="0"/>
            </a:xfrm>
            <a:custGeom>
              <a:avLst/>
              <a:gdLst/>
              <a:ahLst/>
              <a:cxnLst/>
              <a:rect l="l" t="t" r="r" b="b"/>
              <a:pathLst>
                <a:path w="417067">
                  <a:moveTo>
                    <a:pt x="0" y="0"/>
                  </a:moveTo>
                  <a:lnTo>
                    <a:pt x="41706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94"/>
            <p:cNvSpPr/>
            <p:nvPr/>
          </p:nvSpPr>
          <p:spPr>
            <a:xfrm>
              <a:off x="1775841" y="2282063"/>
              <a:ext cx="1650" cy="3134868"/>
            </a:xfrm>
            <a:custGeom>
              <a:avLst/>
              <a:gdLst/>
              <a:ahLst/>
              <a:cxnLst/>
              <a:rect l="l" t="t" r="r" b="b"/>
              <a:pathLst>
                <a:path w="1650" h="3134867">
                  <a:moveTo>
                    <a:pt x="0" y="0"/>
                  </a:moveTo>
                  <a:lnTo>
                    <a:pt x="1650" y="3134868"/>
                  </a:lnTo>
                </a:path>
              </a:pathLst>
            </a:custGeom>
            <a:ln w="12699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95"/>
            <p:cNvSpPr/>
            <p:nvPr/>
          </p:nvSpPr>
          <p:spPr>
            <a:xfrm>
              <a:off x="2514600" y="2286000"/>
              <a:ext cx="2133600" cy="1676400"/>
            </a:xfrm>
            <a:custGeom>
              <a:avLst/>
              <a:gdLst/>
              <a:ahLst/>
              <a:cxnLst/>
              <a:rect l="l" t="t" r="r" b="b"/>
              <a:pathLst>
                <a:path w="2133600" h="1676400">
                  <a:moveTo>
                    <a:pt x="0" y="0"/>
                  </a:moveTo>
                  <a:lnTo>
                    <a:pt x="2133600" y="1676400"/>
                  </a:lnTo>
                </a:path>
              </a:pathLst>
            </a:custGeom>
            <a:ln w="127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96"/>
            <p:cNvSpPr/>
            <p:nvPr/>
          </p:nvSpPr>
          <p:spPr>
            <a:xfrm>
              <a:off x="2514600" y="2286000"/>
              <a:ext cx="2057400" cy="1676400"/>
            </a:xfrm>
            <a:custGeom>
              <a:avLst/>
              <a:gdLst/>
              <a:ahLst/>
              <a:cxnLst/>
              <a:rect l="l" t="t" r="r" b="b"/>
              <a:pathLst>
                <a:path w="2057400" h="1676400">
                  <a:moveTo>
                    <a:pt x="0" y="1676400"/>
                  </a:moveTo>
                  <a:lnTo>
                    <a:pt x="2057400" y="0"/>
                  </a:lnTo>
                </a:path>
              </a:pathLst>
            </a:custGeom>
            <a:ln w="127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97"/>
            <p:cNvSpPr/>
            <p:nvPr/>
          </p:nvSpPr>
          <p:spPr>
            <a:xfrm>
              <a:off x="3200400" y="4722749"/>
              <a:ext cx="762000" cy="1650"/>
            </a:xfrm>
            <a:custGeom>
              <a:avLst/>
              <a:gdLst/>
              <a:ahLst/>
              <a:cxnLst/>
              <a:rect l="l" t="t" r="r" b="b"/>
              <a:pathLst>
                <a:path w="762000" h="1650">
                  <a:moveTo>
                    <a:pt x="0" y="0"/>
                  </a:moveTo>
                  <a:lnTo>
                    <a:pt x="762000" y="1650"/>
                  </a:lnTo>
                </a:path>
              </a:pathLst>
            </a:custGeom>
            <a:ln w="12699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98"/>
            <p:cNvSpPr/>
            <p:nvPr/>
          </p:nvSpPr>
          <p:spPr>
            <a:xfrm>
              <a:off x="2514600" y="3962400"/>
              <a:ext cx="685800" cy="762000"/>
            </a:xfrm>
            <a:custGeom>
              <a:avLst/>
              <a:gdLst/>
              <a:ahLst/>
              <a:cxnLst/>
              <a:rect l="l" t="t" r="r" b="b"/>
              <a:pathLst>
                <a:path w="685800" h="762000">
                  <a:moveTo>
                    <a:pt x="0" y="0"/>
                  </a:moveTo>
                  <a:lnTo>
                    <a:pt x="685800" y="762000"/>
                  </a:lnTo>
                </a:path>
              </a:pathLst>
            </a:custGeom>
            <a:ln w="127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" name="object 99"/>
            <p:cNvSpPr/>
            <p:nvPr/>
          </p:nvSpPr>
          <p:spPr>
            <a:xfrm>
              <a:off x="2514600" y="47244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685800" y="0"/>
                  </a:moveTo>
                  <a:lnTo>
                    <a:pt x="0" y="685800"/>
                  </a:lnTo>
                </a:path>
              </a:pathLst>
            </a:custGeom>
            <a:ln w="127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100"/>
            <p:cNvSpPr/>
            <p:nvPr/>
          </p:nvSpPr>
          <p:spPr>
            <a:xfrm>
              <a:off x="3962400" y="4071366"/>
              <a:ext cx="629665" cy="653033"/>
            </a:xfrm>
            <a:custGeom>
              <a:avLst/>
              <a:gdLst/>
              <a:ahLst/>
              <a:cxnLst/>
              <a:rect l="l" t="t" r="r" b="b"/>
              <a:pathLst>
                <a:path w="629665" h="653033">
                  <a:moveTo>
                    <a:pt x="629665" y="0"/>
                  </a:moveTo>
                  <a:lnTo>
                    <a:pt x="0" y="653033"/>
                  </a:lnTo>
                </a:path>
              </a:pathLst>
            </a:custGeom>
            <a:ln w="127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101"/>
            <p:cNvSpPr/>
            <p:nvPr/>
          </p:nvSpPr>
          <p:spPr>
            <a:xfrm>
              <a:off x="3962400" y="4724400"/>
              <a:ext cx="609600" cy="685800"/>
            </a:xfrm>
            <a:custGeom>
              <a:avLst/>
              <a:gdLst/>
              <a:ahLst/>
              <a:cxnLst/>
              <a:rect l="l" t="t" r="r" b="b"/>
              <a:pathLst>
                <a:path w="609600" h="685800">
                  <a:moveTo>
                    <a:pt x="0" y="0"/>
                  </a:moveTo>
                  <a:lnTo>
                    <a:pt x="609600" y="685800"/>
                  </a:lnTo>
                </a:path>
              </a:pathLst>
            </a:custGeom>
            <a:ln w="127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7" name="object 102"/>
            <p:cNvSpPr/>
            <p:nvPr/>
          </p:nvSpPr>
          <p:spPr>
            <a:xfrm>
              <a:off x="1219200" y="3948049"/>
              <a:ext cx="469900" cy="57150"/>
            </a:xfrm>
            <a:custGeom>
              <a:avLst/>
              <a:gdLst/>
              <a:ahLst/>
              <a:cxnLst/>
              <a:rect l="l" t="t" r="r" b="b"/>
              <a:pathLst>
                <a:path w="469900" h="57150">
                  <a:moveTo>
                    <a:pt x="85725" y="28574"/>
                  </a:moveTo>
                  <a:lnTo>
                    <a:pt x="469900" y="28575"/>
                  </a:lnTo>
                  <a:lnTo>
                    <a:pt x="469900" y="0"/>
                  </a:lnTo>
                  <a:lnTo>
                    <a:pt x="71374" y="0"/>
                  </a:lnTo>
                  <a:lnTo>
                    <a:pt x="71374" y="28575"/>
                  </a:lnTo>
                  <a:lnTo>
                    <a:pt x="85725" y="28574"/>
                  </a:lnTo>
                  <a:close/>
                </a:path>
                <a:path w="469900" h="57150">
                  <a:moveTo>
                    <a:pt x="85724" y="0"/>
                  </a:moveTo>
                  <a:lnTo>
                    <a:pt x="85725" y="-28575"/>
                  </a:lnTo>
                  <a:lnTo>
                    <a:pt x="0" y="14350"/>
                  </a:lnTo>
                  <a:lnTo>
                    <a:pt x="85725" y="57150"/>
                  </a:lnTo>
                  <a:lnTo>
                    <a:pt x="85725" y="28574"/>
                  </a:lnTo>
                  <a:lnTo>
                    <a:pt x="71374" y="28575"/>
                  </a:lnTo>
                  <a:lnTo>
                    <a:pt x="71374" y="0"/>
                  </a:lnTo>
                  <a:lnTo>
                    <a:pt x="857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8" name="object 103"/>
            <p:cNvSpPr/>
            <p:nvPr/>
          </p:nvSpPr>
          <p:spPr>
            <a:xfrm>
              <a:off x="2730500" y="3109849"/>
              <a:ext cx="469900" cy="57150"/>
            </a:xfrm>
            <a:custGeom>
              <a:avLst/>
              <a:gdLst/>
              <a:ahLst/>
              <a:cxnLst/>
              <a:rect l="l" t="t" r="r" b="b"/>
              <a:pathLst>
                <a:path w="469900" h="57150">
                  <a:moveTo>
                    <a:pt x="85725" y="28574"/>
                  </a:moveTo>
                  <a:lnTo>
                    <a:pt x="469900" y="28575"/>
                  </a:lnTo>
                  <a:lnTo>
                    <a:pt x="469900" y="0"/>
                  </a:lnTo>
                  <a:lnTo>
                    <a:pt x="71374" y="0"/>
                  </a:lnTo>
                  <a:lnTo>
                    <a:pt x="71374" y="28575"/>
                  </a:lnTo>
                  <a:lnTo>
                    <a:pt x="85725" y="28574"/>
                  </a:lnTo>
                  <a:close/>
                </a:path>
                <a:path w="469900" h="57150">
                  <a:moveTo>
                    <a:pt x="85724" y="0"/>
                  </a:moveTo>
                  <a:lnTo>
                    <a:pt x="85725" y="-28575"/>
                  </a:lnTo>
                  <a:lnTo>
                    <a:pt x="0" y="14350"/>
                  </a:lnTo>
                  <a:lnTo>
                    <a:pt x="85725" y="57150"/>
                  </a:lnTo>
                  <a:lnTo>
                    <a:pt x="85725" y="28574"/>
                  </a:lnTo>
                  <a:lnTo>
                    <a:pt x="71374" y="28575"/>
                  </a:lnTo>
                  <a:lnTo>
                    <a:pt x="71374" y="0"/>
                  </a:lnTo>
                  <a:lnTo>
                    <a:pt x="857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9" name="object 104"/>
            <p:cNvSpPr/>
            <p:nvPr/>
          </p:nvSpPr>
          <p:spPr>
            <a:xfrm>
              <a:off x="1219200" y="3109849"/>
              <a:ext cx="469900" cy="57150"/>
            </a:xfrm>
            <a:custGeom>
              <a:avLst/>
              <a:gdLst/>
              <a:ahLst/>
              <a:cxnLst/>
              <a:rect l="l" t="t" r="r" b="b"/>
              <a:pathLst>
                <a:path w="469900" h="57150">
                  <a:moveTo>
                    <a:pt x="85725" y="28574"/>
                  </a:moveTo>
                  <a:lnTo>
                    <a:pt x="469900" y="28575"/>
                  </a:lnTo>
                  <a:lnTo>
                    <a:pt x="469900" y="0"/>
                  </a:lnTo>
                  <a:lnTo>
                    <a:pt x="71374" y="0"/>
                  </a:lnTo>
                  <a:lnTo>
                    <a:pt x="71374" y="28575"/>
                  </a:lnTo>
                  <a:lnTo>
                    <a:pt x="85725" y="28574"/>
                  </a:lnTo>
                  <a:close/>
                </a:path>
                <a:path w="469900" h="57150">
                  <a:moveTo>
                    <a:pt x="85724" y="0"/>
                  </a:moveTo>
                  <a:lnTo>
                    <a:pt x="85725" y="-28575"/>
                  </a:lnTo>
                  <a:lnTo>
                    <a:pt x="0" y="14350"/>
                  </a:lnTo>
                  <a:lnTo>
                    <a:pt x="85725" y="57150"/>
                  </a:lnTo>
                  <a:lnTo>
                    <a:pt x="85725" y="28574"/>
                  </a:lnTo>
                  <a:lnTo>
                    <a:pt x="71374" y="28575"/>
                  </a:lnTo>
                  <a:lnTo>
                    <a:pt x="71374" y="0"/>
                  </a:lnTo>
                  <a:lnTo>
                    <a:pt x="857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0" name="object 105"/>
            <p:cNvSpPr/>
            <p:nvPr/>
          </p:nvSpPr>
          <p:spPr>
            <a:xfrm>
              <a:off x="1219200" y="4710049"/>
              <a:ext cx="469900" cy="57150"/>
            </a:xfrm>
            <a:custGeom>
              <a:avLst/>
              <a:gdLst/>
              <a:ahLst/>
              <a:cxnLst/>
              <a:rect l="l" t="t" r="r" b="b"/>
              <a:pathLst>
                <a:path w="469900" h="57150">
                  <a:moveTo>
                    <a:pt x="85725" y="28574"/>
                  </a:moveTo>
                  <a:lnTo>
                    <a:pt x="469900" y="28575"/>
                  </a:lnTo>
                  <a:lnTo>
                    <a:pt x="469900" y="0"/>
                  </a:lnTo>
                  <a:lnTo>
                    <a:pt x="71374" y="0"/>
                  </a:lnTo>
                  <a:lnTo>
                    <a:pt x="71374" y="28575"/>
                  </a:lnTo>
                  <a:lnTo>
                    <a:pt x="85725" y="28574"/>
                  </a:lnTo>
                  <a:close/>
                </a:path>
                <a:path w="469900" h="57150">
                  <a:moveTo>
                    <a:pt x="85724" y="0"/>
                  </a:moveTo>
                  <a:lnTo>
                    <a:pt x="85725" y="-28575"/>
                  </a:lnTo>
                  <a:lnTo>
                    <a:pt x="0" y="14350"/>
                  </a:lnTo>
                  <a:lnTo>
                    <a:pt x="85725" y="57150"/>
                  </a:lnTo>
                  <a:lnTo>
                    <a:pt x="85725" y="28574"/>
                  </a:lnTo>
                  <a:lnTo>
                    <a:pt x="71374" y="28575"/>
                  </a:lnTo>
                  <a:lnTo>
                    <a:pt x="71374" y="0"/>
                  </a:lnTo>
                  <a:lnTo>
                    <a:pt x="857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1" name="object 106"/>
            <p:cNvSpPr/>
            <p:nvPr/>
          </p:nvSpPr>
          <p:spPr>
            <a:xfrm>
              <a:off x="2590800" y="4710049"/>
              <a:ext cx="469900" cy="57150"/>
            </a:xfrm>
            <a:custGeom>
              <a:avLst/>
              <a:gdLst/>
              <a:ahLst/>
              <a:cxnLst/>
              <a:rect l="l" t="t" r="r" b="b"/>
              <a:pathLst>
                <a:path w="469900" h="57150">
                  <a:moveTo>
                    <a:pt x="85725" y="28574"/>
                  </a:moveTo>
                  <a:lnTo>
                    <a:pt x="469900" y="28575"/>
                  </a:lnTo>
                  <a:lnTo>
                    <a:pt x="469900" y="0"/>
                  </a:lnTo>
                  <a:lnTo>
                    <a:pt x="71374" y="0"/>
                  </a:lnTo>
                  <a:lnTo>
                    <a:pt x="71374" y="28575"/>
                  </a:lnTo>
                  <a:lnTo>
                    <a:pt x="85725" y="28574"/>
                  </a:lnTo>
                  <a:close/>
                </a:path>
                <a:path w="469900" h="57150">
                  <a:moveTo>
                    <a:pt x="85724" y="0"/>
                  </a:moveTo>
                  <a:lnTo>
                    <a:pt x="85725" y="-28575"/>
                  </a:lnTo>
                  <a:lnTo>
                    <a:pt x="0" y="14350"/>
                  </a:lnTo>
                  <a:lnTo>
                    <a:pt x="85725" y="57150"/>
                  </a:lnTo>
                  <a:lnTo>
                    <a:pt x="85725" y="28574"/>
                  </a:lnTo>
                  <a:lnTo>
                    <a:pt x="71374" y="28575"/>
                  </a:lnTo>
                  <a:lnTo>
                    <a:pt x="71374" y="0"/>
                  </a:lnTo>
                  <a:lnTo>
                    <a:pt x="857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2" name="object 107"/>
            <p:cNvSpPr/>
            <p:nvPr/>
          </p:nvSpPr>
          <p:spPr>
            <a:xfrm>
              <a:off x="4114800" y="4681474"/>
              <a:ext cx="469900" cy="85725"/>
            </a:xfrm>
            <a:custGeom>
              <a:avLst/>
              <a:gdLst/>
              <a:ahLst/>
              <a:cxnLst/>
              <a:rect l="l" t="t" r="r" b="b"/>
              <a:pathLst>
                <a:path w="469900" h="85725">
                  <a:moveTo>
                    <a:pt x="398399" y="57150"/>
                  </a:moveTo>
                  <a:lnTo>
                    <a:pt x="384175" y="57149"/>
                  </a:lnTo>
                  <a:lnTo>
                    <a:pt x="384175" y="85725"/>
                  </a:lnTo>
                  <a:lnTo>
                    <a:pt x="469900" y="42925"/>
                  </a:lnTo>
                  <a:lnTo>
                    <a:pt x="398399" y="57150"/>
                  </a:lnTo>
                  <a:close/>
                </a:path>
                <a:path w="469900" h="85725">
                  <a:moveTo>
                    <a:pt x="398399" y="28575"/>
                  </a:moveTo>
                  <a:lnTo>
                    <a:pt x="384175" y="0"/>
                  </a:lnTo>
                  <a:lnTo>
                    <a:pt x="384175" y="28574"/>
                  </a:lnTo>
                  <a:lnTo>
                    <a:pt x="398399" y="28575"/>
                  </a:lnTo>
                  <a:close/>
                </a:path>
                <a:path w="469900" h="85725">
                  <a:moveTo>
                    <a:pt x="0" y="28575"/>
                  </a:moveTo>
                  <a:lnTo>
                    <a:pt x="0" y="57150"/>
                  </a:lnTo>
                  <a:lnTo>
                    <a:pt x="398399" y="57150"/>
                  </a:lnTo>
                  <a:lnTo>
                    <a:pt x="469900" y="42925"/>
                  </a:lnTo>
                  <a:lnTo>
                    <a:pt x="384175" y="0"/>
                  </a:lnTo>
                  <a:lnTo>
                    <a:pt x="398399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3" name="object 108"/>
            <p:cNvSpPr/>
            <p:nvPr/>
          </p:nvSpPr>
          <p:spPr>
            <a:xfrm>
              <a:off x="1905000" y="4681474"/>
              <a:ext cx="469900" cy="85725"/>
            </a:xfrm>
            <a:custGeom>
              <a:avLst/>
              <a:gdLst/>
              <a:ahLst/>
              <a:cxnLst/>
              <a:rect l="l" t="t" r="r" b="b"/>
              <a:pathLst>
                <a:path w="469900" h="85725">
                  <a:moveTo>
                    <a:pt x="398399" y="57150"/>
                  </a:moveTo>
                  <a:lnTo>
                    <a:pt x="384175" y="57149"/>
                  </a:lnTo>
                  <a:lnTo>
                    <a:pt x="384175" y="85725"/>
                  </a:lnTo>
                  <a:lnTo>
                    <a:pt x="469900" y="42925"/>
                  </a:lnTo>
                  <a:lnTo>
                    <a:pt x="398399" y="57150"/>
                  </a:lnTo>
                  <a:close/>
                </a:path>
                <a:path w="469900" h="85725">
                  <a:moveTo>
                    <a:pt x="398399" y="28575"/>
                  </a:moveTo>
                  <a:lnTo>
                    <a:pt x="384175" y="0"/>
                  </a:lnTo>
                  <a:lnTo>
                    <a:pt x="384175" y="28574"/>
                  </a:lnTo>
                  <a:lnTo>
                    <a:pt x="398399" y="28575"/>
                  </a:lnTo>
                  <a:close/>
                </a:path>
                <a:path w="469900" h="85725">
                  <a:moveTo>
                    <a:pt x="0" y="28575"/>
                  </a:moveTo>
                  <a:lnTo>
                    <a:pt x="0" y="57150"/>
                  </a:lnTo>
                  <a:lnTo>
                    <a:pt x="398399" y="57150"/>
                  </a:lnTo>
                  <a:lnTo>
                    <a:pt x="469900" y="42925"/>
                  </a:lnTo>
                  <a:lnTo>
                    <a:pt x="384175" y="0"/>
                  </a:lnTo>
                  <a:lnTo>
                    <a:pt x="398399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4" name="object 109"/>
            <p:cNvSpPr/>
            <p:nvPr/>
          </p:nvSpPr>
          <p:spPr>
            <a:xfrm>
              <a:off x="1905000" y="3919474"/>
              <a:ext cx="469900" cy="85725"/>
            </a:xfrm>
            <a:custGeom>
              <a:avLst/>
              <a:gdLst/>
              <a:ahLst/>
              <a:cxnLst/>
              <a:rect l="l" t="t" r="r" b="b"/>
              <a:pathLst>
                <a:path w="469900" h="85725">
                  <a:moveTo>
                    <a:pt x="398399" y="57150"/>
                  </a:moveTo>
                  <a:lnTo>
                    <a:pt x="384175" y="57149"/>
                  </a:lnTo>
                  <a:lnTo>
                    <a:pt x="384175" y="85725"/>
                  </a:lnTo>
                  <a:lnTo>
                    <a:pt x="469900" y="42925"/>
                  </a:lnTo>
                  <a:lnTo>
                    <a:pt x="398399" y="57150"/>
                  </a:lnTo>
                  <a:close/>
                </a:path>
                <a:path w="469900" h="85725">
                  <a:moveTo>
                    <a:pt x="398399" y="28575"/>
                  </a:moveTo>
                  <a:lnTo>
                    <a:pt x="384175" y="0"/>
                  </a:lnTo>
                  <a:lnTo>
                    <a:pt x="384175" y="28574"/>
                  </a:lnTo>
                  <a:lnTo>
                    <a:pt x="398399" y="28575"/>
                  </a:lnTo>
                  <a:close/>
                </a:path>
                <a:path w="469900" h="85725">
                  <a:moveTo>
                    <a:pt x="0" y="28575"/>
                  </a:moveTo>
                  <a:lnTo>
                    <a:pt x="0" y="57150"/>
                  </a:lnTo>
                  <a:lnTo>
                    <a:pt x="398399" y="57150"/>
                  </a:lnTo>
                  <a:lnTo>
                    <a:pt x="469900" y="42925"/>
                  </a:lnTo>
                  <a:lnTo>
                    <a:pt x="384175" y="0"/>
                  </a:lnTo>
                  <a:lnTo>
                    <a:pt x="398399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5" name="object 110"/>
            <p:cNvSpPr/>
            <p:nvPr/>
          </p:nvSpPr>
          <p:spPr>
            <a:xfrm>
              <a:off x="1905000" y="3081274"/>
              <a:ext cx="469900" cy="85725"/>
            </a:xfrm>
            <a:custGeom>
              <a:avLst/>
              <a:gdLst/>
              <a:ahLst/>
              <a:cxnLst/>
              <a:rect l="l" t="t" r="r" b="b"/>
              <a:pathLst>
                <a:path w="469900" h="85725">
                  <a:moveTo>
                    <a:pt x="398399" y="57150"/>
                  </a:moveTo>
                  <a:lnTo>
                    <a:pt x="384175" y="57149"/>
                  </a:lnTo>
                  <a:lnTo>
                    <a:pt x="384175" y="85725"/>
                  </a:lnTo>
                  <a:lnTo>
                    <a:pt x="469900" y="42925"/>
                  </a:lnTo>
                  <a:lnTo>
                    <a:pt x="398399" y="57150"/>
                  </a:lnTo>
                  <a:close/>
                </a:path>
                <a:path w="469900" h="85725">
                  <a:moveTo>
                    <a:pt x="398399" y="28575"/>
                  </a:moveTo>
                  <a:lnTo>
                    <a:pt x="384175" y="0"/>
                  </a:lnTo>
                  <a:lnTo>
                    <a:pt x="384175" y="28574"/>
                  </a:lnTo>
                  <a:lnTo>
                    <a:pt x="398399" y="28575"/>
                  </a:lnTo>
                  <a:close/>
                </a:path>
                <a:path w="469900" h="85725">
                  <a:moveTo>
                    <a:pt x="0" y="28575"/>
                  </a:moveTo>
                  <a:lnTo>
                    <a:pt x="0" y="57150"/>
                  </a:lnTo>
                  <a:lnTo>
                    <a:pt x="398399" y="57150"/>
                  </a:lnTo>
                  <a:lnTo>
                    <a:pt x="469900" y="42925"/>
                  </a:lnTo>
                  <a:lnTo>
                    <a:pt x="384175" y="0"/>
                  </a:lnTo>
                  <a:lnTo>
                    <a:pt x="398399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6" name="object 111"/>
            <p:cNvSpPr/>
            <p:nvPr/>
          </p:nvSpPr>
          <p:spPr>
            <a:xfrm>
              <a:off x="3886200" y="3081274"/>
              <a:ext cx="469900" cy="85725"/>
            </a:xfrm>
            <a:custGeom>
              <a:avLst/>
              <a:gdLst/>
              <a:ahLst/>
              <a:cxnLst/>
              <a:rect l="l" t="t" r="r" b="b"/>
              <a:pathLst>
                <a:path w="469900" h="85725">
                  <a:moveTo>
                    <a:pt x="398399" y="57150"/>
                  </a:moveTo>
                  <a:lnTo>
                    <a:pt x="384175" y="57149"/>
                  </a:lnTo>
                  <a:lnTo>
                    <a:pt x="384175" y="85725"/>
                  </a:lnTo>
                  <a:lnTo>
                    <a:pt x="469900" y="42925"/>
                  </a:lnTo>
                  <a:lnTo>
                    <a:pt x="398399" y="57150"/>
                  </a:lnTo>
                  <a:close/>
                </a:path>
                <a:path w="469900" h="85725">
                  <a:moveTo>
                    <a:pt x="398399" y="28575"/>
                  </a:moveTo>
                  <a:lnTo>
                    <a:pt x="384175" y="0"/>
                  </a:lnTo>
                  <a:lnTo>
                    <a:pt x="384175" y="28574"/>
                  </a:lnTo>
                  <a:lnTo>
                    <a:pt x="398399" y="28575"/>
                  </a:lnTo>
                  <a:close/>
                </a:path>
                <a:path w="469900" h="85725">
                  <a:moveTo>
                    <a:pt x="0" y="28575"/>
                  </a:moveTo>
                  <a:lnTo>
                    <a:pt x="0" y="57150"/>
                  </a:lnTo>
                  <a:lnTo>
                    <a:pt x="398399" y="57150"/>
                  </a:lnTo>
                  <a:lnTo>
                    <a:pt x="469900" y="42925"/>
                  </a:lnTo>
                  <a:lnTo>
                    <a:pt x="384175" y="0"/>
                  </a:lnTo>
                  <a:lnTo>
                    <a:pt x="398399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7" name="object 112"/>
            <p:cNvSpPr/>
            <p:nvPr/>
          </p:nvSpPr>
          <p:spPr>
            <a:xfrm>
              <a:off x="3767074" y="4019550"/>
              <a:ext cx="85725" cy="628650"/>
            </a:xfrm>
            <a:custGeom>
              <a:avLst/>
              <a:gdLst/>
              <a:ahLst/>
              <a:cxnLst/>
              <a:rect l="l" t="t" r="r" b="b"/>
              <a:pathLst>
                <a:path w="85725" h="628650">
                  <a:moveTo>
                    <a:pt x="28575" y="628650"/>
                  </a:moveTo>
                  <a:lnTo>
                    <a:pt x="57150" y="628650"/>
                  </a:lnTo>
                  <a:lnTo>
                    <a:pt x="57150" y="71374"/>
                  </a:lnTo>
                  <a:lnTo>
                    <a:pt x="85725" y="85725"/>
                  </a:lnTo>
                  <a:lnTo>
                    <a:pt x="42925" y="0"/>
                  </a:lnTo>
                  <a:lnTo>
                    <a:pt x="28575" y="71374"/>
                  </a:lnTo>
                  <a:lnTo>
                    <a:pt x="28575" y="628650"/>
                  </a:lnTo>
                  <a:close/>
                </a:path>
                <a:path w="85725" h="628650">
                  <a:moveTo>
                    <a:pt x="28575" y="71374"/>
                  </a:moveTo>
                  <a:lnTo>
                    <a:pt x="42925" y="0"/>
                  </a:lnTo>
                  <a:lnTo>
                    <a:pt x="0" y="85725"/>
                  </a:lnTo>
                  <a:lnTo>
                    <a:pt x="28575" y="85724"/>
                  </a:lnTo>
                  <a:lnTo>
                    <a:pt x="28575" y="71374"/>
                  </a:lnTo>
                  <a:close/>
                </a:path>
                <a:path w="85725" h="628650">
                  <a:moveTo>
                    <a:pt x="85725" y="85725"/>
                  </a:moveTo>
                  <a:lnTo>
                    <a:pt x="57150" y="71374"/>
                  </a:lnTo>
                  <a:lnTo>
                    <a:pt x="57149" y="85725"/>
                  </a:lnTo>
                  <a:lnTo>
                    <a:pt x="85725" y="857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8" name="object 113"/>
            <p:cNvSpPr/>
            <p:nvPr/>
          </p:nvSpPr>
          <p:spPr>
            <a:xfrm>
              <a:off x="3309874" y="4019550"/>
              <a:ext cx="85725" cy="628650"/>
            </a:xfrm>
            <a:custGeom>
              <a:avLst/>
              <a:gdLst/>
              <a:ahLst/>
              <a:cxnLst/>
              <a:rect l="l" t="t" r="r" b="b"/>
              <a:pathLst>
                <a:path w="85725" h="628650">
                  <a:moveTo>
                    <a:pt x="28575" y="628650"/>
                  </a:moveTo>
                  <a:lnTo>
                    <a:pt x="57150" y="628650"/>
                  </a:lnTo>
                  <a:lnTo>
                    <a:pt x="57150" y="71374"/>
                  </a:lnTo>
                  <a:lnTo>
                    <a:pt x="85725" y="85725"/>
                  </a:lnTo>
                  <a:lnTo>
                    <a:pt x="42925" y="0"/>
                  </a:lnTo>
                  <a:lnTo>
                    <a:pt x="28575" y="71374"/>
                  </a:lnTo>
                  <a:lnTo>
                    <a:pt x="28575" y="628650"/>
                  </a:lnTo>
                  <a:close/>
                </a:path>
                <a:path w="85725" h="628650">
                  <a:moveTo>
                    <a:pt x="28575" y="71374"/>
                  </a:moveTo>
                  <a:lnTo>
                    <a:pt x="42925" y="0"/>
                  </a:lnTo>
                  <a:lnTo>
                    <a:pt x="0" y="85725"/>
                  </a:lnTo>
                  <a:lnTo>
                    <a:pt x="28575" y="85724"/>
                  </a:lnTo>
                  <a:lnTo>
                    <a:pt x="28575" y="71374"/>
                  </a:lnTo>
                  <a:close/>
                </a:path>
                <a:path w="85725" h="628650">
                  <a:moveTo>
                    <a:pt x="85725" y="85725"/>
                  </a:moveTo>
                  <a:lnTo>
                    <a:pt x="57150" y="71374"/>
                  </a:lnTo>
                  <a:lnTo>
                    <a:pt x="57149" y="85725"/>
                  </a:lnTo>
                  <a:lnTo>
                    <a:pt x="85725" y="857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9" name="object 114"/>
            <p:cNvSpPr/>
            <p:nvPr/>
          </p:nvSpPr>
          <p:spPr>
            <a:xfrm>
              <a:off x="3538474" y="2362200"/>
              <a:ext cx="85725" cy="628650"/>
            </a:xfrm>
            <a:custGeom>
              <a:avLst/>
              <a:gdLst/>
              <a:ahLst/>
              <a:cxnLst/>
              <a:rect l="l" t="t" r="r" b="b"/>
              <a:pathLst>
                <a:path w="85725" h="628650">
                  <a:moveTo>
                    <a:pt x="28575" y="628650"/>
                  </a:moveTo>
                  <a:lnTo>
                    <a:pt x="57150" y="628650"/>
                  </a:lnTo>
                  <a:lnTo>
                    <a:pt x="57150" y="71374"/>
                  </a:lnTo>
                  <a:lnTo>
                    <a:pt x="85725" y="85725"/>
                  </a:lnTo>
                  <a:lnTo>
                    <a:pt x="42925" y="0"/>
                  </a:lnTo>
                  <a:lnTo>
                    <a:pt x="28575" y="71374"/>
                  </a:lnTo>
                  <a:lnTo>
                    <a:pt x="28575" y="628650"/>
                  </a:lnTo>
                  <a:close/>
                </a:path>
                <a:path w="85725" h="628650">
                  <a:moveTo>
                    <a:pt x="28575" y="71374"/>
                  </a:moveTo>
                  <a:lnTo>
                    <a:pt x="42925" y="0"/>
                  </a:lnTo>
                  <a:lnTo>
                    <a:pt x="0" y="85725"/>
                  </a:lnTo>
                  <a:lnTo>
                    <a:pt x="28575" y="85724"/>
                  </a:lnTo>
                  <a:lnTo>
                    <a:pt x="28575" y="71374"/>
                  </a:lnTo>
                  <a:close/>
                </a:path>
                <a:path w="85725" h="628650">
                  <a:moveTo>
                    <a:pt x="85725" y="85725"/>
                  </a:moveTo>
                  <a:lnTo>
                    <a:pt x="57150" y="71374"/>
                  </a:lnTo>
                  <a:lnTo>
                    <a:pt x="57149" y="85725"/>
                  </a:lnTo>
                  <a:lnTo>
                    <a:pt x="85725" y="857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0" name="object 115"/>
            <p:cNvSpPr/>
            <p:nvPr/>
          </p:nvSpPr>
          <p:spPr>
            <a:xfrm>
              <a:off x="3538474" y="3276600"/>
              <a:ext cx="85725" cy="628650"/>
            </a:xfrm>
            <a:custGeom>
              <a:avLst/>
              <a:gdLst/>
              <a:ahLst/>
              <a:cxnLst/>
              <a:rect l="l" t="t" r="r" b="b"/>
              <a:pathLst>
                <a:path w="85725" h="628650">
                  <a:moveTo>
                    <a:pt x="28575" y="542924"/>
                  </a:moveTo>
                  <a:lnTo>
                    <a:pt x="0" y="542925"/>
                  </a:lnTo>
                  <a:lnTo>
                    <a:pt x="42925" y="628650"/>
                  </a:lnTo>
                  <a:lnTo>
                    <a:pt x="85725" y="542925"/>
                  </a:lnTo>
                  <a:lnTo>
                    <a:pt x="57150" y="542924"/>
                  </a:lnTo>
                  <a:lnTo>
                    <a:pt x="57150" y="557149"/>
                  </a:lnTo>
                  <a:lnTo>
                    <a:pt x="28575" y="557149"/>
                  </a:lnTo>
                  <a:lnTo>
                    <a:pt x="28575" y="542924"/>
                  </a:lnTo>
                  <a:close/>
                </a:path>
                <a:path w="85725" h="628650">
                  <a:moveTo>
                    <a:pt x="28575" y="557149"/>
                  </a:moveTo>
                  <a:lnTo>
                    <a:pt x="57150" y="557149"/>
                  </a:lnTo>
                  <a:lnTo>
                    <a:pt x="57150" y="0"/>
                  </a:lnTo>
                  <a:lnTo>
                    <a:pt x="28575" y="0"/>
                  </a:lnTo>
                  <a:lnTo>
                    <a:pt x="28575" y="5571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1" name="object 116"/>
            <p:cNvSpPr/>
            <p:nvPr/>
          </p:nvSpPr>
          <p:spPr>
            <a:xfrm>
              <a:off x="3309874" y="4800600"/>
              <a:ext cx="85725" cy="628650"/>
            </a:xfrm>
            <a:custGeom>
              <a:avLst/>
              <a:gdLst/>
              <a:ahLst/>
              <a:cxnLst/>
              <a:rect l="l" t="t" r="r" b="b"/>
              <a:pathLst>
                <a:path w="85725" h="628650">
                  <a:moveTo>
                    <a:pt x="28575" y="542924"/>
                  </a:moveTo>
                  <a:lnTo>
                    <a:pt x="0" y="542925"/>
                  </a:lnTo>
                  <a:lnTo>
                    <a:pt x="42925" y="628650"/>
                  </a:lnTo>
                  <a:lnTo>
                    <a:pt x="85725" y="542925"/>
                  </a:lnTo>
                  <a:lnTo>
                    <a:pt x="57150" y="542924"/>
                  </a:lnTo>
                  <a:lnTo>
                    <a:pt x="57150" y="557149"/>
                  </a:lnTo>
                  <a:lnTo>
                    <a:pt x="28575" y="557149"/>
                  </a:lnTo>
                  <a:lnTo>
                    <a:pt x="28575" y="542924"/>
                  </a:lnTo>
                  <a:close/>
                </a:path>
                <a:path w="85725" h="628650">
                  <a:moveTo>
                    <a:pt x="28575" y="557149"/>
                  </a:moveTo>
                  <a:lnTo>
                    <a:pt x="57150" y="557149"/>
                  </a:lnTo>
                  <a:lnTo>
                    <a:pt x="57150" y="0"/>
                  </a:lnTo>
                  <a:lnTo>
                    <a:pt x="28575" y="0"/>
                  </a:lnTo>
                  <a:lnTo>
                    <a:pt x="28575" y="5571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2" name="object 117"/>
            <p:cNvSpPr/>
            <p:nvPr/>
          </p:nvSpPr>
          <p:spPr>
            <a:xfrm>
              <a:off x="3767074" y="4800600"/>
              <a:ext cx="85725" cy="628650"/>
            </a:xfrm>
            <a:custGeom>
              <a:avLst/>
              <a:gdLst/>
              <a:ahLst/>
              <a:cxnLst/>
              <a:rect l="l" t="t" r="r" b="b"/>
              <a:pathLst>
                <a:path w="85725" h="628650">
                  <a:moveTo>
                    <a:pt x="28575" y="542924"/>
                  </a:moveTo>
                  <a:lnTo>
                    <a:pt x="0" y="542925"/>
                  </a:lnTo>
                  <a:lnTo>
                    <a:pt x="42925" y="628650"/>
                  </a:lnTo>
                  <a:lnTo>
                    <a:pt x="85725" y="542925"/>
                  </a:lnTo>
                  <a:lnTo>
                    <a:pt x="57150" y="542924"/>
                  </a:lnTo>
                  <a:lnTo>
                    <a:pt x="57150" y="557149"/>
                  </a:lnTo>
                  <a:lnTo>
                    <a:pt x="28575" y="557149"/>
                  </a:lnTo>
                  <a:lnTo>
                    <a:pt x="28575" y="542924"/>
                  </a:lnTo>
                  <a:close/>
                </a:path>
                <a:path w="85725" h="628650">
                  <a:moveTo>
                    <a:pt x="28575" y="557149"/>
                  </a:moveTo>
                  <a:lnTo>
                    <a:pt x="57150" y="557149"/>
                  </a:lnTo>
                  <a:lnTo>
                    <a:pt x="57150" y="0"/>
                  </a:lnTo>
                  <a:lnTo>
                    <a:pt x="28575" y="0"/>
                  </a:lnTo>
                  <a:lnTo>
                    <a:pt x="28575" y="5571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3" name="object 67"/>
            <p:cNvSpPr/>
            <p:nvPr/>
          </p:nvSpPr>
          <p:spPr>
            <a:xfrm>
              <a:off x="838200" y="1600136"/>
              <a:ext cx="457200" cy="400113"/>
            </a:xfrm>
            <a:custGeom>
              <a:avLst/>
              <a:gdLst/>
              <a:ahLst/>
              <a:cxnLst/>
              <a:rect l="l" t="t" r="r" b="b"/>
              <a:pathLst>
                <a:path w="457200" h="400113">
                  <a:moveTo>
                    <a:pt x="0" y="400113"/>
                  </a:moveTo>
                  <a:lnTo>
                    <a:pt x="457200" y="400113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00113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4" name="object 66"/>
            <p:cNvSpPr/>
            <p:nvPr/>
          </p:nvSpPr>
          <p:spPr>
            <a:xfrm>
              <a:off x="2286000" y="1600136"/>
              <a:ext cx="381000" cy="400113"/>
            </a:xfrm>
            <a:custGeom>
              <a:avLst/>
              <a:gdLst/>
              <a:ahLst/>
              <a:cxnLst/>
              <a:rect l="l" t="t" r="r" b="b"/>
              <a:pathLst>
                <a:path w="381000" h="400113">
                  <a:moveTo>
                    <a:pt x="0" y="400113"/>
                  </a:moveTo>
                  <a:lnTo>
                    <a:pt x="381000" y="400113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400113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5" name="object 65"/>
            <p:cNvSpPr/>
            <p:nvPr/>
          </p:nvSpPr>
          <p:spPr>
            <a:xfrm>
              <a:off x="4419600" y="1600136"/>
              <a:ext cx="381000" cy="400113"/>
            </a:xfrm>
            <a:custGeom>
              <a:avLst/>
              <a:gdLst/>
              <a:ahLst/>
              <a:cxnLst/>
              <a:rect l="l" t="t" r="r" b="b"/>
              <a:pathLst>
                <a:path w="381000" h="400113">
                  <a:moveTo>
                    <a:pt x="0" y="400113"/>
                  </a:moveTo>
                  <a:lnTo>
                    <a:pt x="381000" y="400113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400113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6" name="object 64"/>
            <p:cNvSpPr/>
            <p:nvPr/>
          </p:nvSpPr>
          <p:spPr>
            <a:xfrm>
              <a:off x="4953000" y="2114486"/>
              <a:ext cx="381000" cy="400113"/>
            </a:xfrm>
            <a:custGeom>
              <a:avLst/>
              <a:gdLst/>
              <a:ahLst/>
              <a:cxnLst/>
              <a:rect l="l" t="t" r="r" b="b"/>
              <a:pathLst>
                <a:path w="381000" h="400113">
                  <a:moveTo>
                    <a:pt x="0" y="400113"/>
                  </a:moveTo>
                  <a:lnTo>
                    <a:pt x="381000" y="400113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400113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7" name="object 63"/>
            <p:cNvSpPr/>
            <p:nvPr/>
          </p:nvSpPr>
          <p:spPr>
            <a:xfrm>
              <a:off x="4953000" y="3790886"/>
              <a:ext cx="381000" cy="400113"/>
            </a:xfrm>
            <a:custGeom>
              <a:avLst/>
              <a:gdLst/>
              <a:ahLst/>
              <a:cxnLst/>
              <a:rect l="l" t="t" r="r" b="b"/>
              <a:pathLst>
                <a:path w="381000" h="400113">
                  <a:moveTo>
                    <a:pt x="0" y="400113"/>
                  </a:moveTo>
                  <a:lnTo>
                    <a:pt x="381000" y="400113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400113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8" name="object 62"/>
            <p:cNvSpPr/>
            <p:nvPr/>
          </p:nvSpPr>
          <p:spPr>
            <a:xfrm>
              <a:off x="4953000" y="5238686"/>
              <a:ext cx="381000" cy="400113"/>
            </a:xfrm>
            <a:custGeom>
              <a:avLst/>
              <a:gdLst/>
              <a:ahLst/>
              <a:cxnLst/>
              <a:rect l="l" t="t" r="r" b="b"/>
              <a:pathLst>
                <a:path w="381000" h="400113">
                  <a:moveTo>
                    <a:pt x="0" y="400113"/>
                  </a:moveTo>
                  <a:lnTo>
                    <a:pt x="381000" y="400113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400113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9" name="object 61"/>
            <p:cNvSpPr txBox="1"/>
            <p:nvPr/>
          </p:nvSpPr>
          <p:spPr>
            <a:xfrm>
              <a:off x="3396234" y="601497"/>
              <a:ext cx="2030645" cy="58501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4585"/>
                </a:lnSpc>
                <a:spcBef>
                  <a:spcPts val="229"/>
                </a:spcBef>
              </a:pPr>
              <a:r>
                <a:rPr sz="6600" spc="0" baseline="3103" dirty="0">
                  <a:latin typeface="Calibri"/>
                  <a:cs typeface="Calibri"/>
                </a:rPr>
                <a:t>E</a:t>
              </a:r>
              <a:r>
                <a:rPr sz="6600" spc="-79" baseline="3103" dirty="0">
                  <a:latin typeface="Calibri"/>
                  <a:cs typeface="Calibri"/>
                </a:rPr>
                <a:t>x</a:t>
              </a:r>
              <a:r>
                <a:rPr sz="6600" spc="0" baseline="3103" dirty="0">
                  <a:latin typeface="Calibri"/>
                  <a:cs typeface="Calibri"/>
                </a:rPr>
                <a:t>ample</a:t>
              </a:r>
              <a:endParaRPr sz="4400">
                <a:latin typeface="Calibri"/>
                <a:cs typeface="Calibri"/>
              </a:endParaRPr>
            </a:p>
          </p:txBody>
        </p:sp>
        <p:sp>
          <p:nvSpPr>
            <p:cNvPr id="60" name="object 60"/>
            <p:cNvSpPr txBox="1"/>
            <p:nvPr/>
          </p:nvSpPr>
          <p:spPr>
            <a:xfrm>
              <a:off x="5442178" y="601497"/>
              <a:ext cx="392973" cy="58501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4585"/>
                </a:lnSpc>
                <a:spcBef>
                  <a:spcPts val="229"/>
                </a:spcBef>
              </a:pPr>
              <a:r>
                <a:rPr sz="6600" spc="0" baseline="3103" dirty="0">
                  <a:latin typeface="Calibri"/>
                  <a:cs typeface="Calibri"/>
                </a:rPr>
                <a:t>1</a:t>
              </a:r>
              <a:endParaRPr sz="4400">
                <a:latin typeface="Calibri"/>
                <a:cs typeface="Calibri"/>
              </a:endParaRPr>
            </a:p>
          </p:txBody>
        </p:sp>
        <p:sp>
          <p:nvSpPr>
            <p:cNvPr id="61" name="object 59"/>
            <p:cNvSpPr txBox="1"/>
            <p:nvPr/>
          </p:nvSpPr>
          <p:spPr>
            <a:xfrm>
              <a:off x="6023229" y="2361565"/>
              <a:ext cx="1331295" cy="2540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935"/>
                </a:lnSpc>
                <a:spcBef>
                  <a:spcPts val="96"/>
                </a:spcBef>
              </a:pPr>
              <a:r>
                <a:rPr sz="2700" i="1" u="heavy" spc="0" baseline="3034" dirty="0">
                  <a:latin typeface="Calibri"/>
                  <a:cs typeface="Calibri"/>
                </a:rPr>
                <a:t>Slab</a:t>
              </a:r>
              <a:r>
                <a:rPr sz="2700" i="1" u="heavy" spc="-4" baseline="3034" dirty="0">
                  <a:latin typeface="Calibri"/>
                  <a:cs typeface="Calibri"/>
                </a:rPr>
                <a:t> </a:t>
              </a:r>
              <a:r>
                <a:rPr sz="2700" i="1" u="heavy" spc="4" baseline="3034" dirty="0">
                  <a:latin typeface="Calibri"/>
                  <a:cs typeface="Calibri"/>
                </a:rPr>
                <a:t>A</a:t>
              </a:r>
              <a:r>
                <a:rPr sz="2700" i="1" u="heavy" spc="0" baseline="3034" dirty="0">
                  <a:latin typeface="Calibri"/>
                  <a:cs typeface="Calibri"/>
                </a:rPr>
                <a:t>-B/</a:t>
              </a:r>
              <a:r>
                <a:rPr sz="2700" i="1" u="heavy" spc="4" baseline="3034" dirty="0">
                  <a:latin typeface="Calibri"/>
                  <a:cs typeface="Calibri"/>
                </a:rPr>
                <a:t>1</a:t>
              </a:r>
              <a:r>
                <a:rPr sz="2700" i="1" u="heavy" spc="0" baseline="3034" dirty="0">
                  <a:latin typeface="Calibri"/>
                  <a:cs typeface="Calibri"/>
                </a:rPr>
                <a:t>-3</a:t>
              </a:r>
              <a:r>
                <a:rPr sz="2700" i="1" spc="-9" baseline="3034" dirty="0">
                  <a:latin typeface="Calibri"/>
                  <a:cs typeface="Calibri"/>
                </a:rPr>
                <a:t> </a:t>
              </a:r>
              <a:r>
                <a:rPr sz="2700" i="1" spc="0" baseline="3034" dirty="0">
                  <a:latin typeface="Calibri"/>
                  <a:cs typeface="Calibri"/>
                </a:rPr>
                <a:t>: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62" name="object 58"/>
            <p:cNvSpPr txBox="1"/>
            <p:nvPr/>
          </p:nvSpPr>
          <p:spPr>
            <a:xfrm>
              <a:off x="6178677" y="2635885"/>
              <a:ext cx="1622425" cy="2540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935"/>
                </a:lnSpc>
                <a:spcBef>
                  <a:spcPts val="96"/>
                </a:spcBef>
              </a:pPr>
              <a:r>
                <a:rPr sz="2700" i="1" spc="0" baseline="3034" dirty="0">
                  <a:latin typeface="Calibri"/>
                  <a:cs typeface="Calibri"/>
                </a:rPr>
                <a:t>L1/L2</a:t>
              </a:r>
              <a:r>
                <a:rPr sz="2700" i="1" spc="19" baseline="3034" dirty="0">
                  <a:latin typeface="Calibri"/>
                  <a:cs typeface="Calibri"/>
                </a:rPr>
                <a:t> </a:t>
              </a:r>
              <a:r>
                <a:rPr sz="2700" i="1" spc="0" baseline="3034" dirty="0">
                  <a:latin typeface="Calibri"/>
                  <a:cs typeface="Calibri"/>
                </a:rPr>
                <a:t>= 9/3</a:t>
              </a:r>
              <a:r>
                <a:rPr sz="2700" i="1" spc="14" baseline="3034" dirty="0">
                  <a:latin typeface="Calibri"/>
                  <a:cs typeface="Calibri"/>
                </a:rPr>
                <a:t> </a:t>
              </a:r>
              <a:r>
                <a:rPr sz="2700" i="1" spc="0" baseline="3034" dirty="0">
                  <a:latin typeface="Calibri"/>
                  <a:cs typeface="Calibri"/>
                </a:rPr>
                <a:t>=</a:t>
              </a:r>
              <a:r>
                <a:rPr sz="2700" i="1" spc="14" baseline="3034" dirty="0">
                  <a:latin typeface="Calibri"/>
                  <a:cs typeface="Calibri"/>
                </a:rPr>
                <a:t> </a:t>
              </a:r>
              <a:r>
                <a:rPr sz="2700" i="1" spc="0" baseline="3034" dirty="0">
                  <a:latin typeface="Calibri"/>
                  <a:cs typeface="Calibri"/>
                </a:rPr>
                <a:t>3.0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63" name="object 57"/>
            <p:cNvSpPr txBox="1"/>
            <p:nvPr/>
          </p:nvSpPr>
          <p:spPr>
            <a:xfrm>
              <a:off x="7896377" y="2635885"/>
              <a:ext cx="620243" cy="2540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935"/>
                </a:lnSpc>
                <a:spcBef>
                  <a:spcPts val="96"/>
                </a:spcBef>
              </a:pPr>
              <a:r>
                <a:rPr sz="2700" i="1" spc="0" baseline="3034" dirty="0">
                  <a:latin typeface="Calibri"/>
                  <a:cs typeface="Calibri"/>
                </a:rPr>
                <a:t>&gt;  </a:t>
              </a:r>
              <a:r>
                <a:rPr sz="2700" i="1" spc="19" baseline="3034" dirty="0">
                  <a:latin typeface="Calibri"/>
                  <a:cs typeface="Calibri"/>
                </a:rPr>
                <a:t> </a:t>
              </a:r>
              <a:r>
                <a:rPr sz="2700" i="1" spc="0" baseline="3034" dirty="0">
                  <a:latin typeface="Calibri"/>
                  <a:cs typeface="Calibri"/>
                </a:rPr>
                <a:t>2.0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64" name="object 56"/>
            <p:cNvSpPr txBox="1"/>
            <p:nvPr/>
          </p:nvSpPr>
          <p:spPr>
            <a:xfrm>
              <a:off x="7279385" y="2910204"/>
              <a:ext cx="1266771" cy="2540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935"/>
                </a:lnSpc>
                <a:spcBef>
                  <a:spcPts val="96"/>
                </a:spcBef>
              </a:pPr>
              <a:r>
                <a:rPr sz="2700" i="1" spc="0" baseline="3034" dirty="0">
                  <a:latin typeface="Calibri"/>
                  <a:cs typeface="Calibri"/>
                </a:rPr>
                <a:t>one way</a:t>
              </a:r>
              <a:r>
                <a:rPr sz="2700" i="1" spc="9" baseline="3034" dirty="0">
                  <a:latin typeface="Calibri"/>
                  <a:cs typeface="Calibri"/>
                </a:rPr>
                <a:t> </a:t>
              </a:r>
              <a:r>
                <a:rPr sz="2700" i="1" spc="0" baseline="3034" dirty="0">
                  <a:latin typeface="Calibri"/>
                  <a:cs typeface="Calibri"/>
                </a:rPr>
                <a:t>s</a:t>
              </a:r>
              <a:r>
                <a:rPr sz="2700" i="1" spc="-9" baseline="3034" dirty="0">
                  <a:latin typeface="Calibri"/>
                  <a:cs typeface="Calibri"/>
                </a:rPr>
                <a:t>l</a:t>
              </a:r>
              <a:r>
                <a:rPr sz="2700" i="1" spc="0" baseline="3034" dirty="0">
                  <a:latin typeface="Calibri"/>
                  <a:cs typeface="Calibri"/>
                </a:rPr>
                <a:t>ab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65" name="object 55"/>
            <p:cNvSpPr txBox="1"/>
            <p:nvPr/>
          </p:nvSpPr>
          <p:spPr>
            <a:xfrm>
              <a:off x="4727829" y="2956941"/>
              <a:ext cx="452645" cy="2799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0"/>
                </a:lnSpc>
                <a:spcBef>
                  <a:spcPts val="107"/>
                </a:spcBef>
              </a:pPr>
              <a:r>
                <a:rPr sz="3000" b="1" i="1" spc="0" baseline="2730" dirty="0">
                  <a:latin typeface="Calibri"/>
                  <a:cs typeface="Calibri"/>
                </a:rPr>
                <a:t>5</a:t>
              </a:r>
              <a:r>
                <a:rPr sz="3000" b="1" i="1" spc="-14" baseline="2730" dirty="0">
                  <a:latin typeface="Calibri"/>
                  <a:cs typeface="Calibri"/>
                </a:rPr>
                <a:t> </a:t>
              </a:r>
              <a:r>
                <a:rPr sz="3000" b="1" i="1" spc="0" baseline="2730" dirty="0">
                  <a:latin typeface="Calibri"/>
                  <a:cs typeface="Calibri"/>
                </a:rPr>
                <a:t>m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66" name="object 54"/>
            <p:cNvSpPr txBox="1"/>
            <p:nvPr/>
          </p:nvSpPr>
          <p:spPr>
            <a:xfrm>
              <a:off x="6023229" y="3458845"/>
              <a:ext cx="1317579" cy="25399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935"/>
                </a:lnSpc>
                <a:spcBef>
                  <a:spcPts val="96"/>
                </a:spcBef>
              </a:pPr>
              <a:r>
                <a:rPr sz="2700" i="1" u="heavy" spc="0" baseline="3034" dirty="0">
                  <a:latin typeface="Calibri"/>
                  <a:cs typeface="Calibri"/>
                </a:rPr>
                <a:t>Slab</a:t>
              </a:r>
              <a:r>
                <a:rPr sz="2700" i="1" u="heavy" spc="-4" baseline="3034" dirty="0">
                  <a:latin typeface="Calibri"/>
                  <a:cs typeface="Calibri"/>
                </a:rPr>
                <a:t> </a:t>
              </a:r>
              <a:r>
                <a:rPr sz="2700" i="1" u="heavy" spc="9" baseline="3034" dirty="0">
                  <a:latin typeface="Calibri"/>
                  <a:cs typeface="Calibri"/>
                </a:rPr>
                <a:t>B</a:t>
              </a:r>
              <a:r>
                <a:rPr sz="2700" i="1" u="heavy" spc="0" baseline="3034" dirty="0">
                  <a:latin typeface="Calibri"/>
                  <a:cs typeface="Calibri"/>
                </a:rPr>
                <a:t>-C</a:t>
              </a:r>
              <a:r>
                <a:rPr sz="2700" i="1" u="heavy" spc="-4" baseline="3034" dirty="0">
                  <a:latin typeface="Calibri"/>
                  <a:cs typeface="Calibri"/>
                </a:rPr>
                <a:t>/</a:t>
              </a:r>
              <a:r>
                <a:rPr sz="2700" i="1" u="heavy" spc="0" baseline="3034" dirty="0">
                  <a:latin typeface="Calibri"/>
                  <a:cs typeface="Calibri"/>
                </a:rPr>
                <a:t>1-2</a:t>
              </a:r>
              <a:r>
                <a:rPr sz="2700" i="1" spc="-9" baseline="3034" dirty="0">
                  <a:latin typeface="Calibri"/>
                  <a:cs typeface="Calibri"/>
                </a:rPr>
                <a:t> </a:t>
              </a:r>
              <a:r>
                <a:rPr sz="2700" i="1" spc="0" baseline="3034" dirty="0">
                  <a:latin typeface="Calibri"/>
                  <a:cs typeface="Calibri"/>
                </a:rPr>
                <a:t>: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67" name="object 53"/>
            <p:cNvSpPr txBox="1"/>
            <p:nvPr/>
          </p:nvSpPr>
          <p:spPr>
            <a:xfrm>
              <a:off x="6178677" y="3733190"/>
              <a:ext cx="1788664" cy="25430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935"/>
                </a:lnSpc>
                <a:spcBef>
                  <a:spcPts val="96"/>
                </a:spcBef>
              </a:pPr>
              <a:r>
                <a:rPr sz="2700" i="1" spc="0" baseline="3034" dirty="0">
                  <a:latin typeface="Calibri"/>
                  <a:cs typeface="Calibri"/>
                </a:rPr>
                <a:t>L1</a:t>
              </a:r>
              <a:r>
                <a:rPr sz="2700" i="1" spc="-4" baseline="3034" dirty="0">
                  <a:latin typeface="Calibri"/>
                  <a:cs typeface="Calibri"/>
                </a:rPr>
                <a:t>/</a:t>
              </a:r>
              <a:r>
                <a:rPr sz="2700" i="1" spc="0" baseline="3034" dirty="0">
                  <a:latin typeface="Calibri"/>
                  <a:cs typeface="Calibri"/>
                </a:rPr>
                <a:t>L2</a:t>
              </a:r>
              <a:r>
                <a:rPr sz="2700" i="1" spc="19" baseline="3034" dirty="0">
                  <a:latin typeface="Calibri"/>
                  <a:cs typeface="Calibri"/>
                </a:rPr>
                <a:t> </a:t>
              </a:r>
              <a:r>
                <a:rPr sz="2700" i="1" spc="0" baseline="3034" dirty="0">
                  <a:latin typeface="Calibri"/>
                  <a:cs typeface="Calibri"/>
                </a:rPr>
                <a:t>= 5/5</a:t>
              </a:r>
              <a:r>
                <a:rPr sz="2700" i="1" spc="9" baseline="3034" dirty="0">
                  <a:latin typeface="Calibri"/>
                  <a:cs typeface="Calibri"/>
                </a:rPr>
                <a:t> </a:t>
              </a:r>
              <a:r>
                <a:rPr sz="2700" i="1" spc="0" baseline="3034" dirty="0">
                  <a:latin typeface="Calibri"/>
                  <a:cs typeface="Calibri"/>
                </a:rPr>
                <a:t>=</a:t>
              </a:r>
              <a:r>
                <a:rPr sz="2700" i="1" spc="14" baseline="3034" dirty="0">
                  <a:latin typeface="Calibri"/>
                  <a:cs typeface="Calibri"/>
                </a:rPr>
                <a:t> </a:t>
              </a:r>
              <a:r>
                <a:rPr sz="2700" i="1" spc="0" baseline="3034" dirty="0">
                  <a:latin typeface="Calibri"/>
                  <a:cs typeface="Calibri"/>
                </a:rPr>
                <a:t>1.0 &lt;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68" name="object 52"/>
            <p:cNvSpPr txBox="1"/>
            <p:nvPr/>
          </p:nvSpPr>
          <p:spPr>
            <a:xfrm>
              <a:off x="8064394" y="3733190"/>
              <a:ext cx="349555" cy="25430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935"/>
                </a:lnSpc>
                <a:spcBef>
                  <a:spcPts val="96"/>
                </a:spcBef>
              </a:pPr>
              <a:r>
                <a:rPr sz="2700" i="1" spc="0" baseline="3034" dirty="0">
                  <a:latin typeface="Calibri"/>
                  <a:cs typeface="Calibri"/>
                </a:rPr>
                <a:t>2.0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69" name="object 51"/>
            <p:cNvSpPr txBox="1"/>
            <p:nvPr/>
          </p:nvSpPr>
          <p:spPr>
            <a:xfrm>
              <a:off x="7279385" y="4007739"/>
              <a:ext cx="1279344" cy="2540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935"/>
                </a:lnSpc>
                <a:spcBef>
                  <a:spcPts val="96"/>
                </a:spcBef>
              </a:pPr>
              <a:r>
                <a:rPr sz="2700" i="1" spc="0" baseline="3034" dirty="0">
                  <a:latin typeface="Calibri"/>
                  <a:cs typeface="Calibri"/>
                </a:rPr>
                <a:t>t</a:t>
              </a:r>
              <a:r>
                <a:rPr sz="2700" i="1" spc="-4" baseline="3034" dirty="0">
                  <a:latin typeface="Calibri"/>
                  <a:cs typeface="Calibri"/>
                </a:rPr>
                <a:t>w</a:t>
              </a:r>
              <a:r>
                <a:rPr sz="2700" i="1" spc="0" baseline="3034" dirty="0">
                  <a:latin typeface="Calibri"/>
                  <a:cs typeface="Calibri"/>
                </a:rPr>
                <a:t>o</a:t>
              </a:r>
              <a:r>
                <a:rPr sz="2700" i="1" spc="9" baseline="3034" dirty="0">
                  <a:latin typeface="Calibri"/>
                  <a:cs typeface="Calibri"/>
                </a:rPr>
                <a:t> </a:t>
              </a:r>
              <a:r>
                <a:rPr sz="2700" i="1" spc="0" baseline="3034" dirty="0">
                  <a:latin typeface="Calibri"/>
                  <a:cs typeface="Calibri"/>
                </a:rPr>
                <a:t>way </a:t>
              </a:r>
              <a:r>
                <a:rPr sz="2700" i="1" spc="-4" baseline="3034" dirty="0">
                  <a:latin typeface="Calibri"/>
                  <a:cs typeface="Calibri"/>
                </a:rPr>
                <a:t>sl</a:t>
              </a:r>
              <a:r>
                <a:rPr sz="2700" i="1" spc="0" baseline="3034" dirty="0">
                  <a:latin typeface="Calibri"/>
                  <a:cs typeface="Calibri"/>
                </a:rPr>
                <a:t>ab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70" name="object 50"/>
            <p:cNvSpPr txBox="1"/>
            <p:nvPr/>
          </p:nvSpPr>
          <p:spPr>
            <a:xfrm>
              <a:off x="4727829" y="4557395"/>
              <a:ext cx="452645" cy="2799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0"/>
                </a:lnSpc>
                <a:spcBef>
                  <a:spcPts val="107"/>
                </a:spcBef>
              </a:pPr>
              <a:r>
                <a:rPr sz="3000" b="1" i="1" spc="0" baseline="2730" dirty="0">
                  <a:latin typeface="Calibri"/>
                  <a:cs typeface="Calibri"/>
                </a:rPr>
                <a:t>4</a:t>
              </a:r>
              <a:r>
                <a:rPr sz="3000" b="1" i="1" spc="-14" baseline="2730" dirty="0">
                  <a:latin typeface="Calibri"/>
                  <a:cs typeface="Calibri"/>
                </a:rPr>
                <a:t> </a:t>
              </a:r>
              <a:r>
                <a:rPr sz="3000" b="1" i="1" spc="0" baseline="2730" dirty="0">
                  <a:latin typeface="Calibri"/>
                  <a:cs typeface="Calibri"/>
                </a:rPr>
                <a:t>m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71" name="object 49"/>
            <p:cNvSpPr txBox="1"/>
            <p:nvPr/>
          </p:nvSpPr>
          <p:spPr>
            <a:xfrm>
              <a:off x="6023229" y="4556379"/>
              <a:ext cx="1317579" cy="2540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935"/>
                </a:lnSpc>
                <a:spcBef>
                  <a:spcPts val="96"/>
                </a:spcBef>
              </a:pPr>
              <a:r>
                <a:rPr sz="2700" i="1" u="heavy" spc="0" baseline="3034" dirty="0">
                  <a:latin typeface="Calibri"/>
                  <a:cs typeface="Calibri"/>
                </a:rPr>
                <a:t>Slab</a:t>
              </a:r>
              <a:r>
                <a:rPr sz="2700" i="1" u="heavy" spc="-4" baseline="3034" dirty="0">
                  <a:latin typeface="Calibri"/>
                  <a:cs typeface="Calibri"/>
                </a:rPr>
                <a:t> </a:t>
              </a:r>
              <a:r>
                <a:rPr sz="2700" i="1" u="heavy" spc="9" baseline="3034" dirty="0">
                  <a:latin typeface="Calibri"/>
                  <a:cs typeface="Calibri"/>
                </a:rPr>
                <a:t>B</a:t>
              </a:r>
              <a:r>
                <a:rPr sz="2700" i="1" u="heavy" spc="0" baseline="3034" dirty="0">
                  <a:latin typeface="Calibri"/>
                  <a:cs typeface="Calibri"/>
                </a:rPr>
                <a:t>-C</a:t>
              </a:r>
              <a:r>
                <a:rPr sz="2700" i="1" u="heavy" spc="-4" baseline="3034" dirty="0">
                  <a:latin typeface="Calibri"/>
                  <a:cs typeface="Calibri"/>
                </a:rPr>
                <a:t>/</a:t>
              </a:r>
              <a:r>
                <a:rPr sz="2700" i="1" u="heavy" spc="0" baseline="3034" dirty="0">
                  <a:latin typeface="Calibri"/>
                  <a:cs typeface="Calibri"/>
                </a:rPr>
                <a:t>2-3</a:t>
              </a:r>
              <a:r>
                <a:rPr sz="2700" i="1" spc="-9" baseline="3034" dirty="0">
                  <a:latin typeface="Calibri"/>
                  <a:cs typeface="Calibri"/>
                </a:rPr>
                <a:t> </a:t>
              </a:r>
              <a:r>
                <a:rPr sz="2700" i="1" spc="0" baseline="3034" dirty="0">
                  <a:latin typeface="Calibri"/>
                  <a:cs typeface="Calibri"/>
                </a:rPr>
                <a:t>: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72" name="object 48"/>
            <p:cNvSpPr txBox="1"/>
            <p:nvPr/>
          </p:nvSpPr>
          <p:spPr>
            <a:xfrm>
              <a:off x="6178677" y="4830699"/>
              <a:ext cx="2380053" cy="52831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 marR="34290">
                <a:lnSpc>
                  <a:spcPts val="1935"/>
                </a:lnSpc>
                <a:spcBef>
                  <a:spcPts val="96"/>
                </a:spcBef>
              </a:pPr>
              <a:r>
                <a:rPr sz="2700" i="1" spc="0" baseline="3034" dirty="0">
                  <a:latin typeface="Calibri"/>
                  <a:cs typeface="Calibri"/>
                </a:rPr>
                <a:t>L1/L2</a:t>
              </a:r>
              <a:r>
                <a:rPr sz="2700" i="1" spc="19" baseline="3034" dirty="0">
                  <a:latin typeface="Calibri"/>
                  <a:cs typeface="Calibri"/>
                </a:rPr>
                <a:t> </a:t>
              </a:r>
              <a:r>
                <a:rPr sz="2700" i="1" spc="0" baseline="3034" dirty="0">
                  <a:latin typeface="Calibri"/>
                  <a:cs typeface="Calibri"/>
                </a:rPr>
                <a:t>= 5/4</a:t>
              </a:r>
              <a:r>
                <a:rPr sz="2700" i="1" spc="14" baseline="3034" dirty="0">
                  <a:latin typeface="Calibri"/>
                  <a:cs typeface="Calibri"/>
                </a:rPr>
                <a:t> </a:t>
              </a:r>
              <a:r>
                <a:rPr sz="2700" i="1" spc="0" baseline="3034" dirty="0">
                  <a:latin typeface="Calibri"/>
                  <a:cs typeface="Calibri"/>
                </a:rPr>
                <a:t>=</a:t>
              </a:r>
              <a:r>
                <a:rPr sz="2700" i="1" spc="14" baseline="3034" dirty="0">
                  <a:latin typeface="Calibri"/>
                  <a:cs typeface="Calibri"/>
                </a:rPr>
                <a:t> </a:t>
              </a:r>
              <a:r>
                <a:rPr sz="2700" i="1" spc="0" baseline="3034" dirty="0">
                  <a:latin typeface="Calibri"/>
                  <a:cs typeface="Calibri"/>
                </a:rPr>
                <a:t>1.25 &lt;  </a:t>
              </a:r>
              <a:r>
                <a:rPr sz="2700" i="1" spc="19" baseline="3034" dirty="0">
                  <a:latin typeface="Calibri"/>
                  <a:cs typeface="Calibri"/>
                </a:rPr>
                <a:t> </a:t>
              </a:r>
              <a:r>
                <a:rPr sz="2700" i="1" spc="0" baseline="3034" dirty="0">
                  <a:latin typeface="Calibri"/>
                  <a:cs typeface="Calibri"/>
                </a:rPr>
                <a:t>2.0</a:t>
              </a:r>
              <a:endParaRPr sz="1800">
                <a:latin typeface="Calibri"/>
                <a:cs typeface="Calibri"/>
              </a:endParaRPr>
            </a:p>
            <a:p>
              <a:pPr marL="1113408">
                <a:lnSpc>
                  <a:spcPts val="2160"/>
                </a:lnSpc>
                <a:spcBef>
                  <a:spcPts val="11"/>
                </a:spcBef>
              </a:pPr>
              <a:r>
                <a:rPr sz="2700" i="1" spc="0" baseline="1517" dirty="0">
                  <a:latin typeface="Calibri"/>
                  <a:cs typeface="Calibri"/>
                </a:rPr>
                <a:t>t</a:t>
              </a:r>
              <a:r>
                <a:rPr sz="2700" i="1" spc="-4" baseline="1517" dirty="0">
                  <a:latin typeface="Calibri"/>
                  <a:cs typeface="Calibri"/>
                </a:rPr>
                <a:t>w</a:t>
              </a:r>
              <a:r>
                <a:rPr sz="2700" i="1" spc="0" baseline="1517" dirty="0">
                  <a:latin typeface="Calibri"/>
                  <a:cs typeface="Calibri"/>
                </a:rPr>
                <a:t>o</a:t>
              </a:r>
              <a:r>
                <a:rPr sz="2700" i="1" spc="9" baseline="1517" dirty="0">
                  <a:latin typeface="Calibri"/>
                  <a:cs typeface="Calibri"/>
                </a:rPr>
                <a:t> </a:t>
              </a:r>
              <a:r>
                <a:rPr sz="2700" i="1" spc="0" baseline="1517" dirty="0">
                  <a:latin typeface="Calibri"/>
                  <a:cs typeface="Calibri"/>
                </a:rPr>
                <a:t>way </a:t>
              </a:r>
              <a:r>
                <a:rPr sz="2700" i="1" spc="-4" baseline="1517" dirty="0">
                  <a:latin typeface="Calibri"/>
                  <a:cs typeface="Calibri"/>
                </a:rPr>
                <a:t>sl</a:t>
              </a:r>
              <a:r>
                <a:rPr sz="2700" i="1" spc="0" baseline="1517" dirty="0">
                  <a:latin typeface="Calibri"/>
                  <a:cs typeface="Calibri"/>
                </a:rPr>
                <a:t>ab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73" name="object 45"/>
            <p:cNvSpPr txBox="1"/>
            <p:nvPr/>
          </p:nvSpPr>
          <p:spPr>
            <a:xfrm>
              <a:off x="4953000" y="5238686"/>
              <a:ext cx="381000" cy="40011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2328">
                <a:lnSpc>
                  <a:spcPct val="101725"/>
                </a:lnSpc>
                <a:spcBef>
                  <a:spcPts val="335"/>
                </a:spcBef>
              </a:pPr>
              <a:r>
                <a:rPr sz="2000" b="1" spc="0" dirty="0">
                  <a:solidFill>
                    <a:srgbClr val="FF0000"/>
                  </a:solidFill>
                  <a:latin typeface="Calibri"/>
                  <a:cs typeface="Calibri"/>
                </a:rPr>
                <a:t>3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74" name="object 44"/>
            <p:cNvSpPr txBox="1"/>
            <p:nvPr/>
          </p:nvSpPr>
          <p:spPr>
            <a:xfrm>
              <a:off x="4953000" y="3790886"/>
              <a:ext cx="381000" cy="40011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2328">
                <a:lnSpc>
                  <a:spcPct val="101725"/>
                </a:lnSpc>
                <a:spcBef>
                  <a:spcPts val="334"/>
                </a:spcBef>
              </a:pPr>
              <a:r>
                <a:rPr sz="2000" b="1" spc="0" dirty="0">
                  <a:solidFill>
                    <a:srgbClr val="FF0000"/>
                  </a:solidFill>
                  <a:latin typeface="Calibri"/>
                  <a:cs typeface="Calibri"/>
                </a:rPr>
                <a:t>2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75" name="object 43"/>
            <p:cNvSpPr txBox="1"/>
            <p:nvPr/>
          </p:nvSpPr>
          <p:spPr>
            <a:xfrm>
              <a:off x="4953000" y="2114486"/>
              <a:ext cx="381000" cy="40011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2328">
                <a:lnSpc>
                  <a:spcPct val="101725"/>
                </a:lnSpc>
                <a:spcBef>
                  <a:spcPts val="330"/>
                </a:spcBef>
              </a:pPr>
              <a:r>
                <a:rPr sz="2000" b="1" spc="0" dirty="0">
                  <a:solidFill>
                    <a:srgbClr val="FF0000"/>
                  </a:solidFill>
                  <a:latin typeface="Calibri"/>
                  <a:cs typeface="Calibri"/>
                </a:rPr>
                <a:t>1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76" name="object 42"/>
            <p:cNvSpPr txBox="1"/>
            <p:nvPr/>
          </p:nvSpPr>
          <p:spPr>
            <a:xfrm>
              <a:off x="838200" y="2057400"/>
              <a:ext cx="208546" cy="44780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77" name="object 41"/>
            <p:cNvSpPr txBox="1"/>
            <p:nvPr/>
          </p:nvSpPr>
          <p:spPr>
            <a:xfrm>
              <a:off x="1046746" y="2057400"/>
              <a:ext cx="1459858" cy="2239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537159" marR="470054" algn="ctr">
                <a:lnSpc>
                  <a:spcPts val="1425"/>
                </a:lnSpc>
                <a:spcBef>
                  <a:spcPts val="71"/>
                </a:spcBef>
              </a:pPr>
              <a:r>
                <a:rPr sz="3000" b="1" i="1" spc="0" baseline="6826" dirty="0">
                  <a:latin typeface="Calibri"/>
                  <a:cs typeface="Calibri"/>
                </a:rPr>
                <a:t>3</a:t>
              </a:r>
              <a:r>
                <a:rPr sz="3000" b="1" i="1" spc="-14" baseline="6826" dirty="0">
                  <a:latin typeface="Calibri"/>
                  <a:cs typeface="Calibri"/>
                </a:rPr>
                <a:t> </a:t>
              </a:r>
              <a:r>
                <a:rPr sz="3000" b="1" i="1" spc="0" baseline="6826" dirty="0">
                  <a:latin typeface="Calibri"/>
                  <a:cs typeface="Calibri"/>
                </a:rPr>
                <a:t>m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78" name="object 40"/>
            <p:cNvSpPr txBox="1"/>
            <p:nvPr/>
          </p:nvSpPr>
          <p:spPr>
            <a:xfrm>
              <a:off x="2506605" y="2057400"/>
              <a:ext cx="2085460" cy="2239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06481" marR="726333" algn="ctr">
                <a:lnSpc>
                  <a:spcPts val="1425"/>
                </a:lnSpc>
                <a:spcBef>
                  <a:spcPts val="71"/>
                </a:spcBef>
              </a:pPr>
              <a:r>
                <a:rPr sz="3000" b="1" i="1" spc="0" baseline="6826" dirty="0">
                  <a:latin typeface="Calibri"/>
                  <a:cs typeface="Calibri"/>
                </a:rPr>
                <a:t>5</a:t>
              </a:r>
              <a:r>
                <a:rPr sz="3000" b="1" i="1" spc="-14" baseline="6826" dirty="0">
                  <a:latin typeface="Calibri"/>
                  <a:cs typeface="Calibri"/>
                </a:rPr>
                <a:t> </a:t>
              </a:r>
              <a:r>
                <a:rPr sz="3000" b="1" i="1" spc="0" baseline="6826" dirty="0">
                  <a:latin typeface="Calibri"/>
                  <a:cs typeface="Calibri"/>
                </a:rPr>
                <a:t>m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79" name="object 39"/>
            <p:cNvSpPr txBox="1"/>
            <p:nvPr/>
          </p:nvSpPr>
          <p:spPr>
            <a:xfrm>
              <a:off x="4592066" y="2057400"/>
              <a:ext cx="208533" cy="44780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0" name="object 38"/>
            <p:cNvSpPr txBox="1"/>
            <p:nvPr/>
          </p:nvSpPr>
          <p:spPr>
            <a:xfrm>
              <a:off x="1046746" y="2281301"/>
              <a:ext cx="208546" cy="2239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1" name="object 37"/>
            <p:cNvSpPr txBox="1"/>
            <p:nvPr/>
          </p:nvSpPr>
          <p:spPr>
            <a:xfrm>
              <a:off x="1255293" y="2281301"/>
              <a:ext cx="1042771" cy="313486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2" name="object 36"/>
            <p:cNvSpPr txBox="1"/>
            <p:nvPr/>
          </p:nvSpPr>
          <p:spPr>
            <a:xfrm>
              <a:off x="2298065" y="2281301"/>
              <a:ext cx="208540" cy="2239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3" name="object 35"/>
            <p:cNvSpPr txBox="1"/>
            <p:nvPr/>
          </p:nvSpPr>
          <p:spPr>
            <a:xfrm>
              <a:off x="2506605" y="2281301"/>
              <a:ext cx="208527" cy="2239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4" name="object 34"/>
            <p:cNvSpPr txBox="1"/>
            <p:nvPr/>
          </p:nvSpPr>
          <p:spPr>
            <a:xfrm>
              <a:off x="2715133" y="2281301"/>
              <a:ext cx="1668399" cy="168065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5" name="object 33"/>
            <p:cNvSpPr txBox="1"/>
            <p:nvPr/>
          </p:nvSpPr>
          <p:spPr>
            <a:xfrm>
              <a:off x="4383532" y="2281301"/>
              <a:ext cx="208534" cy="2239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6" name="object 32"/>
            <p:cNvSpPr txBox="1"/>
            <p:nvPr/>
          </p:nvSpPr>
          <p:spPr>
            <a:xfrm>
              <a:off x="838200" y="2505202"/>
              <a:ext cx="208546" cy="268579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7" name="object 31"/>
            <p:cNvSpPr txBox="1"/>
            <p:nvPr/>
          </p:nvSpPr>
          <p:spPr>
            <a:xfrm>
              <a:off x="1046746" y="2505202"/>
              <a:ext cx="208546" cy="268579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8" name="object 30"/>
            <p:cNvSpPr txBox="1"/>
            <p:nvPr/>
          </p:nvSpPr>
          <p:spPr>
            <a:xfrm>
              <a:off x="2298065" y="2505202"/>
              <a:ext cx="208540" cy="268579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89" name="object 29"/>
            <p:cNvSpPr txBox="1"/>
            <p:nvPr/>
          </p:nvSpPr>
          <p:spPr>
            <a:xfrm>
              <a:off x="2506605" y="2505202"/>
              <a:ext cx="208527" cy="145675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90" name="object 28"/>
            <p:cNvSpPr txBox="1"/>
            <p:nvPr/>
          </p:nvSpPr>
          <p:spPr>
            <a:xfrm>
              <a:off x="4383532" y="2505202"/>
              <a:ext cx="208534" cy="122910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91" name="object 27"/>
            <p:cNvSpPr txBox="1"/>
            <p:nvPr/>
          </p:nvSpPr>
          <p:spPr>
            <a:xfrm>
              <a:off x="4592066" y="2505202"/>
              <a:ext cx="208533" cy="122910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92" name="object 26"/>
            <p:cNvSpPr txBox="1"/>
            <p:nvPr/>
          </p:nvSpPr>
          <p:spPr>
            <a:xfrm>
              <a:off x="4383532" y="3734307"/>
              <a:ext cx="208534" cy="22764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93" name="object 25"/>
            <p:cNvSpPr txBox="1"/>
            <p:nvPr/>
          </p:nvSpPr>
          <p:spPr>
            <a:xfrm>
              <a:off x="4592066" y="3734307"/>
              <a:ext cx="208533" cy="45656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94" name="object 24"/>
            <p:cNvSpPr txBox="1"/>
            <p:nvPr/>
          </p:nvSpPr>
          <p:spPr>
            <a:xfrm>
              <a:off x="2506605" y="3961955"/>
              <a:ext cx="208527" cy="122904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95" name="object 23"/>
            <p:cNvSpPr txBox="1"/>
            <p:nvPr/>
          </p:nvSpPr>
          <p:spPr>
            <a:xfrm>
              <a:off x="2715133" y="3961955"/>
              <a:ext cx="1668399" cy="145421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96" name="object 22"/>
            <p:cNvSpPr txBox="1"/>
            <p:nvPr/>
          </p:nvSpPr>
          <p:spPr>
            <a:xfrm>
              <a:off x="4383532" y="3961955"/>
              <a:ext cx="208534" cy="22891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97" name="object 21"/>
            <p:cNvSpPr txBox="1"/>
            <p:nvPr/>
          </p:nvSpPr>
          <p:spPr>
            <a:xfrm>
              <a:off x="4383532" y="4190873"/>
              <a:ext cx="208534" cy="100012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98" name="object 20"/>
            <p:cNvSpPr txBox="1"/>
            <p:nvPr/>
          </p:nvSpPr>
          <p:spPr>
            <a:xfrm>
              <a:off x="4592066" y="4190873"/>
              <a:ext cx="208533" cy="100012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99" name="object 19"/>
            <p:cNvSpPr txBox="1"/>
            <p:nvPr/>
          </p:nvSpPr>
          <p:spPr>
            <a:xfrm>
              <a:off x="838200" y="5190998"/>
              <a:ext cx="208546" cy="44780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00" name="object 18"/>
            <p:cNvSpPr txBox="1"/>
            <p:nvPr/>
          </p:nvSpPr>
          <p:spPr>
            <a:xfrm>
              <a:off x="1046746" y="5190998"/>
              <a:ext cx="208546" cy="22517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01" name="object 17"/>
            <p:cNvSpPr txBox="1"/>
            <p:nvPr/>
          </p:nvSpPr>
          <p:spPr>
            <a:xfrm>
              <a:off x="2298065" y="5190998"/>
              <a:ext cx="208540" cy="22517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02" name="object 16"/>
            <p:cNvSpPr txBox="1"/>
            <p:nvPr/>
          </p:nvSpPr>
          <p:spPr>
            <a:xfrm>
              <a:off x="2506605" y="5190998"/>
              <a:ext cx="208527" cy="22517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03" name="object 15"/>
            <p:cNvSpPr txBox="1"/>
            <p:nvPr/>
          </p:nvSpPr>
          <p:spPr>
            <a:xfrm>
              <a:off x="4383532" y="5190998"/>
              <a:ext cx="208534" cy="22517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04" name="object 14"/>
            <p:cNvSpPr txBox="1"/>
            <p:nvPr/>
          </p:nvSpPr>
          <p:spPr>
            <a:xfrm>
              <a:off x="4592066" y="5190998"/>
              <a:ext cx="208533" cy="44780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05" name="object 13"/>
            <p:cNvSpPr txBox="1"/>
            <p:nvPr/>
          </p:nvSpPr>
          <p:spPr>
            <a:xfrm>
              <a:off x="1046746" y="5416169"/>
              <a:ext cx="208546" cy="22263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06" name="object 12"/>
            <p:cNvSpPr txBox="1"/>
            <p:nvPr/>
          </p:nvSpPr>
          <p:spPr>
            <a:xfrm>
              <a:off x="1255293" y="5416169"/>
              <a:ext cx="1042771" cy="22263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07" name="object 11"/>
            <p:cNvSpPr txBox="1"/>
            <p:nvPr/>
          </p:nvSpPr>
          <p:spPr>
            <a:xfrm>
              <a:off x="2298065" y="5416169"/>
              <a:ext cx="208540" cy="22263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08" name="object 10"/>
            <p:cNvSpPr txBox="1"/>
            <p:nvPr/>
          </p:nvSpPr>
          <p:spPr>
            <a:xfrm>
              <a:off x="2506605" y="5416169"/>
              <a:ext cx="208527" cy="22263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09" name="object 9"/>
            <p:cNvSpPr txBox="1"/>
            <p:nvPr/>
          </p:nvSpPr>
          <p:spPr>
            <a:xfrm>
              <a:off x="2715133" y="5416169"/>
              <a:ext cx="1668399" cy="22263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10" name="object 8"/>
            <p:cNvSpPr txBox="1"/>
            <p:nvPr/>
          </p:nvSpPr>
          <p:spPr>
            <a:xfrm>
              <a:off x="4383532" y="5416169"/>
              <a:ext cx="208534" cy="22263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11" name="object 7"/>
            <p:cNvSpPr txBox="1"/>
            <p:nvPr/>
          </p:nvSpPr>
          <p:spPr>
            <a:xfrm>
              <a:off x="4419600" y="1600136"/>
              <a:ext cx="381000" cy="40011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2328">
                <a:lnSpc>
                  <a:spcPct val="101725"/>
                </a:lnSpc>
                <a:spcBef>
                  <a:spcPts val="330"/>
                </a:spcBef>
              </a:pPr>
              <a:r>
                <a:rPr sz="2000" b="1" spc="0" dirty="0">
                  <a:solidFill>
                    <a:srgbClr val="FF0000"/>
                  </a:solidFill>
                  <a:latin typeface="Calibri"/>
                  <a:cs typeface="Calibri"/>
                </a:rPr>
                <a:t>C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112" name="object 6"/>
            <p:cNvSpPr txBox="1"/>
            <p:nvPr/>
          </p:nvSpPr>
          <p:spPr>
            <a:xfrm>
              <a:off x="2286000" y="1600136"/>
              <a:ext cx="381000" cy="40011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1693">
                <a:lnSpc>
                  <a:spcPct val="101725"/>
                </a:lnSpc>
                <a:spcBef>
                  <a:spcPts val="330"/>
                </a:spcBef>
              </a:pPr>
              <a:r>
                <a:rPr sz="2000" b="1" spc="0" dirty="0">
                  <a:solidFill>
                    <a:srgbClr val="FF0000"/>
                  </a:solidFill>
                  <a:latin typeface="Calibri"/>
                  <a:cs typeface="Calibri"/>
                </a:rPr>
                <a:t>B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113" name="object 5"/>
            <p:cNvSpPr txBox="1"/>
            <p:nvPr/>
          </p:nvSpPr>
          <p:spPr>
            <a:xfrm>
              <a:off x="838200" y="1600136"/>
              <a:ext cx="457200" cy="40011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1744">
                <a:lnSpc>
                  <a:spcPct val="101725"/>
                </a:lnSpc>
                <a:spcBef>
                  <a:spcPts val="330"/>
                </a:spcBef>
              </a:pPr>
              <a:r>
                <a:rPr sz="2000" b="1" spc="0" dirty="0">
                  <a:solidFill>
                    <a:srgbClr val="FF0000"/>
                  </a:solidFill>
                  <a:latin typeface="Calibri"/>
                  <a:cs typeface="Calibri"/>
                </a:rPr>
                <a:t>A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114" name="object 4"/>
            <p:cNvSpPr txBox="1"/>
            <p:nvPr/>
          </p:nvSpPr>
          <p:spPr>
            <a:xfrm>
              <a:off x="6426826" y="2406015"/>
              <a:ext cx="50986" cy="152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15" name="object 3"/>
            <p:cNvSpPr txBox="1"/>
            <p:nvPr/>
          </p:nvSpPr>
          <p:spPr>
            <a:xfrm>
              <a:off x="6426826" y="3503295"/>
              <a:ext cx="50986" cy="15239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116" name="object 2"/>
            <p:cNvSpPr txBox="1"/>
            <p:nvPr/>
          </p:nvSpPr>
          <p:spPr>
            <a:xfrm>
              <a:off x="6426826" y="4600829"/>
              <a:ext cx="50986" cy="152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</p:grpSp>
    </p:spTree>
    <p:extLst>
      <p:ext uri="{BB962C8B-B14F-4D97-AF65-F5344CB8AC3E}">
        <p14:creationId xmlns:p14="http://schemas.microsoft.com/office/powerpoint/2010/main" val="203773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 txBox="1"/>
          <p:nvPr/>
        </p:nvSpPr>
        <p:spPr>
          <a:xfrm>
            <a:off x="914400" y="685800"/>
            <a:ext cx="6308317" cy="8162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61058">
              <a:lnSpc>
                <a:spcPts val="4585"/>
              </a:lnSpc>
              <a:spcBef>
                <a:spcPts val="229"/>
              </a:spcBef>
            </a:pPr>
            <a:r>
              <a:rPr sz="6600" b="1" spc="0" baseline="3103" dirty="0">
                <a:latin typeface="Calibri"/>
                <a:cs typeface="Calibri"/>
              </a:rPr>
              <a:t>TYP</a:t>
            </a:r>
            <a:r>
              <a:rPr sz="6600" b="1" spc="-50" baseline="3103" dirty="0">
                <a:latin typeface="Calibri"/>
                <a:cs typeface="Calibri"/>
              </a:rPr>
              <a:t>E</a:t>
            </a:r>
            <a:r>
              <a:rPr sz="6600" b="1" spc="0" baseline="3103" dirty="0">
                <a:latin typeface="Calibri"/>
                <a:cs typeface="Calibri"/>
              </a:rPr>
              <a:t>S</a:t>
            </a:r>
            <a:r>
              <a:rPr sz="6600" b="1" spc="-29" baseline="3103" dirty="0">
                <a:latin typeface="Calibri"/>
                <a:cs typeface="Calibri"/>
              </a:rPr>
              <a:t> </a:t>
            </a:r>
            <a:r>
              <a:rPr sz="6600" b="1" spc="0" baseline="3103" dirty="0">
                <a:latin typeface="Calibri"/>
                <a:cs typeface="Calibri"/>
              </a:rPr>
              <a:t>OF </a:t>
            </a:r>
            <a:r>
              <a:rPr sz="6600" b="1" spc="-54" baseline="3103" dirty="0">
                <a:latin typeface="Calibri"/>
                <a:cs typeface="Calibri"/>
              </a:rPr>
              <a:t>A</a:t>
            </a:r>
            <a:r>
              <a:rPr sz="6600" b="1" spc="14" baseline="3103" dirty="0">
                <a:latin typeface="Calibri"/>
                <a:cs typeface="Calibri"/>
              </a:rPr>
              <a:t>C</a:t>
            </a:r>
            <a:r>
              <a:rPr sz="6600" b="1" spc="0" baseline="3103" dirty="0">
                <a:latin typeface="Calibri"/>
                <a:cs typeface="Calibri"/>
              </a:rPr>
              <a:t>TIONS</a:t>
            </a:r>
            <a:endParaRPr sz="4400" dirty="0">
              <a:latin typeface="Calibri"/>
              <a:cs typeface="Calibri"/>
            </a:endParaRPr>
          </a:p>
          <a:p>
            <a:pPr marL="12700" marR="83941">
              <a:lnSpc>
                <a:spcPct val="101725"/>
              </a:lnSpc>
              <a:spcBef>
                <a:spcPts val="3124"/>
              </a:spcBef>
            </a:pPr>
            <a:r>
              <a:rPr sz="3000" spc="0" dirty="0">
                <a:latin typeface="Calibri"/>
                <a:cs typeface="Calibri"/>
              </a:rPr>
              <a:t>Actions</a:t>
            </a:r>
            <a:r>
              <a:rPr sz="3000" spc="-24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a</a:t>
            </a:r>
            <a:r>
              <a:rPr sz="3000" spc="-34" dirty="0">
                <a:latin typeface="Calibri"/>
                <a:cs typeface="Calibri"/>
              </a:rPr>
              <a:t>r</a:t>
            </a:r>
            <a:r>
              <a:rPr sz="3000" spc="0" dirty="0">
                <a:latin typeface="Calibri"/>
                <a:cs typeface="Calibri"/>
              </a:rPr>
              <a:t>e classif</a:t>
            </a:r>
            <a:r>
              <a:rPr sz="3000" spc="-4" dirty="0">
                <a:latin typeface="Calibri"/>
                <a:cs typeface="Calibri"/>
              </a:rPr>
              <a:t>i</a:t>
            </a:r>
            <a:r>
              <a:rPr sz="3000" spc="0" dirty="0">
                <a:latin typeface="Calibri"/>
                <a:cs typeface="Calibri"/>
              </a:rPr>
              <a:t>ed</a:t>
            </a:r>
            <a:r>
              <a:rPr sz="3000" spc="-9" dirty="0">
                <a:latin typeface="Calibri"/>
                <a:cs typeface="Calibri"/>
              </a:rPr>
              <a:t> </a:t>
            </a:r>
            <a:r>
              <a:rPr sz="3000" spc="0" dirty="0">
                <a:latin typeface="Calibri"/>
                <a:cs typeface="Calibri"/>
              </a:rPr>
              <a:t>as :</a:t>
            </a:r>
            <a:endParaRPr sz="3000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2230134"/>
            <a:ext cx="7825346" cy="3813491"/>
            <a:chOff x="535940" y="2230134"/>
            <a:chExt cx="7899006" cy="3813491"/>
          </a:xfrm>
        </p:grpSpPr>
        <p:sp>
          <p:nvSpPr>
            <p:cNvPr id="4" name="object 9"/>
            <p:cNvSpPr txBox="1"/>
            <p:nvPr/>
          </p:nvSpPr>
          <p:spPr>
            <a:xfrm>
              <a:off x="535940" y="2230134"/>
              <a:ext cx="216052" cy="40670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3170"/>
                </a:lnSpc>
                <a:spcBef>
                  <a:spcPts val="158"/>
                </a:spcBef>
              </a:pPr>
              <a:r>
                <a:rPr sz="3000" spc="0" dirty="0">
                  <a:latin typeface="Arial"/>
                  <a:cs typeface="Arial"/>
                </a:rPr>
                <a:t>•</a:t>
              </a:r>
              <a:endParaRPr sz="3000">
                <a:latin typeface="Arial"/>
                <a:cs typeface="Arial"/>
              </a:endParaRPr>
            </a:p>
          </p:txBody>
        </p:sp>
        <p:sp>
          <p:nvSpPr>
            <p:cNvPr id="5" name="object 8"/>
            <p:cNvSpPr txBox="1"/>
            <p:nvPr/>
          </p:nvSpPr>
          <p:spPr>
            <a:xfrm>
              <a:off x="879144" y="2253132"/>
              <a:ext cx="7447559" cy="324197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 marR="57063">
                <a:lnSpc>
                  <a:spcPts val="3155"/>
                </a:lnSpc>
                <a:spcBef>
                  <a:spcPts val="157"/>
                </a:spcBef>
              </a:pPr>
              <a:r>
                <a:rPr sz="4500" b="1" i="1" spc="-50" baseline="2730" dirty="0">
                  <a:latin typeface="Calibri"/>
                  <a:cs typeface="Calibri"/>
                </a:rPr>
                <a:t>P</a:t>
              </a:r>
              <a:r>
                <a:rPr sz="4500" b="1" i="1" spc="0" baseline="2730" dirty="0">
                  <a:latin typeface="Calibri"/>
                  <a:cs typeface="Calibri"/>
                </a:rPr>
                <a:t>ermane</a:t>
              </a:r>
              <a:r>
                <a:rPr sz="4500" b="1" i="1" spc="-25" baseline="2730" dirty="0">
                  <a:latin typeface="Calibri"/>
                  <a:cs typeface="Calibri"/>
                </a:rPr>
                <a:t>n</a:t>
              </a:r>
              <a:r>
                <a:rPr sz="4500" b="1" i="1" spc="0" baseline="2730" dirty="0">
                  <a:latin typeface="Calibri"/>
                  <a:cs typeface="Calibri"/>
                </a:rPr>
                <a:t>t</a:t>
              </a:r>
              <a:r>
                <a:rPr sz="4500" b="1" i="1" spc="-14" baseline="2730" dirty="0">
                  <a:latin typeface="Calibri"/>
                  <a:cs typeface="Calibri"/>
                </a:rPr>
                <a:t> </a:t>
              </a:r>
              <a:r>
                <a:rPr sz="4500" b="1" i="1" spc="0" baseline="2730" dirty="0">
                  <a:latin typeface="Calibri"/>
                  <a:cs typeface="Calibri"/>
                </a:rPr>
                <a:t>Act</a:t>
              </a:r>
              <a:r>
                <a:rPr sz="4500" b="1" i="1" spc="-9" baseline="2730" dirty="0">
                  <a:latin typeface="Calibri"/>
                  <a:cs typeface="Calibri"/>
                </a:rPr>
                <a:t>i</a:t>
              </a:r>
              <a:r>
                <a:rPr sz="4500" b="1" i="1" spc="0" baseline="2730" dirty="0">
                  <a:latin typeface="Calibri"/>
                  <a:cs typeface="Calibri"/>
                </a:rPr>
                <a:t>ons</a:t>
              </a:r>
              <a:r>
                <a:rPr sz="4500" b="1" i="1" spc="9" baseline="2730" dirty="0">
                  <a:latin typeface="Calibri"/>
                  <a:cs typeface="Calibri"/>
                </a:rPr>
                <a:t> </a:t>
              </a:r>
              <a:r>
                <a:rPr sz="4500" b="1" i="1" spc="0" baseline="2730" dirty="0">
                  <a:latin typeface="Calibri"/>
                  <a:cs typeface="Calibri"/>
                </a:rPr>
                <a:t>(Gk)</a:t>
              </a:r>
              <a:r>
                <a:rPr sz="4500" b="1" i="1" spc="-9" baseline="2730" dirty="0">
                  <a:latin typeface="Calibri"/>
                  <a:cs typeface="Calibri"/>
                </a:rPr>
                <a:t> </a:t>
              </a:r>
              <a:r>
                <a:rPr sz="4500" spc="0" baseline="2730" dirty="0">
                  <a:latin typeface="Calibri"/>
                  <a:cs typeface="Calibri"/>
                </a:rPr>
                <a:t>–</a:t>
              </a:r>
              <a:r>
                <a:rPr sz="4500" spc="9" baseline="2730" dirty="0">
                  <a:latin typeface="Calibri"/>
                  <a:cs typeface="Calibri"/>
                </a:rPr>
                <a:t> </a:t>
              </a:r>
              <a:r>
                <a:rPr sz="4500" spc="0" baseline="2730" dirty="0">
                  <a:latin typeface="Calibri"/>
                  <a:cs typeface="Calibri"/>
                </a:rPr>
                <a:t>a </a:t>
              </a:r>
              <a:r>
                <a:rPr sz="4500" spc="-9" baseline="2730" dirty="0">
                  <a:latin typeface="Calibri"/>
                  <a:cs typeface="Calibri"/>
                </a:rPr>
                <a:t>l</a:t>
              </a:r>
              <a:r>
                <a:rPr sz="4500" spc="0" baseline="2730" dirty="0">
                  <a:latin typeface="Calibri"/>
                  <a:cs typeface="Calibri"/>
                </a:rPr>
                <a:t>oad of </a:t>
              </a:r>
              <a:r>
                <a:rPr sz="4500" spc="-25" baseline="2730" dirty="0">
                  <a:latin typeface="Calibri"/>
                  <a:cs typeface="Calibri"/>
                </a:rPr>
                <a:t>c</a:t>
              </a:r>
              <a:r>
                <a:rPr sz="4500" spc="0" baseline="2730" dirty="0">
                  <a:latin typeface="Calibri"/>
                  <a:cs typeface="Calibri"/>
                </a:rPr>
                <a:t>on</a:t>
              </a:r>
              <a:r>
                <a:rPr sz="4500" spc="-39" baseline="2730" dirty="0">
                  <a:latin typeface="Calibri"/>
                  <a:cs typeface="Calibri"/>
                </a:rPr>
                <a:t>s</a:t>
              </a:r>
              <a:r>
                <a:rPr sz="4500" spc="-34" baseline="2730" dirty="0">
                  <a:latin typeface="Calibri"/>
                  <a:cs typeface="Calibri"/>
                </a:rPr>
                <a:t>t</a:t>
              </a:r>
              <a:r>
                <a:rPr sz="4500" spc="0" baseline="2730" dirty="0">
                  <a:latin typeface="Calibri"/>
                  <a:cs typeface="Calibri"/>
                </a:rPr>
                <a:t>a</a:t>
              </a:r>
              <a:r>
                <a:rPr sz="4500" spc="-29" baseline="2730" dirty="0">
                  <a:latin typeface="Calibri"/>
                  <a:cs typeface="Calibri"/>
                </a:rPr>
                <a:t>n</a:t>
              </a:r>
              <a:r>
                <a:rPr sz="4500" spc="0" baseline="2730" dirty="0">
                  <a:latin typeface="Calibri"/>
                  <a:cs typeface="Calibri"/>
                </a:rPr>
                <a:t>t</a:t>
              </a:r>
              <a:endParaRPr sz="3000" dirty="0">
                <a:latin typeface="Calibri"/>
                <a:cs typeface="Calibri"/>
              </a:endParaRPr>
            </a:p>
            <a:p>
              <a:pPr marL="12700" marR="57063">
                <a:lnSpc>
                  <a:spcPts val="3600"/>
                </a:lnSpc>
                <a:spcBef>
                  <a:spcPts val="22"/>
                </a:spcBef>
              </a:pPr>
              <a:r>
                <a:rPr sz="4500" spc="0" baseline="1820" dirty="0">
                  <a:latin typeface="Calibri"/>
                  <a:cs typeface="Calibri"/>
                </a:rPr>
                <a:t>ma</a:t>
              </a:r>
              <a:r>
                <a:rPr sz="4500" spc="4" baseline="1820" dirty="0">
                  <a:latin typeface="Calibri"/>
                  <a:cs typeface="Calibri"/>
                </a:rPr>
                <a:t>g</a:t>
              </a:r>
              <a:r>
                <a:rPr sz="4500" spc="0" baseline="1820" dirty="0">
                  <a:latin typeface="Calibri"/>
                  <a:cs typeface="Calibri"/>
                </a:rPr>
                <a:t>n</a:t>
              </a:r>
              <a:r>
                <a:rPr sz="4500" spc="-9" baseline="1820" dirty="0">
                  <a:latin typeface="Calibri"/>
                  <a:cs typeface="Calibri"/>
                </a:rPr>
                <a:t>i</a:t>
              </a:r>
              <a:r>
                <a:rPr sz="4500" spc="0" baseline="1820" dirty="0">
                  <a:latin typeface="Calibri"/>
                  <a:cs typeface="Calibri"/>
                </a:rPr>
                <a:t>tude</a:t>
              </a:r>
              <a:r>
                <a:rPr sz="4500" spc="-29" baseline="1820" dirty="0">
                  <a:latin typeface="Calibri"/>
                  <a:cs typeface="Calibri"/>
                </a:rPr>
                <a:t> </a:t>
              </a:r>
              <a:r>
                <a:rPr sz="4500" spc="0" baseline="1820" dirty="0">
                  <a:latin typeface="Calibri"/>
                  <a:cs typeface="Calibri"/>
                </a:rPr>
                <a:t>and position th</a:t>
              </a:r>
              <a:r>
                <a:rPr sz="4500" spc="-19" baseline="1820" dirty="0">
                  <a:latin typeface="Calibri"/>
                  <a:cs typeface="Calibri"/>
                </a:rPr>
                <a:t>a</a:t>
              </a:r>
              <a:r>
                <a:rPr sz="4500" spc="0" baseline="1820" dirty="0">
                  <a:latin typeface="Calibri"/>
                  <a:cs typeface="Calibri"/>
                </a:rPr>
                <a:t>t</a:t>
              </a:r>
              <a:r>
                <a:rPr sz="4500" spc="-25" baseline="1820" dirty="0">
                  <a:latin typeface="Calibri"/>
                  <a:cs typeface="Calibri"/>
                </a:rPr>
                <a:t> </a:t>
              </a:r>
              <a:r>
                <a:rPr sz="4500" spc="0" baseline="1820" dirty="0">
                  <a:latin typeface="Calibri"/>
                  <a:cs typeface="Calibri"/>
                </a:rPr>
                <a:t>ac</a:t>
              </a:r>
              <a:r>
                <a:rPr sz="4500" spc="4" baseline="1820" dirty="0">
                  <a:latin typeface="Calibri"/>
                  <a:cs typeface="Calibri"/>
                </a:rPr>
                <a:t>t</a:t>
              </a:r>
              <a:r>
                <a:rPr sz="4500" spc="0" baseline="1820" dirty="0">
                  <a:latin typeface="Calibri"/>
                  <a:cs typeface="Calibri"/>
                </a:rPr>
                <a:t>s</a:t>
              </a:r>
              <a:r>
                <a:rPr sz="4500" spc="-14" baseline="1820" dirty="0">
                  <a:latin typeface="Calibri"/>
                  <a:cs typeface="Calibri"/>
                </a:rPr>
                <a:t> </a:t>
              </a:r>
              <a:r>
                <a:rPr sz="4500" spc="0" baseline="1820" dirty="0">
                  <a:latin typeface="Calibri"/>
                  <a:cs typeface="Calibri"/>
                </a:rPr>
                <a:t>p</a:t>
              </a:r>
              <a:r>
                <a:rPr sz="4500" spc="-9" baseline="1820" dirty="0">
                  <a:latin typeface="Calibri"/>
                  <a:cs typeface="Calibri"/>
                </a:rPr>
                <a:t>e</a:t>
              </a:r>
              <a:r>
                <a:rPr sz="4500" spc="0" baseline="1820" dirty="0">
                  <a:latin typeface="Calibri"/>
                  <a:cs typeface="Calibri"/>
                </a:rPr>
                <a:t>rmane</a:t>
              </a:r>
              <a:r>
                <a:rPr sz="4500" spc="-29" baseline="1820" dirty="0">
                  <a:latin typeface="Calibri"/>
                  <a:cs typeface="Calibri"/>
                </a:rPr>
                <a:t>n</a:t>
              </a:r>
              <a:r>
                <a:rPr sz="4500" spc="0" baseline="1820" dirty="0">
                  <a:latin typeface="Calibri"/>
                  <a:cs typeface="Calibri"/>
                </a:rPr>
                <a:t>tly</a:t>
              </a:r>
              <a:endParaRPr sz="3000" dirty="0">
                <a:latin typeface="Calibri"/>
                <a:cs typeface="Calibri"/>
              </a:endParaRPr>
            </a:p>
            <a:p>
              <a:pPr marL="12700" marR="57063">
                <a:lnSpc>
                  <a:spcPts val="3600"/>
                </a:lnSpc>
              </a:pPr>
              <a:r>
                <a:rPr sz="4500" spc="0" baseline="1820" dirty="0">
                  <a:latin typeface="Calibri"/>
                  <a:cs typeface="Calibri"/>
                </a:rPr>
                <a:t>such</a:t>
              </a:r>
              <a:r>
                <a:rPr sz="4500" spc="-19" baseline="1820" dirty="0">
                  <a:latin typeface="Calibri"/>
                  <a:cs typeface="Calibri"/>
                </a:rPr>
                <a:t> </a:t>
              </a:r>
              <a:r>
                <a:rPr sz="4500" spc="0" baseline="1820" dirty="0">
                  <a:latin typeface="Calibri"/>
                  <a:cs typeface="Calibri"/>
                </a:rPr>
                <a:t>as f</a:t>
              </a:r>
              <a:r>
                <a:rPr sz="4500" spc="-9" baseline="1820" dirty="0">
                  <a:latin typeface="Calibri"/>
                  <a:cs typeface="Calibri"/>
                </a:rPr>
                <a:t>l</a:t>
              </a:r>
              <a:r>
                <a:rPr sz="4500" spc="0" baseline="1820" dirty="0">
                  <a:latin typeface="Calibri"/>
                  <a:cs typeface="Calibri"/>
                </a:rPr>
                <a:t>oor</a:t>
              </a:r>
              <a:r>
                <a:rPr sz="4500" spc="14" baseline="1820" dirty="0">
                  <a:latin typeface="Calibri"/>
                  <a:cs typeface="Calibri"/>
                </a:rPr>
                <a:t> </a:t>
              </a:r>
              <a:r>
                <a:rPr sz="4500" spc="0" baseline="1820" dirty="0">
                  <a:latin typeface="Calibri"/>
                  <a:cs typeface="Calibri"/>
                </a:rPr>
                <a:t>slab, f</a:t>
              </a:r>
              <a:r>
                <a:rPr sz="4500" spc="-9" baseline="1820" dirty="0">
                  <a:latin typeface="Calibri"/>
                  <a:cs typeface="Calibri"/>
                </a:rPr>
                <a:t>i</a:t>
              </a:r>
              <a:r>
                <a:rPr sz="4500" spc="0" baseline="1820" dirty="0">
                  <a:latin typeface="Calibri"/>
                  <a:cs typeface="Calibri"/>
                </a:rPr>
                <a:t>n</a:t>
              </a:r>
              <a:r>
                <a:rPr sz="4500" spc="-9" baseline="1820" dirty="0">
                  <a:latin typeface="Calibri"/>
                  <a:cs typeface="Calibri"/>
                </a:rPr>
                <a:t>i</a:t>
              </a:r>
              <a:r>
                <a:rPr sz="4500" spc="0" baseline="1820" dirty="0">
                  <a:latin typeface="Calibri"/>
                  <a:cs typeface="Calibri"/>
                </a:rPr>
                <a:t>shin</a:t>
              </a:r>
              <a:r>
                <a:rPr sz="4500" spc="25" baseline="1820" dirty="0">
                  <a:latin typeface="Calibri"/>
                  <a:cs typeface="Calibri"/>
                </a:rPr>
                <a:t>g</a:t>
              </a:r>
              <a:r>
                <a:rPr sz="4500" spc="0" baseline="1820" dirty="0">
                  <a:latin typeface="Calibri"/>
                  <a:cs typeface="Calibri"/>
                </a:rPr>
                <a:t>, partit</a:t>
              </a:r>
              <a:r>
                <a:rPr sz="4500" spc="-4" baseline="1820" dirty="0">
                  <a:latin typeface="Calibri"/>
                  <a:cs typeface="Calibri"/>
                </a:rPr>
                <a:t>i</a:t>
              </a:r>
              <a:r>
                <a:rPr sz="4500" spc="0" baseline="1820" dirty="0">
                  <a:latin typeface="Calibri"/>
                  <a:cs typeface="Calibri"/>
                </a:rPr>
                <a:t>ons and s</a:t>
              </a:r>
              <a:r>
                <a:rPr sz="4500" spc="-9" baseline="1820" dirty="0">
                  <a:latin typeface="Calibri"/>
                  <a:cs typeface="Calibri"/>
                </a:rPr>
                <a:t>e</a:t>
              </a:r>
              <a:r>
                <a:rPr sz="4500" spc="0" baseline="1820" dirty="0">
                  <a:latin typeface="Calibri"/>
                  <a:cs typeface="Calibri"/>
                </a:rPr>
                <a:t>l</a:t>
              </a:r>
              <a:r>
                <a:rPr sz="4500" spc="9" baseline="1820" dirty="0">
                  <a:latin typeface="Calibri"/>
                  <a:cs typeface="Calibri"/>
                </a:rPr>
                <a:t>f</a:t>
              </a:r>
              <a:r>
                <a:rPr sz="4500" spc="0" baseline="1820" dirty="0">
                  <a:latin typeface="Calibri"/>
                  <a:cs typeface="Calibri"/>
                </a:rPr>
                <a:t>-</a:t>
              </a:r>
              <a:endParaRPr sz="3000" dirty="0">
                <a:latin typeface="Calibri"/>
                <a:cs typeface="Calibri"/>
              </a:endParaRPr>
            </a:p>
            <a:p>
              <a:pPr marL="12700" marR="57063">
                <a:lnSpc>
                  <a:spcPts val="3600"/>
                </a:lnSpc>
              </a:pPr>
              <a:r>
                <a:rPr sz="4500" spc="-25" baseline="1820" dirty="0">
                  <a:latin typeface="Calibri"/>
                  <a:cs typeface="Calibri"/>
                </a:rPr>
                <a:t>w</a:t>
              </a:r>
              <a:r>
                <a:rPr sz="4500" spc="0" baseline="1820" dirty="0">
                  <a:latin typeface="Calibri"/>
                  <a:cs typeface="Calibri"/>
                </a:rPr>
                <a:t>e</a:t>
              </a:r>
              <a:r>
                <a:rPr sz="4500" spc="-9" baseline="1820" dirty="0">
                  <a:latin typeface="Calibri"/>
                  <a:cs typeface="Calibri"/>
                </a:rPr>
                <a:t>i</a:t>
              </a:r>
              <a:r>
                <a:rPr sz="4500" spc="0" baseline="1820" dirty="0">
                  <a:latin typeface="Calibri"/>
                  <a:cs typeface="Calibri"/>
                </a:rPr>
                <a:t>g</a:t>
              </a:r>
              <a:r>
                <a:rPr sz="4500" spc="-25" baseline="1820" dirty="0">
                  <a:latin typeface="Calibri"/>
                  <a:cs typeface="Calibri"/>
                </a:rPr>
                <a:t>h</a:t>
              </a:r>
              <a:r>
                <a:rPr sz="4500" spc="0" baseline="1820" dirty="0">
                  <a:latin typeface="Calibri"/>
                  <a:cs typeface="Calibri"/>
                </a:rPr>
                <a:t>t.</a:t>
              </a:r>
              <a:endParaRPr sz="3000" dirty="0">
                <a:latin typeface="Calibri"/>
                <a:cs typeface="Calibri"/>
              </a:endParaRPr>
            </a:p>
            <a:p>
              <a:pPr marL="12700">
                <a:lnSpc>
                  <a:spcPct val="99995"/>
                </a:lnSpc>
                <a:spcBef>
                  <a:spcPts val="526"/>
                </a:spcBef>
              </a:pPr>
              <a:r>
                <a:rPr sz="3000" b="1" i="1" spc="-139" dirty="0">
                  <a:latin typeface="Calibri"/>
                  <a:cs typeface="Calibri"/>
                </a:rPr>
                <a:t>V</a:t>
              </a:r>
              <a:r>
                <a:rPr sz="3000" b="1" i="1" spc="0" dirty="0">
                  <a:latin typeface="Calibri"/>
                  <a:cs typeface="Calibri"/>
                </a:rPr>
                <a:t>ariab</a:t>
              </a:r>
              <a:r>
                <a:rPr sz="3000" b="1" i="1" spc="-9" dirty="0">
                  <a:latin typeface="Calibri"/>
                  <a:cs typeface="Calibri"/>
                </a:rPr>
                <a:t>l</a:t>
              </a:r>
              <a:r>
                <a:rPr sz="3000" b="1" i="1" spc="0" dirty="0">
                  <a:latin typeface="Calibri"/>
                  <a:cs typeface="Calibri"/>
                </a:rPr>
                <a:t>e Act</a:t>
              </a:r>
              <a:r>
                <a:rPr sz="3000" b="1" i="1" spc="-9" dirty="0">
                  <a:latin typeface="Calibri"/>
                  <a:cs typeface="Calibri"/>
                </a:rPr>
                <a:t>i</a:t>
              </a:r>
              <a:r>
                <a:rPr sz="3000" b="1" i="1" spc="0" dirty="0">
                  <a:latin typeface="Calibri"/>
                  <a:cs typeface="Calibri"/>
                </a:rPr>
                <a:t>ons</a:t>
              </a:r>
              <a:r>
                <a:rPr sz="3000" b="1" i="1" spc="4" dirty="0">
                  <a:latin typeface="Calibri"/>
                  <a:cs typeface="Calibri"/>
                </a:rPr>
                <a:t> </a:t>
              </a:r>
              <a:r>
                <a:rPr sz="3000" b="1" i="1" spc="14" dirty="0">
                  <a:latin typeface="Calibri"/>
                  <a:cs typeface="Calibri"/>
                </a:rPr>
                <a:t>(</a:t>
              </a:r>
              <a:r>
                <a:rPr sz="3000" b="1" i="1" spc="-4" dirty="0">
                  <a:latin typeface="Calibri"/>
                  <a:cs typeface="Calibri"/>
                </a:rPr>
                <a:t>Q</a:t>
              </a:r>
              <a:r>
                <a:rPr sz="3000" b="1" i="1" spc="0" dirty="0">
                  <a:latin typeface="Calibri"/>
                  <a:cs typeface="Calibri"/>
                </a:rPr>
                <a:t>k)</a:t>
              </a:r>
              <a:r>
                <a:rPr sz="3000" b="1" i="1" spc="4" dirty="0">
                  <a:latin typeface="Calibri"/>
                  <a:cs typeface="Calibri"/>
                </a:rPr>
                <a:t> </a:t>
              </a:r>
              <a:r>
                <a:rPr sz="3000" spc="0" dirty="0">
                  <a:latin typeface="Calibri"/>
                  <a:cs typeface="Calibri"/>
                </a:rPr>
                <a:t>– load on a</a:t>
              </a:r>
              <a:r>
                <a:rPr sz="3000" spc="9" dirty="0">
                  <a:latin typeface="Calibri"/>
                  <a:cs typeface="Calibri"/>
                </a:rPr>
                <a:t> </a:t>
              </a:r>
              <a:r>
                <a:rPr sz="3000" spc="-39" dirty="0">
                  <a:latin typeface="Calibri"/>
                  <a:cs typeface="Calibri"/>
                </a:rPr>
                <a:t>s</a:t>
              </a:r>
              <a:r>
                <a:rPr sz="3000" spc="0" dirty="0">
                  <a:latin typeface="Calibri"/>
                  <a:cs typeface="Calibri"/>
                </a:rPr>
                <a:t>tructu</a:t>
              </a:r>
              <a:r>
                <a:rPr sz="3000" spc="-39" dirty="0">
                  <a:latin typeface="Calibri"/>
                  <a:cs typeface="Calibri"/>
                </a:rPr>
                <a:t>r</a:t>
              </a:r>
              <a:r>
                <a:rPr sz="3000" spc="0" dirty="0">
                  <a:latin typeface="Calibri"/>
                  <a:cs typeface="Calibri"/>
                </a:rPr>
                <a:t>e</a:t>
              </a:r>
              <a:r>
                <a:rPr sz="3000" spc="-9" dirty="0">
                  <a:latin typeface="Calibri"/>
                  <a:cs typeface="Calibri"/>
                </a:rPr>
                <a:t> </a:t>
              </a:r>
              <a:r>
                <a:rPr sz="3000" spc="0" dirty="0">
                  <a:latin typeface="Calibri"/>
                  <a:cs typeface="Calibri"/>
                </a:rPr>
                <a:t>or memb</a:t>
              </a:r>
              <a:r>
                <a:rPr sz="3000" spc="-4" dirty="0">
                  <a:latin typeface="Calibri"/>
                  <a:cs typeface="Calibri"/>
                </a:rPr>
                <a:t>e</a:t>
              </a:r>
              <a:r>
                <a:rPr sz="3000" spc="0" dirty="0">
                  <a:latin typeface="Calibri"/>
                  <a:cs typeface="Calibri"/>
                </a:rPr>
                <a:t>r</a:t>
              </a:r>
              <a:r>
                <a:rPr sz="3000" spc="-9" dirty="0">
                  <a:latin typeface="Calibri"/>
                  <a:cs typeface="Calibri"/>
                </a:rPr>
                <a:t> </a:t>
              </a:r>
              <a:r>
                <a:rPr sz="3000" spc="0" dirty="0">
                  <a:latin typeface="Calibri"/>
                  <a:cs typeface="Calibri"/>
                </a:rPr>
                <a:t>p</a:t>
              </a:r>
              <a:r>
                <a:rPr sz="3000" spc="-54" dirty="0">
                  <a:latin typeface="Calibri"/>
                  <a:cs typeface="Calibri"/>
                </a:rPr>
                <a:t>r</a:t>
              </a:r>
              <a:r>
                <a:rPr sz="3000" spc="0" dirty="0">
                  <a:latin typeface="Calibri"/>
                  <a:cs typeface="Calibri"/>
                </a:rPr>
                <a:t>oduced </a:t>
              </a:r>
              <a:r>
                <a:rPr sz="3000" spc="-19" dirty="0">
                  <a:latin typeface="Calibri"/>
                  <a:cs typeface="Calibri"/>
                </a:rPr>
                <a:t>b</a:t>
              </a:r>
              <a:r>
                <a:rPr sz="3000" spc="0" dirty="0">
                  <a:latin typeface="Calibri"/>
                  <a:cs typeface="Calibri"/>
                </a:rPr>
                <a:t>y the</a:t>
              </a:r>
              <a:r>
                <a:rPr sz="3000" spc="-9" dirty="0">
                  <a:latin typeface="Calibri"/>
                  <a:cs typeface="Calibri"/>
                </a:rPr>
                <a:t> </a:t>
              </a:r>
              <a:r>
                <a:rPr sz="3000" spc="-54" dirty="0">
                  <a:latin typeface="Calibri"/>
                  <a:cs typeface="Calibri"/>
                </a:rPr>
                <a:t>e</a:t>
              </a:r>
              <a:r>
                <a:rPr sz="3000" spc="0" dirty="0">
                  <a:latin typeface="Calibri"/>
                  <a:cs typeface="Calibri"/>
                </a:rPr>
                <a:t>x</a:t>
              </a:r>
              <a:r>
                <a:rPr sz="3000" spc="-25" dirty="0">
                  <a:latin typeface="Calibri"/>
                  <a:cs typeface="Calibri"/>
                </a:rPr>
                <a:t>t</a:t>
              </a:r>
              <a:r>
                <a:rPr sz="3000" spc="0" dirty="0">
                  <a:latin typeface="Calibri"/>
                  <a:cs typeface="Calibri"/>
                </a:rPr>
                <a:t>e</a:t>
              </a:r>
              <a:r>
                <a:rPr sz="3000" spc="-4" dirty="0">
                  <a:latin typeface="Calibri"/>
                  <a:cs typeface="Calibri"/>
                </a:rPr>
                <a:t>r</a:t>
              </a:r>
              <a:r>
                <a:rPr sz="3000" spc="0" dirty="0">
                  <a:latin typeface="Calibri"/>
                  <a:cs typeface="Calibri"/>
                </a:rPr>
                <a:t>nal e</a:t>
              </a:r>
              <a:r>
                <a:rPr sz="3000" spc="-54" dirty="0">
                  <a:latin typeface="Calibri"/>
                  <a:cs typeface="Calibri"/>
                </a:rPr>
                <a:t>n</a:t>
              </a:r>
              <a:r>
                <a:rPr sz="3000" spc="0" dirty="0">
                  <a:latin typeface="Calibri"/>
                  <a:cs typeface="Calibri"/>
                </a:rPr>
                <a:t>vi</a:t>
              </a:r>
              <a:r>
                <a:rPr sz="3000" spc="-54" dirty="0">
                  <a:latin typeface="Calibri"/>
                  <a:cs typeface="Calibri"/>
                </a:rPr>
                <a:t>r</a:t>
              </a:r>
              <a:r>
                <a:rPr sz="3000" spc="0" dirty="0">
                  <a:latin typeface="Calibri"/>
                  <a:cs typeface="Calibri"/>
                </a:rPr>
                <a:t>onme</a:t>
              </a:r>
              <a:r>
                <a:rPr sz="3000" spc="-29" dirty="0">
                  <a:latin typeface="Calibri"/>
                  <a:cs typeface="Calibri"/>
                </a:rPr>
                <a:t>n</a:t>
              </a:r>
              <a:r>
                <a:rPr sz="3000" spc="0" dirty="0">
                  <a:latin typeface="Calibri"/>
                  <a:cs typeface="Calibri"/>
                </a:rPr>
                <a:t>t or t</a:t>
              </a:r>
              <a:r>
                <a:rPr sz="3000" spc="-14" dirty="0">
                  <a:latin typeface="Calibri"/>
                  <a:cs typeface="Calibri"/>
                </a:rPr>
                <a:t>h</a:t>
              </a:r>
              <a:r>
                <a:rPr sz="3000" spc="0" dirty="0">
                  <a:latin typeface="Calibri"/>
                  <a:cs typeface="Calibri"/>
                </a:rPr>
                <a:t>e</a:t>
              </a:r>
              <a:r>
                <a:rPr sz="3000" spc="-14" dirty="0">
                  <a:latin typeface="Calibri"/>
                  <a:cs typeface="Calibri"/>
                </a:rPr>
                <a:t> </a:t>
              </a:r>
              <a:r>
                <a:rPr sz="3000" spc="0" dirty="0">
                  <a:latin typeface="Calibri"/>
                  <a:cs typeface="Calibri"/>
                </a:rPr>
                <a:t>i</a:t>
              </a:r>
              <a:r>
                <a:rPr sz="3000" spc="-34" dirty="0">
                  <a:latin typeface="Calibri"/>
                  <a:cs typeface="Calibri"/>
                </a:rPr>
                <a:t>nt</a:t>
              </a:r>
              <a:r>
                <a:rPr sz="3000" spc="0" dirty="0">
                  <a:latin typeface="Calibri"/>
                  <a:cs typeface="Calibri"/>
                </a:rPr>
                <a:t>e</a:t>
              </a:r>
              <a:r>
                <a:rPr sz="3000" spc="-9" dirty="0">
                  <a:latin typeface="Calibri"/>
                  <a:cs typeface="Calibri"/>
                </a:rPr>
                <a:t>n</a:t>
              </a:r>
              <a:r>
                <a:rPr sz="3000" spc="0" dirty="0">
                  <a:latin typeface="Calibri"/>
                  <a:cs typeface="Calibri"/>
                </a:rPr>
                <a:t>d</a:t>
              </a:r>
              <a:r>
                <a:rPr sz="3000" spc="-9" dirty="0">
                  <a:latin typeface="Calibri"/>
                  <a:cs typeface="Calibri"/>
                </a:rPr>
                <a:t>e</a:t>
              </a:r>
              <a:r>
                <a:rPr sz="3000" spc="0" dirty="0">
                  <a:latin typeface="Calibri"/>
                  <a:cs typeface="Calibri"/>
                </a:rPr>
                <a:t>d occupancy</a:t>
              </a:r>
              <a:r>
                <a:rPr sz="3000" spc="-25" dirty="0">
                  <a:latin typeface="Calibri"/>
                  <a:cs typeface="Calibri"/>
                </a:rPr>
                <a:t> </a:t>
              </a:r>
              <a:r>
                <a:rPr sz="3000" spc="0" dirty="0">
                  <a:latin typeface="Calibri"/>
                  <a:cs typeface="Calibri"/>
                </a:rPr>
                <a:t>or use.</a:t>
              </a:r>
              <a:endParaRPr sz="3000" dirty="0">
                <a:latin typeface="Calibri"/>
                <a:cs typeface="Calibri"/>
              </a:endParaRPr>
            </a:p>
          </p:txBody>
        </p:sp>
        <p:sp>
          <p:nvSpPr>
            <p:cNvPr id="6" name="object 7"/>
            <p:cNvSpPr txBox="1"/>
            <p:nvPr/>
          </p:nvSpPr>
          <p:spPr>
            <a:xfrm>
              <a:off x="535940" y="4150875"/>
              <a:ext cx="215900" cy="406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3165"/>
                </a:lnSpc>
                <a:spcBef>
                  <a:spcPts val="158"/>
                </a:spcBef>
              </a:pPr>
              <a:r>
                <a:rPr sz="3000" spc="0" dirty="0">
                  <a:latin typeface="Arial"/>
                  <a:cs typeface="Arial"/>
                </a:rPr>
                <a:t>•</a:t>
              </a:r>
              <a:endParaRPr sz="3000">
                <a:latin typeface="Arial"/>
                <a:cs typeface="Arial"/>
              </a:endParaRPr>
            </a:p>
          </p:txBody>
        </p:sp>
        <p:sp>
          <p:nvSpPr>
            <p:cNvPr id="7" name="object 6"/>
            <p:cNvSpPr txBox="1"/>
            <p:nvPr/>
          </p:nvSpPr>
          <p:spPr>
            <a:xfrm>
              <a:off x="535940" y="5614245"/>
              <a:ext cx="215900" cy="406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3165"/>
                </a:lnSpc>
                <a:spcBef>
                  <a:spcPts val="158"/>
                </a:spcBef>
              </a:pPr>
              <a:r>
                <a:rPr sz="3000" spc="0" dirty="0">
                  <a:latin typeface="Arial"/>
                  <a:cs typeface="Arial"/>
                </a:rPr>
                <a:t>•</a:t>
              </a:r>
              <a:endParaRPr sz="3000">
                <a:latin typeface="Arial"/>
                <a:cs typeface="Arial"/>
              </a:endParaRPr>
            </a:p>
          </p:txBody>
        </p:sp>
        <p:sp>
          <p:nvSpPr>
            <p:cNvPr id="8" name="object 5"/>
            <p:cNvSpPr txBox="1"/>
            <p:nvPr/>
          </p:nvSpPr>
          <p:spPr>
            <a:xfrm>
              <a:off x="879144" y="5637225"/>
              <a:ext cx="1724445" cy="406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3155"/>
                </a:lnSpc>
                <a:spcBef>
                  <a:spcPts val="157"/>
                </a:spcBef>
              </a:pPr>
              <a:r>
                <a:rPr sz="4500" b="1" i="1" spc="0" baseline="2730" dirty="0">
                  <a:latin typeface="Calibri"/>
                  <a:cs typeface="Calibri"/>
                </a:rPr>
                <a:t>A</a:t>
              </a:r>
              <a:r>
                <a:rPr sz="4500" b="1" i="1" spc="-39" baseline="2730" dirty="0">
                  <a:latin typeface="Calibri"/>
                  <a:cs typeface="Calibri"/>
                </a:rPr>
                <a:t>c</a:t>
              </a:r>
              <a:r>
                <a:rPr sz="4500" b="1" i="1" spc="0" baseline="2730" dirty="0">
                  <a:latin typeface="Calibri"/>
                  <a:cs typeface="Calibri"/>
                </a:rPr>
                <a:t>cide</a:t>
              </a:r>
              <a:r>
                <a:rPr sz="4500" b="1" i="1" spc="-25" baseline="2730" dirty="0">
                  <a:latin typeface="Calibri"/>
                  <a:cs typeface="Calibri"/>
                </a:rPr>
                <a:t>n</a:t>
              </a:r>
              <a:r>
                <a:rPr sz="4500" b="1" i="1" spc="-29" baseline="2730" dirty="0">
                  <a:latin typeface="Calibri"/>
                  <a:cs typeface="Calibri"/>
                </a:rPr>
                <a:t>t</a:t>
              </a:r>
              <a:r>
                <a:rPr sz="4500" b="1" i="1" spc="0" baseline="2730" dirty="0">
                  <a:latin typeface="Calibri"/>
                  <a:cs typeface="Calibri"/>
                </a:rPr>
                <a:t>al</a:t>
              </a:r>
              <a:endParaRPr sz="3000">
                <a:latin typeface="Calibri"/>
                <a:cs typeface="Calibri"/>
              </a:endParaRPr>
            </a:p>
          </p:txBody>
        </p:sp>
        <p:sp>
          <p:nvSpPr>
            <p:cNvPr id="9" name="object 4"/>
            <p:cNvSpPr txBox="1"/>
            <p:nvPr/>
          </p:nvSpPr>
          <p:spPr>
            <a:xfrm>
              <a:off x="2693466" y="5637225"/>
              <a:ext cx="5741480" cy="406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3155"/>
                </a:lnSpc>
                <a:spcBef>
                  <a:spcPts val="157"/>
                </a:spcBef>
              </a:pPr>
              <a:r>
                <a:rPr sz="4500" b="1" i="1" spc="-9" baseline="2730" dirty="0">
                  <a:latin typeface="Calibri"/>
                  <a:cs typeface="Calibri"/>
                </a:rPr>
                <a:t>A</a:t>
              </a:r>
              <a:r>
                <a:rPr sz="4500" b="1" i="1" spc="0" baseline="2730" dirty="0">
                  <a:latin typeface="Calibri"/>
                  <a:cs typeface="Calibri"/>
                </a:rPr>
                <a:t>ctions</a:t>
              </a:r>
              <a:r>
                <a:rPr sz="4500" b="1" i="1" spc="19" baseline="2730" dirty="0">
                  <a:latin typeface="Calibri"/>
                  <a:cs typeface="Calibri"/>
                </a:rPr>
                <a:t> </a:t>
              </a:r>
              <a:r>
                <a:rPr sz="4500" b="1" i="1" spc="0" baseline="2730" dirty="0">
                  <a:latin typeface="Calibri"/>
                  <a:cs typeface="Calibri"/>
                </a:rPr>
                <a:t>– </a:t>
              </a:r>
              <a:r>
                <a:rPr sz="4500" spc="-54" baseline="2730" dirty="0">
                  <a:latin typeface="Calibri"/>
                  <a:cs typeface="Calibri"/>
                </a:rPr>
                <a:t>e</a:t>
              </a:r>
              <a:r>
                <a:rPr sz="4500" spc="0" baseline="2730" dirty="0">
                  <a:latin typeface="Calibri"/>
                  <a:cs typeface="Calibri"/>
                </a:rPr>
                <a:t>xp</a:t>
              </a:r>
              <a:r>
                <a:rPr sz="4500" spc="-9" baseline="2730" dirty="0">
                  <a:latin typeface="Calibri"/>
                  <a:cs typeface="Calibri"/>
                </a:rPr>
                <a:t>l</a:t>
              </a:r>
              <a:r>
                <a:rPr sz="4500" spc="0" baseline="2730" dirty="0">
                  <a:latin typeface="Calibri"/>
                  <a:cs typeface="Calibri"/>
                </a:rPr>
                <a:t>osions,</a:t>
              </a:r>
              <a:r>
                <a:rPr sz="4500" spc="24" baseline="2730" dirty="0">
                  <a:latin typeface="Calibri"/>
                  <a:cs typeface="Calibri"/>
                </a:rPr>
                <a:t> </a:t>
              </a:r>
              <a:r>
                <a:rPr sz="4500" spc="-25" baseline="2730" dirty="0">
                  <a:latin typeface="Calibri"/>
                  <a:cs typeface="Calibri"/>
                </a:rPr>
                <a:t>v</a:t>
              </a:r>
              <a:r>
                <a:rPr sz="4500" spc="0" baseline="2730" dirty="0">
                  <a:latin typeface="Calibri"/>
                  <a:cs typeface="Calibri"/>
                </a:rPr>
                <a:t>e</a:t>
              </a:r>
              <a:r>
                <a:rPr sz="4500" spc="-9" baseline="2730" dirty="0">
                  <a:latin typeface="Calibri"/>
                  <a:cs typeface="Calibri"/>
                </a:rPr>
                <a:t>h</a:t>
              </a:r>
              <a:r>
                <a:rPr sz="4500" spc="0" baseline="2730" dirty="0">
                  <a:latin typeface="Calibri"/>
                  <a:cs typeface="Calibri"/>
                </a:rPr>
                <a:t>ic</a:t>
              </a:r>
              <a:r>
                <a:rPr sz="4500" spc="-4" baseline="2730" dirty="0">
                  <a:latin typeface="Calibri"/>
                  <a:cs typeface="Calibri"/>
                </a:rPr>
                <a:t>l</a:t>
              </a:r>
              <a:r>
                <a:rPr sz="4500" spc="0" baseline="2730" dirty="0">
                  <a:latin typeface="Calibri"/>
                  <a:cs typeface="Calibri"/>
                </a:rPr>
                <a:t>e</a:t>
              </a:r>
              <a:r>
                <a:rPr sz="4500" spc="-25" baseline="2730" dirty="0">
                  <a:latin typeface="Calibri"/>
                  <a:cs typeface="Calibri"/>
                </a:rPr>
                <a:t> </a:t>
              </a:r>
              <a:r>
                <a:rPr sz="4500" spc="0" baseline="2730" dirty="0">
                  <a:latin typeface="Calibri"/>
                  <a:cs typeface="Calibri"/>
                </a:rPr>
                <a:t>impact.</a:t>
              </a:r>
              <a:endParaRPr sz="300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353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/>
          <p:nvPr/>
        </p:nvSpPr>
        <p:spPr>
          <a:xfrm>
            <a:off x="762000" y="1524000"/>
            <a:ext cx="7460933" cy="4471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4"/>
          <p:cNvSpPr txBox="1"/>
          <p:nvPr/>
        </p:nvSpPr>
        <p:spPr>
          <a:xfrm>
            <a:off x="5751777" y="685800"/>
            <a:ext cx="247115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typ</a:t>
            </a:r>
            <a:r>
              <a:rPr sz="2700" spc="-4" baseline="3034" dirty="0">
                <a:latin typeface="Calibri"/>
                <a:cs typeface="Calibri"/>
              </a:rPr>
              <a:t>i</a:t>
            </a:r>
            <a:r>
              <a:rPr sz="2700" spc="-19" baseline="3034" dirty="0">
                <a:latin typeface="Calibri"/>
                <a:cs typeface="Calibri"/>
              </a:rPr>
              <a:t>c</a:t>
            </a:r>
            <a:r>
              <a:rPr sz="2700" spc="0" baseline="3034" dirty="0">
                <a:latin typeface="Calibri"/>
                <a:cs typeface="Calibri"/>
              </a:rPr>
              <a:t>al perma</a:t>
            </a:r>
            <a:r>
              <a:rPr sz="2700" spc="4" baseline="3034" dirty="0">
                <a:latin typeface="Calibri"/>
                <a:cs typeface="Calibri"/>
              </a:rPr>
              <a:t>n</a:t>
            </a:r>
            <a:r>
              <a:rPr sz="2700" spc="0" baseline="3034" dirty="0">
                <a:latin typeface="Calibri"/>
                <a:cs typeface="Calibri"/>
              </a:rPr>
              <a:t>e</a:t>
            </a:r>
            <a:r>
              <a:rPr sz="2700" spc="-4" baseline="3034" dirty="0">
                <a:latin typeface="Calibri"/>
                <a:cs typeface="Calibri"/>
              </a:rPr>
              <a:t>n</a:t>
            </a:r>
            <a:r>
              <a:rPr sz="2700" spc="0" baseline="3034" dirty="0">
                <a:latin typeface="Calibri"/>
                <a:cs typeface="Calibri"/>
              </a:rPr>
              <a:t>t a</a:t>
            </a:r>
            <a:r>
              <a:rPr sz="2700" spc="-4" baseline="3034" dirty="0">
                <a:latin typeface="Calibri"/>
                <a:cs typeface="Calibri"/>
              </a:rPr>
              <a:t>c</a:t>
            </a:r>
            <a:r>
              <a:rPr sz="2700" spc="0" baseline="3034" dirty="0">
                <a:latin typeface="Calibri"/>
                <a:cs typeface="Calibri"/>
              </a:rPr>
              <a:t>t</a:t>
            </a:r>
            <a:r>
              <a:rPr sz="2700" spc="-9" baseline="3034" dirty="0">
                <a:latin typeface="Calibri"/>
                <a:cs typeface="Calibri"/>
              </a:rPr>
              <a:t>i</a:t>
            </a:r>
            <a:r>
              <a:rPr sz="2700" spc="0" baseline="3034" dirty="0">
                <a:latin typeface="Calibri"/>
                <a:cs typeface="Calibri"/>
              </a:rPr>
              <a:t>ons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72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/>
          <p:nvPr/>
        </p:nvSpPr>
        <p:spPr>
          <a:xfrm>
            <a:off x="838200" y="2057400"/>
            <a:ext cx="7538073" cy="3906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4"/>
          <p:cNvSpPr txBox="1"/>
          <p:nvPr/>
        </p:nvSpPr>
        <p:spPr>
          <a:xfrm>
            <a:off x="5943600" y="685800"/>
            <a:ext cx="217397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typ</a:t>
            </a:r>
            <a:r>
              <a:rPr sz="2700" spc="-4" baseline="3034" dirty="0">
                <a:latin typeface="Calibri"/>
                <a:cs typeface="Calibri"/>
              </a:rPr>
              <a:t>i</a:t>
            </a:r>
            <a:r>
              <a:rPr sz="2700" spc="-19" baseline="3034" dirty="0">
                <a:latin typeface="Calibri"/>
                <a:cs typeface="Calibri"/>
              </a:rPr>
              <a:t>c</a:t>
            </a:r>
            <a:r>
              <a:rPr sz="2700" spc="0" baseline="3034" dirty="0">
                <a:latin typeface="Calibri"/>
                <a:cs typeface="Calibri"/>
              </a:rPr>
              <a:t>al </a:t>
            </a:r>
            <a:r>
              <a:rPr sz="2700" spc="-25" baseline="3034" dirty="0">
                <a:latin typeface="Calibri"/>
                <a:cs typeface="Calibri"/>
              </a:rPr>
              <a:t>v</a:t>
            </a:r>
            <a:r>
              <a:rPr sz="2700" spc="0" baseline="3034" dirty="0">
                <a:latin typeface="Calibri"/>
                <a:cs typeface="Calibri"/>
              </a:rPr>
              <a:t>ar</a:t>
            </a:r>
            <a:r>
              <a:rPr sz="2700" spc="-4" baseline="3034" dirty="0">
                <a:latin typeface="Calibri"/>
                <a:cs typeface="Calibri"/>
              </a:rPr>
              <a:t>i</a:t>
            </a:r>
            <a:r>
              <a:rPr sz="2700" spc="0" baseline="3034" dirty="0">
                <a:latin typeface="Calibri"/>
                <a:cs typeface="Calibri"/>
              </a:rPr>
              <a:t>able</a:t>
            </a:r>
            <a:r>
              <a:rPr sz="2700" spc="14" baseline="3034" dirty="0">
                <a:latin typeface="Calibri"/>
                <a:cs typeface="Calibri"/>
              </a:rPr>
              <a:t> </a:t>
            </a:r>
            <a:r>
              <a:rPr sz="2700" spc="0" baseline="3034" dirty="0">
                <a:latin typeface="Calibri"/>
                <a:cs typeface="Calibri"/>
              </a:rPr>
              <a:t>ac</a:t>
            </a:r>
            <a:r>
              <a:rPr sz="2700" spc="-4" baseline="3034" dirty="0">
                <a:latin typeface="Calibri"/>
                <a:cs typeface="Calibri"/>
              </a:rPr>
              <a:t>ti</a:t>
            </a:r>
            <a:r>
              <a:rPr sz="2700" spc="0" baseline="3034" dirty="0">
                <a:latin typeface="Calibri"/>
                <a:cs typeface="Calibri"/>
              </a:rPr>
              <a:t>ons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28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0" y="685800"/>
            <a:ext cx="6939794" cy="585012"/>
            <a:chOff x="1146454" y="601497"/>
            <a:chExt cx="6939794" cy="585012"/>
          </a:xfrm>
        </p:grpSpPr>
        <p:sp>
          <p:nvSpPr>
            <p:cNvPr id="3" name="object 13"/>
            <p:cNvSpPr txBox="1"/>
            <p:nvPr/>
          </p:nvSpPr>
          <p:spPr>
            <a:xfrm>
              <a:off x="1146454" y="601497"/>
              <a:ext cx="1995575" cy="58501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4585"/>
                </a:lnSpc>
                <a:spcBef>
                  <a:spcPts val="229"/>
                </a:spcBef>
              </a:pPr>
              <a:r>
                <a:rPr sz="6600" b="1" spc="-150" baseline="3103" dirty="0">
                  <a:latin typeface="Calibri"/>
                  <a:cs typeface="Calibri"/>
                </a:rPr>
                <a:t>W</a:t>
              </a:r>
              <a:r>
                <a:rPr sz="6600" b="1" spc="0" baseline="3103" dirty="0">
                  <a:latin typeface="Calibri"/>
                  <a:cs typeface="Calibri"/>
                </a:rPr>
                <a:t>eig</a:t>
              </a:r>
              <a:r>
                <a:rPr sz="6600" b="1" spc="-29" baseline="3103" dirty="0">
                  <a:latin typeface="Calibri"/>
                  <a:cs typeface="Calibri"/>
                </a:rPr>
                <a:t>h</a:t>
              </a:r>
              <a:r>
                <a:rPr sz="6600" b="1" spc="0" baseline="3103" dirty="0">
                  <a:latin typeface="Calibri"/>
                  <a:cs typeface="Calibri"/>
                </a:rPr>
                <a:t>ts</a:t>
              </a:r>
              <a:endParaRPr sz="4400">
                <a:latin typeface="Calibri"/>
                <a:cs typeface="Calibri"/>
              </a:endParaRPr>
            </a:p>
          </p:txBody>
        </p:sp>
        <p:sp>
          <p:nvSpPr>
            <p:cNvPr id="4" name="object 12"/>
            <p:cNvSpPr txBox="1"/>
            <p:nvPr/>
          </p:nvSpPr>
          <p:spPr>
            <a:xfrm>
              <a:off x="3153225" y="601497"/>
              <a:ext cx="587253" cy="58501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4585"/>
                </a:lnSpc>
                <a:spcBef>
                  <a:spcPts val="229"/>
                </a:spcBef>
              </a:pPr>
              <a:r>
                <a:rPr sz="6600" b="1" spc="0" baseline="3103" dirty="0">
                  <a:latin typeface="Calibri"/>
                  <a:cs typeface="Calibri"/>
                </a:rPr>
                <a:t>of</a:t>
              </a:r>
              <a:endParaRPr sz="4400" dirty="0">
                <a:latin typeface="Calibri"/>
                <a:cs typeface="Calibri"/>
              </a:endParaRPr>
            </a:p>
          </p:txBody>
        </p:sp>
        <p:sp>
          <p:nvSpPr>
            <p:cNvPr id="5" name="object 11"/>
            <p:cNvSpPr txBox="1"/>
            <p:nvPr/>
          </p:nvSpPr>
          <p:spPr>
            <a:xfrm>
              <a:off x="3757607" y="601497"/>
              <a:ext cx="2001248" cy="58501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4585"/>
                </a:lnSpc>
                <a:spcBef>
                  <a:spcPts val="229"/>
                </a:spcBef>
              </a:pPr>
              <a:r>
                <a:rPr sz="6600" b="1" spc="0" baseline="3103" dirty="0">
                  <a:latin typeface="Calibri"/>
                  <a:cs typeface="Calibri"/>
                </a:rPr>
                <a:t>Build</a:t>
              </a:r>
              <a:r>
                <a:rPr sz="6600" b="1" spc="-4" baseline="3103" dirty="0">
                  <a:latin typeface="Calibri"/>
                  <a:cs typeface="Calibri"/>
                </a:rPr>
                <a:t>i</a:t>
              </a:r>
              <a:r>
                <a:rPr sz="6600" b="1" spc="0" baseline="3103" dirty="0">
                  <a:latin typeface="Calibri"/>
                  <a:cs typeface="Calibri"/>
                </a:rPr>
                <a:t>ng</a:t>
              </a:r>
              <a:endParaRPr sz="4400" dirty="0">
                <a:latin typeface="Calibri"/>
                <a:cs typeface="Calibri"/>
              </a:endParaRPr>
            </a:p>
          </p:txBody>
        </p:sp>
        <p:sp>
          <p:nvSpPr>
            <p:cNvPr id="6" name="object 10"/>
            <p:cNvSpPr txBox="1"/>
            <p:nvPr/>
          </p:nvSpPr>
          <p:spPr>
            <a:xfrm>
              <a:off x="5773333" y="601497"/>
              <a:ext cx="2312915" cy="58501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4585"/>
                </a:lnSpc>
                <a:spcBef>
                  <a:spcPts val="229"/>
                </a:spcBef>
              </a:pPr>
              <a:r>
                <a:rPr sz="6600" b="1" spc="0" baseline="3103" dirty="0">
                  <a:latin typeface="Calibri"/>
                  <a:cs typeface="Calibri"/>
                </a:rPr>
                <a:t>M</a:t>
              </a:r>
              <a:r>
                <a:rPr sz="6600" b="1" spc="-34" baseline="3103" dirty="0">
                  <a:latin typeface="Calibri"/>
                  <a:cs typeface="Calibri"/>
                </a:rPr>
                <a:t>a</a:t>
              </a:r>
              <a:r>
                <a:rPr sz="6600" b="1" spc="-50" baseline="3103" dirty="0">
                  <a:latin typeface="Calibri"/>
                  <a:cs typeface="Calibri"/>
                </a:rPr>
                <a:t>t</a:t>
              </a:r>
              <a:r>
                <a:rPr sz="6600" b="1" spc="0" baseline="3103" dirty="0">
                  <a:latin typeface="Calibri"/>
                  <a:cs typeface="Calibri"/>
                </a:rPr>
                <a:t>erials</a:t>
              </a:r>
              <a:endParaRPr sz="4400">
                <a:latin typeface="Calibri"/>
                <a:cs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400" y="1593850"/>
            <a:ext cx="7848600" cy="4559808"/>
            <a:chOff x="360553" y="1593850"/>
            <a:chExt cx="8332597" cy="4559808"/>
          </a:xfrm>
        </p:grpSpPr>
        <p:sp>
          <p:nvSpPr>
            <p:cNvPr id="7" name="object 14"/>
            <p:cNvSpPr/>
            <p:nvPr/>
          </p:nvSpPr>
          <p:spPr>
            <a:xfrm>
              <a:off x="5943600" y="1593850"/>
              <a:ext cx="0" cy="4559808"/>
            </a:xfrm>
            <a:custGeom>
              <a:avLst/>
              <a:gdLst/>
              <a:ahLst/>
              <a:cxnLst/>
              <a:rect l="l" t="t" r="r" b="b"/>
              <a:pathLst>
                <a:path h="4559808">
                  <a:moveTo>
                    <a:pt x="0" y="0"/>
                  </a:moveTo>
                  <a:lnTo>
                    <a:pt x="0" y="455980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15"/>
            <p:cNvSpPr/>
            <p:nvPr/>
          </p:nvSpPr>
          <p:spPr>
            <a:xfrm>
              <a:off x="603250" y="2118360"/>
              <a:ext cx="8089900" cy="0"/>
            </a:xfrm>
            <a:custGeom>
              <a:avLst/>
              <a:gdLst/>
              <a:ahLst/>
              <a:cxnLst/>
              <a:rect l="l" t="t" r="r" b="b"/>
              <a:pathLst>
                <a:path w="8089900">
                  <a:moveTo>
                    <a:pt x="0" y="0"/>
                  </a:moveTo>
                  <a:lnTo>
                    <a:pt x="80899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16"/>
            <p:cNvSpPr/>
            <p:nvPr/>
          </p:nvSpPr>
          <p:spPr>
            <a:xfrm>
              <a:off x="603250" y="3960114"/>
              <a:ext cx="8089900" cy="0"/>
            </a:xfrm>
            <a:custGeom>
              <a:avLst/>
              <a:gdLst/>
              <a:ahLst/>
              <a:cxnLst/>
              <a:rect l="l" t="t" r="r" b="b"/>
              <a:pathLst>
                <a:path w="8089900">
                  <a:moveTo>
                    <a:pt x="0" y="0"/>
                  </a:moveTo>
                  <a:lnTo>
                    <a:pt x="80899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17"/>
            <p:cNvSpPr/>
            <p:nvPr/>
          </p:nvSpPr>
          <p:spPr>
            <a:xfrm>
              <a:off x="609600" y="1593850"/>
              <a:ext cx="0" cy="4559808"/>
            </a:xfrm>
            <a:custGeom>
              <a:avLst/>
              <a:gdLst/>
              <a:ahLst/>
              <a:cxnLst/>
              <a:rect l="l" t="t" r="r" b="b"/>
              <a:pathLst>
                <a:path h="4559808">
                  <a:moveTo>
                    <a:pt x="0" y="0"/>
                  </a:moveTo>
                  <a:lnTo>
                    <a:pt x="0" y="455980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18"/>
            <p:cNvSpPr/>
            <p:nvPr/>
          </p:nvSpPr>
          <p:spPr>
            <a:xfrm>
              <a:off x="8686800" y="1593850"/>
              <a:ext cx="0" cy="4559808"/>
            </a:xfrm>
            <a:custGeom>
              <a:avLst/>
              <a:gdLst/>
              <a:ahLst/>
              <a:cxnLst/>
              <a:rect l="l" t="t" r="r" b="b"/>
              <a:pathLst>
                <a:path h="4559808">
                  <a:moveTo>
                    <a:pt x="0" y="0"/>
                  </a:moveTo>
                  <a:lnTo>
                    <a:pt x="0" y="455980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19"/>
            <p:cNvSpPr/>
            <p:nvPr/>
          </p:nvSpPr>
          <p:spPr>
            <a:xfrm>
              <a:off x="603250" y="1600200"/>
              <a:ext cx="8089900" cy="0"/>
            </a:xfrm>
            <a:custGeom>
              <a:avLst/>
              <a:gdLst/>
              <a:ahLst/>
              <a:cxnLst/>
              <a:rect l="l" t="t" r="r" b="b"/>
              <a:pathLst>
                <a:path w="8089900">
                  <a:moveTo>
                    <a:pt x="0" y="0"/>
                  </a:moveTo>
                  <a:lnTo>
                    <a:pt x="80899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20"/>
            <p:cNvSpPr/>
            <p:nvPr/>
          </p:nvSpPr>
          <p:spPr>
            <a:xfrm>
              <a:off x="603250" y="6147308"/>
              <a:ext cx="8089900" cy="0"/>
            </a:xfrm>
            <a:custGeom>
              <a:avLst/>
              <a:gdLst/>
              <a:ahLst/>
              <a:cxnLst/>
              <a:rect l="l" t="t" r="r" b="b"/>
              <a:pathLst>
                <a:path w="8089900">
                  <a:moveTo>
                    <a:pt x="0" y="0"/>
                  </a:moveTo>
                  <a:lnTo>
                    <a:pt x="80899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7"/>
            <p:cNvSpPr txBox="1"/>
            <p:nvPr/>
          </p:nvSpPr>
          <p:spPr>
            <a:xfrm>
              <a:off x="360553" y="1600200"/>
              <a:ext cx="5583047" cy="5181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874558" marR="1873658" algn="ctr">
                <a:lnSpc>
                  <a:spcPct val="101725"/>
                </a:lnSpc>
                <a:spcBef>
                  <a:spcPts val="310"/>
                </a:spcBef>
              </a:pPr>
              <a:r>
                <a:rPr sz="2800" b="1" dirty="0">
                  <a:latin typeface="Calibri"/>
                  <a:cs typeface="Calibri"/>
                </a:rPr>
                <a:t>M</a:t>
              </a:r>
              <a:r>
                <a:rPr sz="2800" b="1" spc="-214" dirty="0">
                  <a:latin typeface="Calibri"/>
                  <a:cs typeface="Calibri"/>
                </a:rPr>
                <a:t>A</a:t>
              </a:r>
              <a:r>
                <a:rPr sz="2800" b="1" spc="0" dirty="0">
                  <a:latin typeface="Calibri"/>
                  <a:cs typeface="Calibri"/>
                </a:rPr>
                <a:t>TERIAL</a:t>
              </a:r>
              <a:endParaRPr sz="2800" dirty="0">
                <a:latin typeface="Calibri"/>
                <a:cs typeface="Calibri"/>
              </a:endParaRPr>
            </a:p>
          </p:txBody>
        </p:sp>
        <p:sp>
          <p:nvSpPr>
            <p:cNvPr id="15" name="object 6"/>
            <p:cNvSpPr txBox="1"/>
            <p:nvPr/>
          </p:nvSpPr>
          <p:spPr>
            <a:xfrm>
              <a:off x="5943600" y="1600200"/>
              <a:ext cx="2743200" cy="5181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533653">
                <a:lnSpc>
                  <a:spcPct val="101725"/>
                </a:lnSpc>
                <a:spcBef>
                  <a:spcPts val="310"/>
                </a:spcBef>
              </a:pPr>
              <a:r>
                <a:rPr sz="2800" b="1" spc="0" dirty="0">
                  <a:latin typeface="Calibri"/>
                  <a:cs typeface="Calibri"/>
                </a:rPr>
                <a:t>UNIT</a:t>
              </a:r>
              <a:r>
                <a:rPr sz="2800" b="1" spc="-52" dirty="0">
                  <a:latin typeface="Calibri"/>
                  <a:cs typeface="Calibri"/>
                </a:rPr>
                <a:t> </a:t>
              </a:r>
              <a:r>
                <a:rPr sz="2800" b="1" spc="0" dirty="0">
                  <a:latin typeface="Calibri"/>
                  <a:cs typeface="Calibri"/>
                </a:rPr>
                <a:t>MASS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16" name="object 5"/>
            <p:cNvSpPr txBox="1"/>
            <p:nvPr/>
          </p:nvSpPr>
          <p:spPr>
            <a:xfrm>
              <a:off x="609600" y="2118360"/>
              <a:ext cx="5334000" cy="184175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91440" marR="3007619">
                <a:lnSpc>
                  <a:spcPts val="2400"/>
                </a:lnSpc>
                <a:spcBef>
                  <a:spcPts val="434"/>
                </a:spcBef>
              </a:pPr>
              <a:r>
                <a:rPr sz="2000" spc="0" dirty="0">
                  <a:latin typeface="Calibri"/>
                  <a:cs typeface="Calibri"/>
                </a:rPr>
                <a:t>Nor</a:t>
              </a:r>
              <a:r>
                <a:rPr sz="2000" spc="-9" dirty="0">
                  <a:latin typeface="Calibri"/>
                  <a:cs typeface="Calibri"/>
                </a:rPr>
                <a:t>m</a:t>
              </a:r>
              <a:r>
                <a:rPr sz="2000" spc="0" dirty="0">
                  <a:latin typeface="Calibri"/>
                  <a:cs typeface="Calibri"/>
                </a:rPr>
                <a:t>al</a:t>
              </a:r>
              <a:r>
                <a:rPr sz="2000" spc="-14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Conc</a:t>
              </a:r>
              <a:r>
                <a:rPr sz="2000" spc="-25" dirty="0">
                  <a:latin typeface="Calibri"/>
                  <a:cs typeface="Calibri"/>
                </a:rPr>
                <a:t>r</a:t>
              </a:r>
              <a:r>
                <a:rPr sz="2000" spc="-14" dirty="0">
                  <a:latin typeface="Calibri"/>
                  <a:cs typeface="Calibri"/>
                </a:rPr>
                <a:t>e</a:t>
              </a:r>
              <a:r>
                <a:rPr sz="2000" spc="-25" dirty="0">
                  <a:latin typeface="Calibri"/>
                  <a:cs typeface="Calibri"/>
                </a:rPr>
                <a:t>t</a:t>
              </a:r>
              <a:r>
                <a:rPr sz="2000" spc="0" dirty="0">
                  <a:latin typeface="Calibri"/>
                  <a:cs typeface="Calibri"/>
                </a:rPr>
                <a:t>e L</a:t>
              </a:r>
              <a:r>
                <a:rPr sz="2000" spc="-4" dirty="0">
                  <a:latin typeface="Calibri"/>
                  <a:cs typeface="Calibri"/>
                </a:rPr>
                <a:t>i</a:t>
              </a:r>
              <a:r>
                <a:rPr sz="2000" spc="0" dirty="0">
                  <a:latin typeface="Calibri"/>
                  <a:cs typeface="Calibri"/>
                </a:rPr>
                <a:t>g</a:t>
              </a:r>
              <a:r>
                <a:rPr sz="2000" spc="-14" dirty="0">
                  <a:latin typeface="Calibri"/>
                  <a:cs typeface="Calibri"/>
                </a:rPr>
                <a:t>h</a:t>
              </a:r>
              <a:r>
                <a:rPr sz="2000" spc="0" dirty="0">
                  <a:latin typeface="Calibri"/>
                  <a:cs typeface="Calibri"/>
                </a:rPr>
                <a:t>t</a:t>
              </a:r>
              <a:r>
                <a:rPr sz="2000" spc="-14" dirty="0">
                  <a:latin typeface="Calibri"/>
                  <a:cs typeface="Calibri"/>
                </a:rPr>
                <a:t>w</a:t>
              </a:r>
              <a:r>
                <a:rPr sz="2000" spc="0" dirty="0">
                  <a:latin typeface="Calibri"/>
                  <a:cs typeface="Calibri"/>
                </a:rPr>
                <a:t>e</a:t>
              </a:r>
              <a:r>
                <a:rPr sz="2000" spc="-4" dirty="0">
                  <a:latin typeface="Calibri"/>
                  <a:cs typeface="Calibri"/>
                </a:rPr>
                <a:t>i</a:t>
              </a:r>
              <a:r>
                <a:rPr sz="2000" spc="0" dirty="0">
                  <a:latin typeface="Calibri"/>
                  <a:cs typeface="Calibri"/>
                </a:rPr>
                <a:t>g</a:t>
              </a:r>
              <a:r>
                <a:rPr sz="2000" spc="-14" dirty="0">
                  <a:latin typeface="Calibri"/>
                  <a:cs typeface="Calibri"/>
                </a:rPr>
                <a:t>h</a:t>
              </a:r>
              <a:r>
                <a:rPr sz="2000" spc="0" dirty="0">
                  <a:latin typeface="Calibri"/>
                  <a:cs typeface="Calibri"/>
                </a:rPr>
                <a:t>t</a:t>
              </a:r>
              <a:r>
                <a:rPr sz="2000" spc="-19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Con</a:t>
              </a:r>
              <a:r>
                <a:rPr sz="2000" spc="4" dirty="0">
                  <a:latin typeface="Calibri"/>
                  <a:cs typeface="Calibri"/>
                </a:rPr>
                <a:t>c</a:t>
              </a:r>
              <a:r>
                <a:rPr sz="2000" spc="-25" dirty="0">
                  <a:latin typeface="Calibri"/>
                  <a:cs typeface="Calibri"/>
                </a:rPr>
                <a:t>r</a:t>
              </a:r>
              <a:r>
                <a:rPr sz="2000" spc="-14" dirty="0">
                  <a:latin typeface="Calibri"/>
                  <a:cs typeface="Calibri"/>
                </a:rPr>
                <a:t>e</a:t>
              </a:r>
              <a:r>
                <a:rPr sz="2000" spc="-25" dirty="0">
                  <a:latin typeface="Calibri"/>
                  <a:cs typeface="Calibri"/>
                </a:rPr>
                <a:t>t</a:t>
              </a:r>
              <a:r>
                <a:rPr sz="2000" spc="0" dirty="0">
                  <a:latin typeface="Calibri"/>
                  <a:cs typeface="Calibri"/>
                </a:rPr>
                <a:t>e </a:t>
              </a:r>
              <a:r>
                <a:rPr sz="2000" spc="-29" dirty="0">
                  <a:latin typeface="Calibri"/>
                  <a:cs typeface="Calibri"/>
                </a:rPr>
                <a:t>R</a:t>
              </a:r>
              <a:r>
                <a:rPr sz="2000" spc="0" dirty="0">
                  <a:latin typeface="Calibri"/>
                  <a:cs typeface="Calibri"/>
                </a:rPr>
                <a:t>e</a:t>
              </a:r>
              <a:r>
                <a:rPr sz="2000" spc="-4" dirty="0">
                  <a:latin typeface="Calibri"/>
                  <a:cs typeface="Calibri"/>
                </a:rPr>
                <a:t>i</a:t>
              </a:r>
              <a:r>
                <a:rPr sz="2000" spc="-9" dirty="0">
                  <a:latin typeface="Calibri"/>
                  <a:cs typeface="Calibri"/>
                </a:rPr>
                <a:t>n</a:t>
              </a:r>
              <a:r>
                <a:rPr sz="2000" spc="-34" dirty="0">
                  <a:latin typeface="Calibri"/>
                  <a:cs typeface="Calibri"/>
                </a:rPr>
                <a:t>f</a:t>
              </a:r>
              <a:r>
                <a:rPr sz="2000" spc="0" dirty="0">
                  <a:latin typeface="Calibri"/>
                  <a:cs typeface="Calibri"/>
                </a:rPr>
                <a:t>o</a:t>
              </a:r>
              <a:r>
                <a:rPr sz="2000" spc="-29" dirty="0">
                  <a:latin typeface="Calibri"/>
                  <a:cs typeface="Calibri"/>
                </a:rPr>
                <a:t>r</a:t>
              </a:r>
              <a:r>
                <a:rPr sz="2000" spc="0" dirty="0">
                  <a:latin typeface="Calibri"/>
                  <a:cs typeface="Calibri"/>
                </a:rPr>
                <a:t>ced</a:t>
              </a:r>
              <a:r>
                <a:rPr sz="2000" spc="-25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Con</a:t>
              </a:r>
              <a:r>
                <a:rPr sz="2000" spc="4" dirty="0">
                  <a:latin typeface="Calibri"/>
                  <a:cs typeface="Calibri"/>
                </a:rPr>
                <a:t>c</a:t>
              </a:r>
              <a:r>
                <a:rPr sz="2000" spc="-25" dirty="0">
                  <a:latin typeface="Calibri"/>
                  <a:cs typeface="Calibri"/>
                </a:rPr>
                <a:t>r</a:t>
              </a:r>
              <a:r>
                <a:rPr sz="2000" spc="-14" dirty="0">
                  <a:latin typeface="Calibri"/>
                  <a:cs typeface="Calibri"/>
                </a:rPr>
                <a:t>e</a:t>
              </a:r>
              <a:r>
                <a:rPr sz="2000" spc="-25" dirty="0">
                  <a:latin typeface="Calibri"/>
                  <a:cs typeface="Calibri"/>
                </a:rPr>
                <a:t>t</a:t>
              </a:r>
              <a:r>
                <a:rPr sz="2000" spc="0" dirty="0">
                  <a:latin typeface="Calibri"/>
                  <a:cs typeface="Calibri"/>
                </a:rPr>
                <a:t>e S</a:t>
              </a:r>
              <a:r>
                <a:rPr sz="2000" spc="-19" dirty="0">
                  <a:latin typeface="Calibri"/>
                  <a:cs typeface="Calibri"/>
                </a:rPr>
                <a:t>t</a:t>
              </a:r>
              <a:r>
                <a:rPr sz="2000" spc="0" dirty="0">
                  <a:latin typeface="Calibri"/>
                  <a:cs typeface="Calibri"/>
                </a:rPr>
                <a:t>eel</a:t>
              </a:r>
              <a:endParaRPr sz="2000" dirty="0">
                <a:latin typeface="Calibri"/>
                <a:cs typeface="Calibri"/>
              </a:endParaRPr>
            </a:p>
            <a:p>
              <a:pPr marL="91440">
                <a:lnSpc>
                  <a:spcPct val="101725"/>
                </a:lnSpc>
              </a:pPr>
              <a:r>
                <a:rPr sz="2000" spc="-64" dirty="0">
                  <a:latin typeface="Calibri"/>
                  <a:cs typeface="Calibri"/>
                </a:rPr>
                <a:t>W</a:t>
              </a:r>
              <a:r>
                <a:rPr sz="2000" spc="-25" dirty="0">
                  <a:latin typeface="Calibri"/>
                  <a:cs typeface="Calibri"/>
                </a:rPr>
                <a:t>at</a:t>
              </a:r>
              <a:r>
                <a:rPr sz="2000" spc="0" dirty="0">
                  <a:latin typeface="Calibri"/>
                  <a:cs typeface="Calibri"/>
                </a:rPr>
                <a:t>er</a:t>
              </a:r>
              <a:endParaRPr sz="2000" dirty="0">
                <a:latin typeface="Calibri"/>
                <a:cs typeface="Calibri"/>
              </a:endParaRPr>
            </a:p>
          </p:txBody>
        </p:sp>
        <p:sp>
          <p:nvSpPr>
            <p:cNvPr id="17" name="object 4"/>
            <p:cNvSpPr txBox="1"/>
            <p:nvPr/>
          </p:nvSpPr>
          <p:spPr>
            <a:xfrm>
              <a:off x="5943600" y="2118360"/>
              <a:ext cx="2743200" cy="184175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748538">
                <a:lnSpc>
                  <a:spcPct val="101725"/>
                </a:lnSpc>
                <a:spcBef>
                  <a:spcPts val="330"/>
                </a:spcBef>
              </a:pPr>
              <a:r>
                <a:rPr sz="2000" spc="4" dirty="0">
                  <a:latin typeface="Calibri"/>
                  <a:cs typeface="Calibri"/>
                </a:rPr>
                <a:t>240</a:t>
              </a:r>
              <a:r>
                <a:rPr sz="2000" spc="0" dirty="0">
                  <a:latin typeface="Calibri"/>
                  <a:cs typeface="Calibri"/>
                </a:rPr>
                <a:t>0</a:t>
              </a:r>
              <a:r>
                <a:rPr sz="2000" spc="-44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k</a:t>
              </a:r>
              <a:r>
                <a:rPr sz="2000" spc="79" dirty="0">
                  <a:latin typeface="Calibri"/>
                  <a:cs typeface="Calibri"/>
                </a:rPr>
                <a:t>g</a:t>
              </a:r>
              <a:r>
                <a:rPr sz="2000" spc="0" dirty="0">
                  <a:latin typeface="Calibri"/>
                  <a:cs typeface="Calibri"/>
                </a:rPr>
                <a:t>/m3</a:t>
              </a:r>
              <a:endParaRPr sz="2000">
                <a:latin typeface="Calibri"/>
                <a:cs typeface="Calibri"/>
              </a:endParaRPr>
            </a:p>
            <a:p>
              <a:pPr marL="748538">
                <a:lnSpc>
                  <a:spcPts val="2400"/>
                </a:lnSpc>
                <a:spcBef>
                  <a:spcPts val="120"/>
                </a:spcBef>
              </a:pPr>
              <a:r>
                <a:rPr sz="3000" spc="4" baseline="1365" dirty="0">
                  <a:latin typeface="Calibri"/>
                  <a:cs typeface="Calibri"/>
                </a:rPr>
                <a:t>170</a:t>
              </a:r>
              <a:r>
                <a:rPr sz="3000" spc="0" baseline="1365" dirty="0">
                  <a:latin typeface="Calibri"/>
                  <a:cs typeface="Calibri"/>
                </a:rPr>
                <a:t>0</a:t>
              </a:r>
              <a:r>
                <a:rPr sz="3000" spc="-44" baseline="1365" dirty="0">
                  <a:latin typeface="Calibri"/>
                  <a:cs typeface="Calibri"/>
                </a:rPr>
                <a:t> </a:t>
              </a:r>
              <a:r>
                <a:rPr sz="3000" spc="0" baseline="1365" dirty="0">
                  <a:latin typeface="Calibri"/>
                  <a:cs typeface="Calibri"/>
                </a:rPr>
                <a:t>k</a:t>
              </a:r>
              <a:r>
                <a:rPr sz="3000" spc="79" baseline="1365" dirty="0">
                  <a:latin typeface="Calibri"/>
                  <a:cs typeface="Calibri"/>
                </a:rPr>
                <a:t>g</a:t>
              </a:r>
              <a:r>
                <a:rPr sz="3000" spc="4" baseline="1365" dirty="0">
                  <a:latin typeface="Calibri"/>
                  <a:cs typeface="Calibri"/>
                </a:rPr>
                <a:t>/</a:t>
              </a:r>
              <a:r>
                <a:rPr sz="3000" spc="0" baseline="1365" dirty="0">
                  <a:latin typeface="Calibri"/>
                  <a:cs typeface="Calibri"/>
                </a:rPr>
                <a:t>m3</a:t>
              </a:r>
              <a:endParaRPr sz="2000">
                <a:latin typeface="Calibri"/>
                <a:cs typeface="Calibri"/>
              </a:endParaRPr>
            </a:p>
            <a:p>
              <a:pPr marL="748538">
                <a:lnSpc>
                  <a:spcPts val="2400"/>
                </a:lnSpc>
              </a:pPr>
              <a:r>
                <a:rPr sz="3000" spc="4" baseline="1365" dirty="0">
                  <a:latin typeface="Calibri"/>
                  <a:cs typeface="Calibri"/>
                </a:rPr>
                <a:t>240</a:t>
              </a:r>
              <a:r>
                <a:rPr sz="3000" spc="0" baseline="1365" dirty="0">
                  <a:latin typeface="Calibri"/>
                  <a:cs typeface="Calibri"/>
                </a:rPr>
                <a:t>0</a:t>
              </a:r>
              <a:r>
                <a:rPr sz="3000" spc="-44" baseline="1365" dirty="0">
                  <a:latin typeface="Calibri"/>
                  <a:cs typeface="Calibri"/>
                </a:rPr>
                <a:t> </a:t>
              </a:r>
              <a:r>
                <a:rPr sz="3000" spc="0" baseline="1365" dirty="0">
                  <a:latin typeface="Calibri"/>
                  <a:cs typeface="Calibri"/>
                </a:rPr>
                <a:t>k</a:t>
              </a:r>
              <a:r>
                <a:rPr sz="3000" spc="79" baseline="1365" dirty="0">
                  <a:latin typeface="Calibri"/>
                  <a:cs typeface="Calibri"/>
                </a:rPr>
                <a:t>g</a:t>
              </a:r>
              <a:r>
                <a:rPr sz="3000" spc="4" baseline="1365" dirty="0">
                  <a:latin typeface="Calibri"/>
                  <a:cs typeface="Calibri"/>
                </a:rPr>
                <a:t>/</a:t>
              </a:r>
              <a:r>
                <a:rPr sz="3000" spc="0" baseline="1365" dirty="0">
                  <a:latin typeface="Calibri"/>
                  <a:cs typeface="Calibri"/>
                </a:rPr>
                <a:t>m3</a:t>
              </a:r>
              <a:endParaRPr sz="2000">
                <a:latin typeface="Calibri"/>
                <a:cs typeface="Calibri"/>
              </a:endParaRPr>
            </a:p>
            <a:p>
              <a:pPr marL="748538">
                <a:lnSpc>
                  <a:spcPts val="2400"/>
                </a:lnSpc>
              </a:pPr>
              <a:r>
                <a:rPr sz="3000" spc="4" baseline="1365" dirty="0">
                  <a:latin typeface="Calibri"/>
                  <a:cs typeface="Calibri"/>
                </a:rPr>
                <a:t>785</a:t>
              </a:r>
              <a:r>
                <a:rPr sz="3000" spc="0" baseline="1365" dirty="0">
                  <a:latin typeface="Calibri"/>
                  <a:cs typeface="Calibri"/>
                </a:rPr>
                <a:t>0</a:t>
              </a:r>
              <a:r>
                <a:rPr sz="3000" spc="-44" baseline="1365" dirty="0">
                  <a:latin typeface="Calibri"/>
                  <a:cs typeface="Calibri"/>
                </a:rPr>
                <a:t> </a:t>
              </a:r>
              <a:r>
                <a:rPr sz="3000" spc="0" baseline="1365" dirty="0">
                  <a:latin typeface="Calibri"/>
                  <a:cs typeface="Calibri"/>
                </a:rPr>
                <a:t>k</a:t>
              </a:r>
              <a:r>
                <a:rPr sz="3000" spc="79" baseline="1365" dirty="0">
                  <a:latin typeface="Calibri"/>
                  <a:cs typeface="Calibri"/>
                </a:rPr>
                <a:t>g</a:t>
              </a:r>
              <a:r>
                <a:rPr sz="3000" spc="4" baseline="1365" dirty="0">
                  <a:latin typeface="Calibri"/>
                  <a:cs typeface="Calibri"/>
                </a:rPr>
                <a:t>/</a:t>
              </a:r>
              <a:r>
                <a:rPr sz="3000" spc="0" baseline="1365" dirty="0">
                  <a:latin typeface="Calibri"/>
                  <a:cs typeface="Calibri"/>
                </a:rPr>
                <a:t>m3</a:t>
              </a:r>
              <a:endParaRPr sz="2000">
                <a:latin typeface="Calibri"/>
                <a:cs typeface="Calibri"/>
              </a:endParaRPr>
            </a:p>
            <a:p>
              <a:pPr marL="748538">
                <a:lnSpc>
                  <a:spcPts val="2400"/>
                </a:lnSpc>
              </a:pPr>
              <a:r>
                <a:rPr sz="3000" spc="4" baseline="1365" dirty="0">
                  <a:latin typeface="Calibri"/>
                  <a:cs typeface="Calibri"/>
                </a:rPr>
                <a:t>100</a:t>
              </a:r>
              <a:r>
                <a:rPr sz="3000" spc="0" baseline="1365" dirty="0">
                  <a:latin typeface="Calibri"/>
                  <a:cs typeface="Calibri"/>
                </a:rPr>
                <a:t>0</a:t>
              </a:r>
              <a:r>
                <a:rPr sz="3000" spc="-44" baseline="1365" dirty="0">
                  <a:latin typeface="Calibri"/>
                  <a:cs typeface="Calibri"/>
                </a:rPr>
                <a:t> </a:t>
              </a:r>
              <a:r>
                <a:rPr sz="3000" spc="0" baseline="1365" dirty="0">
                  <a:latin typeface="Calibri"/>
                  <a:cs typeface="Calibri"/>
                </a:rPr>
                <a:t>k</a:t>
              </a:r>
              <a:r>
                <a:rPr sz="3000" spc="79" baseline="1365" dirty="0">
                  <a:latin typeface="Calibri"/>
                  <a:cs typeface="Calibri"/>
                </a:rPr>
                <a:t>g</a:t>
              </a:r>
              <a:r>
                <a:rPr sz="3000" spc="4" baseline="1365" dirty="0">
                  <a:latin typeface="Calibri"/>
                  <a:cs typeface="Calibri"/>
                </a:rPr>
                <a:t>/</a:t>
              </a:r>
              <a:r>
                <a:rPr sz="3000" spc="0" baseline="1365" dirty="0">
                  <a:latin typeface="Calibri"/>
                  <a:cs typeface="Calibri"/>
                </a:rPr>
                <a:t>m3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18" name="object 3"/>
            <p:cNvSpPr txBox="1"/>
            <p:nvPr/>
          </p:nvSpPr>
          <p:spPr>
            <a:xfrm>
              <a:off x="609600" y="3960114"/>
              <a:ext cx="5334000" cy="218719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700"/>
                </a:lnSpc>
                <a:spcBef>
                  <a:spcPts val="20"/>
                </a:spcBef>
              </a:pPr>
              <a:endParaRPr sz="700"/>
            </a:p>
            <a:p>
              <a:pPr marL="91440" marR="1408989">
                <a:lnSpc>
                  <a:spcPts val="2400"/>
                </a:lnSpc>
                <a:spcBef>
                  <a:spcPts val="2120"/>
                </a:spcBef>
              </a:pPr>
              <a:r>
                <a:rPr sz="2000" spc="0" dirty="0">
                  <a:latin typeface="Calibri"/>
                  <a:cs typeface="Calibri"/>
                </a:rPr>
                <a:t>Cl</a:t>
              </a:r>
              <a:r>
                <a:rPr sz="2000" spc="-39" dirty="0">
                  <a:latin typeface="Calibri"/>
                  <a:cs typeface="Calibri"/>
                </a:rPr>
                <a:t>a</a:t>
              </a:r>
              <a:r>
                <a:rPr sz="2000" spc="0" dirty="0">
                  <a:latin typeface="Calibri"/>
                  <a:cs typeface="Calibri"/>
                </a:rPr>
                <a:t>y</a:t>
              </a:r>
              <a:r>
                <a:rPr sz="2000" spc="-14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so</a:t>
              </a:r>
              <a:r>
                <a:rPr sz="2000" spc="-9" dirty="0">
                  <a:latin typeface="Calibri"/>
                  <a:cs typeface="Calibri"/>
                </a:rPr>
                <a:t>l</a:t>
              </a:r>
              <a:r>
                <a:rPr sz="2000" spc="0" dirty="0">
                  <a:latin typeface="Calibri"/>
                  <a:cs typeface="Calibri"/>
                </a:rPr>
                <a:t>id brick</a:t>
              </a:r>
              <a:r>
                <a:rPr sz="2000" spc="-25" dirty="0">
                  <a:latin typeface="Calibri"/>
                  <a:cs typeface="Calibri"/>
                </a:rPr>
                <a:t>w</a:t>
              </a:r>
              <a:r>
                <a:rPr sz="2000" spc="0" dirty="0">
                  <a:latin typeface="Calibri"/>
                  <a:cs typeface="Calibri"/>
                </a:rPr>
                <a:t>ork per</a:t>
              </a:r>
              <a:r>
                <a:rPr sz="2000" spc="-9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25 mm</a:t>
              </a:r>
              <a:r>
                <a:rPr sz="2000" spc="-9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t</a:t>
              </a:r>
              <a:r>
                <a:rPr sz="2000" spc="4" dirty="0">
                  <a:latin typeface="Calibri"/>
                  <a:cs typeface="Calibri"/>
                </a:rPr>
                <a:t>h</a:t>
              </a:r>
              <a:r>
                <a:rPr sz="2000" spc="0" dirty="0">
                  <a:latin typeface="Calibri"/>
                  <a:cs typeface="Calibri"/>
                </a:rPr>
                <a:t>ick Solid</a:t>
              </a:r>
              <a:r>
                <a:rPr sz="2000" spc="-9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block</a:t>
              </a:r>
              <a:r>
                <a:rPr sz="2000" spc="-25" dirty="0">
                  <a:latin typeface="Calibri"/>
                  <a:cs typeface="Calibri"/>
                </a:rPr>
                <a:t>w</a:t>
              </a:r>
              <a:r>
                <a:rPr sz="2000" spc="0" dirty="0">
                  <a:latin typeface="Calibri"/>
                  <a:cs typeface="Calibri"/>
                </a:rPr>
                <a:t>ork</a:t>
              </a:r>
              <a:r>
                <a:rPr sz="2000" spc="-9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per</a:t>
              </a:r>
              <a:r>
                <a:rPr sz="2000" spc="-9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25 mm</a:t>
              </a:r>
              <a:r>
                <a:rPr sz="2000" spc="-9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t</a:t>
              </a:r>
              <a:r>
                <a:rPr sz="2000" spc="4" dirty="0">
                  <a:latin typeface="Calibri"/>
                  <a:cs typeface="Calibri"/>
                </a:rPr>
                <a:t>h</a:t>
              </a:r>
              <a:r>
                <a:rPr sz="2000" spc="0" dirty="0">
                  <a:latin typeface="Calibri"/>
                  <a:cs typeface="Calibri"/>
                </a:rPr>
                <a:t>ick Ae</a:t>
              </a:r>
              <a:r>
                <a:rPr sz="2000" spc="-34" dirty="0">
                  <a:latin typeface="Calibri"/>
                  <a:cs typeface="Calibri"/>
                </a:rPr>
                <a:t>r</a:t>
              </a:r>
              <a:r>
                <a:rPr sz="2000" spc="-25" dirty="0">
                  <a:latin typeface="Calibri"/>
                  <a:cs typeface="Calibri"/>
                </a:rPr>
                <a:t>at</a:t>
              </a:r>
              <a:r>
                <a:rPr sz="2000" spc="0" dirty="0">
                  <a:latin typeface="Calibri"/>
                  <a:cs typeface="Calibri"/>
                </a:rPr>
                <a:t>ed</a:t>
              </a:r>
              <a:r>
                <a:rPr sz="2000" spc="9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block</a:t>
              </a:r>
              <a:r>
                <a:rPr sz="2000" spc="-25" dirty="0">
                  <a:latin typeface="Calibri"/>
                  <a:cs typeface="Calibri"/>
                </a:rPr>
                <a:t>w</a:t>
              </a:r>
              <a:r>
                <a:rPr sz="2000" spc="0" dirty="0">
                  <a:latin typeface="Calibri"/>
                  <a:cs typeface="Calibri"/>
                </a:rPr>
                <a:t>ork</a:t>
              </a:r>
              <a:r>
                <a:rPr sz="2000" spc="-9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per</a:t>
              </a:r>
              <a:r>
                <a:rPr sz="2000" spc="-9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25 mm</a:t>
              </a:r>
              <a:endParaRPr sz="2000">
                <a:latin typeface="Calibri"/>
                <a:cs typeface="Calibri"/>
              </a:endParaRPr>
            </a:p>
            <a:p>
              <a:pPr marL="91440">
                <a:lnSpc>
                  <a:spcPct val="101725"/>
                </a:lnSpc>
              </a:pPr>
              <a:r>
                <a:rPr sz="2000" spc="-29" dirty="0">
                  <a:latin typeface="Calibri"/>
                  <a:cs typeface="Calibri"/>
                </a:rPr>
                <a:t>G</a:t>
              </a:r>
              <a:r>
                <a:rPr sz="2000" spc="0" dirty="0">
                  <a:latin typeface="Calibri"/>
                  <a:cs typeface="Calibri"/>
                </a:rPr>
                <a:t>yp</a:t>
              </a:r>
              <a:r>
                <a:rPr sz="2000" spc="-9" dirty="0">
                  <a:latin typeface="Calibri"/>
                  <a:cs typeface="Calibri"/>
                </a:rPr>
                <a:t>s</a:t>
              </a:r>
              <a:r>
                <a:rPr sz="2000" spc="0" dirty="0">
                  <a:latin typeface="Calibri"/>
                  <a:cs typeface="Calibri"/>
                </a:rPr>
                <a:t>um</a:t>
              </a:r>
              <a:r>
                <a:rPr sz="2000" spc="-34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pa</a:t>
              </a:r>
              <a:r>
                <a:rPr sz="2000" spc="4" dirty="0">
                  <a:latin typeface="Calibri"/>
                  <a:cs typeface="Calibri"/>
                </a:rPr>
                <a:t>n</a:t>
              </a:r>
              <a:r>
                <a:rPr sz="2000" spc="0" dirty="0">
                  <a:latin typeface="Calibri"/>
                  <a:cs typeface="Calibri"/>
                </a:rPr>
                <a:t>e</a:t>
              </a:r>
              <a:r>
                <a:rPr sz="2000" spc="-4" dirty="0">
                  <a:latin typeface="Calibri"/>
                  <a:cs typeface="Calibri"/>
                </a:rPr>
                <a:t>l</a:t>
              </a:r>
              <a:r>
                <a:rPr sz="2000" spc="0" dirty="0">
                  <a:latin typeface="Calibri"/>
                  <a:cs typeface="Calibri"/>
                </a:rPr>
                <a:t>s</a:t>
              </a:r>
              <a:r>
                <a:rPr sz="2000" spc="9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and</a:t>
              </a:r>
              <a:r>
                <a:rPr sz="2000" spc="-14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partit</a:t>
              </a:r>
              <a:r>
                <a:rPr sz="2000" spc="-4" dirty="0">
                  <a:latin typeface="Calibri"/>
                  <a:cs typeface="Calibri"/>
                </a:rPr>
                <a:t>i</a:t>
              </a:r>
              <a:r>
                <a:rPr sz="2000" spc="0" dirty="0">
                  <a:latin typeface="Calibri"/>
                  <a:cs typeface="Calibri"/>
                </a:rPr>
                <a:t>ons</a:t>
              </a:r>
              <a:r>
                <a:rPr sz="2000" spc="14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per 75</a:t>
              </a:r>
              <a:r>
                <a:rPr sz="2000" spc="-9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mm</a:t>
              </a:r>
              <a:r>
                <a:rPr sz="2000" spc="-9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t</a:t>
              </a:r>
              <a:r>
                <a:rPr sz="2000" spc="4" dirty="0">
                  <a:latin typeface="Calibri"/>
                  <a:cs typeface="Calibri"/>
                </a:rPr>
                <a:t>h</a:t>
              </a:r>
              <a:r>
                <a:rPr sz="2000" spc="0" dirty="0">
                  <a:latin typeface="Calibri"/>
                  <a:cs typeface="Calibri"/>
                </a:rPr>
                <a:t>ick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19" name="object 2"/>
            <p:cNvSpPr txBox="1"/>
            <p:nvPr/>
          </p:nvSpPr>
          <p:spPr>
            <a:xfrm>
              <a:off x="5943600" y="3960114"/>
              <a:ext cx="2743200" cy="218719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700"/>
                </a:lnSpc>
                <a:spcBef>
                  <a:spcPts val="35"/>
                </a:spcBef>
              </a:pPr>
              <a:endParaRPr sz="700"/>
            </a:p>
            <a:p>
              <a:pPr marL="878077">
                <a:lnSpc>
                  <a:spcPct val="101725"/>
                </a:lnSpc>
                <a:spcBef>
                  <a:spcPts val="2000"/>
                </a:spcBef>
              </a:pPr>
              <a:r>
                <a:rPr sz="2000" spc="4" dirty="0">
                  <a:latin typeface="Calibri"/>
                  <a:cs typeface="Calibri"/>
                </a:rPr>
                <a:t>5</a:t>
              </a:r>
              <a:r>
                <a:rPr sz="2000" spc="0" dirty="0">
                  <a:latin typeface="Calibri"/>
                  <a:cs typeface="Calibri"/>
                </a:rPr>
                <a:t>5</a:t>
              </a:r>
              <a:r>
                <a:rPr sz="2000" spc="-25" dirty="0">
                  <a:latin typeface="Calibri"/>
                  <a:cs typeface="Calibri"/>
                </a:rPr>
                <a:t> </a:t>
              </a:r>
              <a:r>
                <a:rPr sz="2000" spc="0" dirty="0">
                  <a:latin typeface="Calibri"/>
                  <a:cs typeface="Calibri"/>
                </a:rPr>
                <a:t>k</a:t>
              </a:r>
              <a:r>
                <a:rPr sz="2000" spc="79" dirty="0">
                  <a:latin typeface="Calibri"/>
                  <a:cs typeface="Calibri"/>
                </a:rPr>
                <a:t>g</a:t>
              </a:r>
              <a:r>
                <a:rPr sz="2000" spc="4" dirty="0">
                  <a:latin typeface="Calibri"/>
                  <a:cs typeface="Calibri"/>
                </a:rPr>
                <a:t>/</a:t>
              </a:r>
              <a:r>
                <a:rPr sz="2000" spc="0" dirty="0">
                  <a:latin typeface="Calibri"/>
                  <a:cs typeface="Calibri"/>
                </a:rPr>
                <a:t>m2</a:t>
              </a:r>
              <a:endParaRPr sz="2000">
                <a:latin typeface="Calibri"/>
                <a:cs typeface="Calibri"/>
              </a:endParaRPr>
            </a:p>
            <a:p>
              <a:pPr marL="878077">
                <a:lnSpc>
                  <a:spcPts val="2400"/>
                </a:lnSpc>
                <a:spcBef>
                  <a:spcPts val="120"/>
                </a:spcBef>
              </a:pPr>
              <a:r>
                <a:rPr sz="3000" spc="4" baseline="1365" dirty="0">
                  <a:latin typeface="Calibri"/>
                  <a:cs typeface="Calibri"/>
                </a:rPr>
                <a:t>5</a:t>
              </a:r>
              <a:r>
                <a:rPr sz="3000" spc="0" baseline="1365" dirty="0">
                  <a:latin typeface="Calibri"/>
                  <a:cs typeface="Calibri"/>
                </a:rPr>
                <a:t>5</a:t>
              </a:r>
              <a:r>
                <a:rPr sz="3000" spc="-25" baseline="1365" dirty="0">
                  <a:latin typeface="Calibri"/>
                  <a:cs typeface="Calibri"/>
                </a:rPr>
                <a:t> </a:t>
              </a:r>
              <a:r>
                <a:rPr sz="3000" spc="0" baseline="1365" dirty="0">
                  <a:latin typeface="Calibri"/>
                  <a:cs typeface="Calibri"/>
                </a:rPr>
                <a:t>k</a:t>
              </a:r>
              <a:r>
                <a:rPr sz="3000" spc="79" baseline="1365" dirty="0">
                  <a:latin typeface="Calibri"/>
                  <a:cs typeface="Calibri"/>
                </a:rPr>
                <a:t>g</a:t>
              </a:r>
              <a:r>
                <a:rPr sz="3000" spc="4" baseline="1365" dirty="0">
                  <a:latin typeface="Calibri"/>
                  <a:cs typeface="Calibri"/>
                </a:rPr>
                <a:t>/</a:t>
              </a:r>
              <a:r>
                <a:rPr sz="3000" spc="0" baseline="1365" dirty="0">
                  <a:latin typeface="Calibri"/>
                  <a:cs typeface="Calibri"/>
                </a:rPr>
                <a:t>m2</a:t>
              </a:r>
              <a:endParaRPr sz="2000">
                <a:latin typeface="Calibri"/>
                <a:cs typeface="Calibri"/>
              </a:endParaRPr>
            </a:p>
            <a:p>
              <a:pPr marL="878077">
                <a:lnSpc>
                  <a:spcPts val="2400"/>
                </a:lnSpc>
              </a:pPr>
              <a:r>
                <a:rPr sz="3000" spc="4" baseline="1365" dirty="0">
                  <a:latin typeface="Calibri"/>
                  <a:cs typeface="Calibri"/>
                </a:rPr>
                <a:t>1</a:t>
              </a:r>
              <a:r>
                <a:rPr sz="3000" spc="0" baseline="1365" dirty="0">
                  <a:latin typeface="Calibri"/>
                  <a:cs typeface="Calibri"/>
                </a:rPr>
                <a:t>5</a:t>
              </a:r>
              <a:r>
                <a:rPr sz="3000" spc="-25" baseline="1365" dirty="0">
                  <a:latin typeface="Calibri"/>
                  <a:cs typeface="Calibri"/>
                </a:rPr>
                <a:t> </a:t>
              </a:r>
              <a:r>
                <a:rPr sz="3000" spc="0" baseline="1365" dirty="0">
                  <a:latin typeface="Calibri"/>
                  <a:cs typeface="Calibri"/>
                </a:rPr>
                <a:t>k</a:t>
              </a:r>
              <a:r>
                <a:rPr sz="3000" spc="79" baseline="1365" dirty="0">
                  <a:latin typeface="Calibri"/>
                  <a:cs typeface="Calibri"/>
                </a:rPr>
                <a:t>g</a:t>
              </a:r>
              <a:r>
                <a:rPr sz="3000" spc="4" baseline="1365" dirty="0">
                  <a:latin typeface="Calibri"/>
                  <a:cs typeface="Calibri"/>
                </a:rPr>
                <a:t>/</a:t>
              </a:r>
              <a:r>
                <a:rPr sz="3000" spc="0" baseline="1365" dirty="0">
                  <a:latin typeface="Calibri"/>
                  <a:cs typeface="Calibri"/>
                </a:rPr>
                <a:t>m2</a:t>
              </a:r>
              <a:endParaRPr sz="2000">
                <a:latin typeface="Calibri"/>
                <a:cs typeface="Calibri"/>
              </a:endParaRPr>
            </a:p>
            <a:p>
              <a:pPr marL="878077">
                <a:lnSpc>
                  <a:spcPts val="2400"/>
                </a:lnSpc>
              </a:pPr>
              <a:r>
                <a:rPr sz="3000" spc="4" baseline="1365" dirty="0">
                  <a:latin typeface="Calibri"/>
                  <a:cs typeface="Calibri"/>
                </a:rPr>
                <a:t>4</a:t>
              </a:r>
              <a:r>
                <a:rPr sz="3000" spc="0" baseline="1365" dirty="0">
                  <a:latin typeface="Calibri"/>
                  <a:cs typeface="Calibri"/>
                </a:rPr>
                <a:t>4</a:t>
              </a:r>
              <a:r>
                <a:rPr sz="3000" spc="-25" baseline="1365" dirty="0">
                  <a:latin typeface="Calibri"/>
                  <a:cs typeface="Calibri"/>
                </a:rPr>
                <a:t> </a:t>
              </a:r>
              <a:r>
                <a:rPr sz="3000" spc="0" baseline="1365" dirty="0">
                  <a:latin typeface="Calibri"/>
                  <a:cs typeface="Calibri"/>
                </a:rPr>
                <a:t>k</a:t>
              </a:r>
              <a:r>
                <a:rPr sz="3000" spc="79" baseline="1365" dirty="0">
                  <a:latin typeface="Calibri"/>
                  <a:cs typeface="Calibri"/>
                </a:rPr>
                <a:t>g</a:t>
              </a:r>
              <a:r>
                <a:rPr sz="3000" spc="4" baseline="1365" dirty="0">
                  <a:latin typeface="Calibri"/>
                  <a:cs typeface="Calibri"/>
                </a:rPr>
                <a:t>/</a:t>
              </a:r>
              <a:r>
                <a:rPr sz="3000" spc="0" baseline="1365" dirty="0">
                  <a:latin typeface="Calibri"/>
                  <a:cs typeface="Calibri"/>
                </a:rPr>
                <a:t>m2</a:t>
              </a:r>
              <a:endParaRPr sz="200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990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3487" y="609600"/>
            <a:ext cx="8311286" cy="5105400"/>
            <a:chOff x="937595" y="1021042"/>
            <a:chExt cx="7927746" cy="4015650"/>
          </a:xfrm>
        </p:grpSpPr>
        <p:sp>
          <p:nvSpPr>
            <p:cNvPr id="3" name="object 11"/>
            <p:cNvSpPr/>
            <p:nvPr/>
          </p:nvSpPr>
          <p:spPr>
            <a:xfrm>
              <a:off x="1676400" y="4267250"/>
              <a:ext cx="5791200" cy="769442"/>
            </a:xfrm>
            <a:custGeom>
              <a:avLst/>
              <a:gdLst/>
              <a:ahLst/>
              <a:cxnLst/>
              <a:rect l="l" t="t" r="r" b="b"/>
              <a:pathLst>
                <a:path w="5791200" h="769442">
                  <a:moveTo>
                    <a:pt x="0" y="769442"/>
                  </a:moveTo>
                  <a:lnTo>
                    <a:pt x="5791200" y="769442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769442"/>
                  </a:lnTo>
                  <a:close/>
                </a:path>
              </a:pathLst>
            </a:custGeom>
            <a:ln w="38100">
              <a:solidFill>
                <a:srgbClr val="1F487C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" name="object 10"/>
            <p:cNvSpPr txBox="1"/>
            <p:nvPr/>
          </p:nvSpPr>
          <p:spPr>
            <a:xfrm>
              <a:off x="937595" y="1021042"/>
              <a:ext cx="7927746" cy="261338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319782" marR="74414">
                <a:lnSpc>
                  <a:spcPts val="4585"/>
                </a:lnSpc>
                <a:spcBef>
                  <a:spcPts val="229"/>
                </a:spcBef>
              </a:pPr>
              <a:r>
                <a:rPr sz="6600" b="1" spc="0" baseline="3103" dirty="0">
                  <a:latin typeface="Calibri"/>
                  <a:cs typeface="Calibri"/>
                </a:rPr>
                <a:t>D</a:t>
              </a:r>
              <a:r>
                <a:rPr sz="6600" b="1" spc="-54" baseline="3103" dirty="0">
                  <a:latin typeface="Calibri"/>
                  <a:cs typeface="Calibri"/>
                </a:rPr>
                <a:t>E</a:t>
              </a:r>
              <a:r>
                <a:rPr sz="6600" b="1" spc="0" baseline="3103" dirty="0">
                  <a:latin typeface="Calibri"/>
                  <a:cs typeface="Calibri"/>
                </a:rPr>
                <a:t>SIGN</a:t>
              </a:r>
              <a:r>
                <a:rPr sz="6600" b="1" spc="-9" baseline="3103" dirty="0">
                  <a:latin typeface="Calibri"/>
                  <a:cs typeface="Calibri"/>
                </a:rPr>
                <a:t> </a:t>
              </a:r>
              <a:r>
                <a:rPr sz="6600" b="1" spc="-75" baseline="3103" dirty="0">
                  <a:latin typeface="Calibri"/>
                  <a:cs typeface="Calibri"/>
                </a:rPr>
                <a:t>L</a:t>
              </a:r>
              <a:r>
                <a:rPr sz="6600" b="1" spc="-64" baseline="3103" dirty="0">
                  <a:latin typeface="Calibri"/>
                  <a:cs typeface="Calibri"/>
                </a:rPr>
                <a:t>O</a:t>
              </a:r>
              <a:r>
                <a:rPr sz="6600" b="1" spc="0" baseline="3103" dirty="0">
                  <a:latin typeface="Calibri"/>
                  <a:cs typeface="Calibri"/>
                </a:rPr>
                <a:t>ADS</a:t>
              </a:r>
              <a:endParaRPr sz="4400" dirty="0">
                <a:latin typeface="Calibri"/>
                <a:cs typeface="Calibri"/>
              </a:endParaRPr>
            </a:p>
            <a:p>
              <a:pPr marL="12700">
                <a:lnSpc>
                  <a:spcPct val="101725"/>
                </a:lnSpc>
                <a:spcBef>
                  <a:spcPts val="3363"/>
                </a:spcBef>
              </a:pPr>
              <a:r>
                <a:rPr lang="en-US" sz="3200" spc="0" dirty="0">
                  <a:latin typeface="Calibri"/>
                  <a:cs typeface="Calibri"/>
                </a:rPr>
                <a:t>     </a:t>
              </a:r>
              <a:r>
                <a:rPr sz="2800" spc="0" dirty="0">
                  <a:latin typeface="Calibri"/>
                  <a:cs typeface="Calibri"/>
                </a:rPr>
                <a:t>Des</a:t>
              </a:r>
              <a:r>
                <a:rPr sz="2800" spc="-9" dirty="0">
                  <a:latin typeface="Calibri"/>
                  <a:cs typeface="Calibri"/>
                </a:rPr>
                <a:t>i</a:t>
              </a:r>
              <a:r>
                <a:rPr sz="2800" spc="0" dirty="0">
                  <a:latin typeface="Calibri"/>
                  <a:cs typeface="Calibri"/>
                </a:rPr>
                <a:t>gn load</a:t>
              </a:r>
              <a:r>
                <a:rPr sz="2800" spc="9" dirty="0">
                  <a:latin typeface="Calibri"/>
                  <a:cs typeface="Calibri"/>
                </a:rPr>
                <a:t> </a:t>
              </a:r>
              <a:r>
                <a:rPr sz="2800" spc="0" dirty="0">
                  <a:latin typeface="Calibri"/>
                  <a:cs typeface="Calibri"/>
                </a:rPr>
                <a:t>= cha</a:t>
              </a:r>
              <a:r>
                <a:rPr sz="2800" spc="-54" dirty="0">
                  <a:latin typeface="Calibri"/>
                  <a:cs typeface="Calibri"/>
                </a:rPr>
                <a:t>r</a:t>
              </a:r>
              <a:r>
                <a:rPr sz="2800" spc="0" dirty="0">
                  <a:latin typeface="Calibri"/>
                  <a:cs typeface="Calibri"/>
                </a:rPr>
                <a:t>ac</a:t>
              </a:r>
              <a:r>
                <a:rPr sz="2800" spc="-39" dirty="0">
                  <a:latin typeface="Calibri"/>
                  <a:cs typeface="Calibri"/>
                </a:rPr>
                <a:t>t</a:t>
              </a:r>
              <a:r>
                <a:rPr sz="2800" spc="0" dirty="0">
                  <a:latin typeface="Calibri"/>
                  <a:cs typeface="Calibri"/>
                </a:rPr>
                <a:t>eri</a:t>
              </a:r>
              <a:r>
                <a:rPr sz="2800" spc="-44" dirty="0">
                  <a:latin typeface="Calibri"/>
                  <a:cs typeface="Calibri"/>
                </a:rPr>
                <a:t>s</a:t>
              </a:r>
              <a:r>
                <a:rPr sz="2800" spc="0" dirty="0">
                  <a:latin typeface="Calibri"/>
                  <a:cs typeface="Calibri"/>
                </a:rPr>
                <a:t>t</a:t>
              </a:r>
              <a:r>
                <a:rPr sz="2800" spc="-9" dirty="0">
                  <a:latin typeface="Calibri"/>
                  <a:cs typeface="Calibri"/>
                </a:rPr>
                <a:t>i</a:t>
              </a:r>
              <a:r>
                <a:rPr sz="2800" spc="0" dirty="0">
                  <a:latin typeface="Calibri"/>
                  <a:cs typeface="Calibri"/>
                </a:rPr>
                <a:t>c load x part</a:t>
              </a:r>
              <a:r>
                <a:rPr sz="2800" spc="-9" dirty="0">
                  <a:latin typeface="Calibri"/>
                  <a:cs typeface="Calibri"/>
                </a:rPr>
                <a:t>i</a:t>
              </a:r>
              <a:r>
                <a:rPr sz="2800" spc="0" dirty="0">
                  <a:latin typeface="Calibri"/>
                  <a:cs typeface="Calibri"/>
                </a:rPr>
                <a:t>al</a:t>
              </a:r>
              <a:r>
                <a:rPr sz="2800" spc="29" dirty="0">
                  <a:latin typeface="Calibri"/>
                  <a:cs typeface="Calibri"/>
                </a:rPr>
                <a:t> </a:t>
              </a:r>
              <a:r>
                <a:rPr sz="2800" spc="0" dirty="0">
                  <a:latin typeface="Calibri"/>
                  <a:cs typeface="Calibri"/>
                </a:rPr>
                <a:t>s</a:t>
              </a:r>
              <a:r>
                <a:rPr sz="2800" spc="-29" dirty="0">
                  <a:latin typeface="Calibri"/>
                  <a:cs typeface="Calibri"/>
                </a:rPr>
                <a:t>a</a:t>
              </a:r>
              <a:r>
                <a:rPr sz="2800" spc="-89" dirty="0">
                  <a:latin typeface="Calibri"/>
                  <a:cs typeface="Calibri"/>
                </a:rPr>
                <a:t>f</a:t>
              </a:r>
              <a:r>
                <a:rPr sz="2800" spc="-9" dirty="0">
                  <a:latin typeface="Calibri"/>
                  <a:cs typeface="Calibri"/>
                </a:rPr>
                <a:t>e</a:t>
              </a:r>
              <a:r>
                <a:rPr sz="2800" spc="0" dirty="0">
                  <a:latin typeface="Calibri"/>
                  <a:cs typeface="Calibri"/>
                </a:rPr>
                <a:t>ty</a:t>
              </a:r>
              <a:r>
                <a:rPr lang="en-US" sz="2800" spc="-69" baseline="1706" dirty="0">
                  <a:latin typeface="Calibri"/>
                  <a:cs typeface="Calibri"/>
                </a:rPr>
                <a:t> Factor</a:t>
              </a:r>
              <a:endParaRPr sz="2800" dirty="0">
                <a:latin typeface="Calibri"/>
                <a:cs typeface="Calibri"/>
              </a:endParaRPr>
            </a:p>
            <a:p>
              <a:pPr marL="12700" marR="74414">
                <a:lnSpc>
                  <a:spcPct val="101725"/>
                </a:lnSpc>
                <a:spcBef>
                  <a:spcPts val="509"/>
                </a:spcBef>
              </a:pPr>
              <a:endParaRPr lang="en-US" sz="3200" spc="0" dirty="0">
                <a:latin typeface="Calibri"/>
                <a:cs typeface="Calibri"/>
              </a:endParaRPr>
            </a:p>
            <a:p>
              <a:pPr marL="12700" marR="74414">
                <a:lnSpc>
                  <a:spcPct val="101725"/>
                </a:lnSpc>
                <a:spcBef>
                  <a:spcPts val="509"/>
                </a:spcBef>
              </a:pPr>
              <a:r>
                <a:rPr lang="en-US" sz="3200" dirty="0">
                  <a:latin typeface="Calibri"/>
                  <a:cs typeface="Calibri"/>
                </a:rPr>
                <a:t>       </a:t>
              </a:r>
              <a:r>
                <a:rPr sz="3200" spc="0" dirty="0">
                  <a:latin typeface="Calibri"/>
                  <a:cs typeface="Calibri"/>
                </a:rPr>
                <a:t>Common des</a:t>
              </a:r>
              <a:r>
                <a:rPr sz="3200" spc="-9" dirty="0">
                  <a:latin typeface="Calibri"/>
                  <a:cs typeface="Calibri"/>
                </a:rPr>
                <a:t>i</a:t>
              </a:r>
              <a:r>
                <a:rPr sz="3200" spc="0" dirty="0">
                  <a:latin typeface="Calibri"/>
                  <a:cs typeface="Calibri"/>
                </a:rPr>
                <a:t>gn</a:t>
              </a:r>
              <a:r>
                <a:rPr sz="3200" spc="14" dirty="0">
                  <a:latin typeface="Calibri"/>
                  <a:cs typeface="Calibri"/>
                </a:rPr>
                <a:t> </a:t>
              </a:r>
              <a:r>
                <a:rPr sz="3200" spc="0" dirty="0">
                  <a:latin typeface="Calibri"/>
                  <a:cs typeface="Calibri"/>
                </a:rPr>
                <a:t>load </a:t>
              </a:r>
              <a:r>
                <a:rPr sz="3200" spc="-19" dirty="0">
                  <a:latin typeface="Calibri"/>
                  <a:cs typeface="Calibri"/>
                </a:rPr>
                <a:t>c</a:t>
              </a:r>
              <a:r>
                <a:rPr sz="3200" spc="0" dirty="0">
                  <a:latin typeface="Calibri"/>
                  <a:cs typeface="Calibri"/>
                </a:rPr>
                <a:t>ombi</a:t>
              </a:r>
              <a:r>
                <a:rPr sz="3200" spc="-9" dirty="0">
                  <a:latin typeface="Calibri"/>
                  <a:cs typeface="Calibri"/>
                </a:rPr>
                <a:t>n</a:t>
              </a:r>
              <a:r>
                <a:rPr sz="3200" spc="-19" dirty="0">
                  <a:latin typeface="Calibri"/>
                  <a:cs typeface="Calibri"/>
                </a:rPr>
                <a:t>a</a:t>
              </a:r>
              <a:r>
                <a:rPr sz="3200" spc="0" dirty="0">
                  <a:latin typeface="Calibri"/>
                  <a:cs typeface="Calibri"/>
                </a:rPr>
                <a:t>t</a:t>
              </a:r>
              <a:r>
                <a:rPr sz="3200" spc="-9" dirty="0">
                  <a:latin typeface="Calibri"/>
                  <a:cs typeface="Calibri"/>
                </a:rPr>
                <a:t>i</a:t>
              </a:r>
              <a:r>
                <a:rPr sz="3200" spc="0" dirty="0">
                  <a:latin typeface="Calibri"/>
                  <a:cs typeface="Calibri"/>
                </a:rPr>
                <a:t>on</a:t>
              </a:r>
              <a:r>
                <a:rPr sz="3200" spc="25" dirty="0">
                  <a:latin typeface="Calibri"/>
                  <a:cs typeface="Calibri"/>
                </a:rPr>
                <a:t> </a:t>
              </a:r>
              <a:r>
                <a:rPr sz="3200" spc="0" dirty="0">
                  <a:latin typeface="Calibri"/>
                  <a:cs typeface="Calibri"/>
                </a:rPr>
                <a:t>:</a:t>
              </a:r>
              <a:endParaRPr sz="3200" dirty="0">
                <a:latin typeface="Calibri"/>
                <a:cs typeface="Calibri"/>
              </a:endParaRPr>
            </a:p>
          </p:txBody>
        </p:sp>
        <p:sp>
          <p:nvSpPr>
            <p:cNvPr id="5" name="object 9"/>
            <p:cNvSpPr txBox="1"/>
            <p:nvPr/>
          </p:nvSpPr>
          <p:spPr>
            <a:xfrm>
              <a:off x="1817877" y="3367786"/>
              <a:ext cx="1915878" cy="4323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3360"/>
                </a:lnSpc>
                <a:spcBef>
                  <a:spcPts val="168"/>
                </a:spcBef>
              </a:pPr>
              <a:r>
                <a:rPr sz="4800" spc="-59" baseline="3413" dirty="0">
                  <a:latin typeface="Calibri"/>
                  <a:cs typeface="Calibri"/>
                </a:rPr>
                <a:t>P</a:t>
              </a:r>
              <a:r>
                <a:rPr sz="4800" spc="0" baseline="3413" dirty="0">
                  <a:latin typeface="Calibri"/>
                  <a:cs typeface="Calibri"/>
                </a:rPr>
                <a:t>ermane</a:t>
              </a:r>
              <a:r>
                <a:rPr sz="4800" spc="-29" baseline="3413" dirty="0">
                  <a:latin typeface="Calibri"/>
                  <a:cs typeface="Calibri"/>
                </a:rPr>
                <a:t>n</a:t>
              </a:r>
              <a:r>
                <a:rPr sz="4800" spc="0" baseline="3413" dirty="0">
                  <a:latin typeface="Calibri"/>
                  <a:cs typeface="Calibri"/>
                </a:rPr>
                <a:t>t</a:t>
              </a:r>
              <a:endParaRPr sz="3200" dirty="0">
                <a:latin typeface="Calibri"/>
                <a:cs typeface="Calibri"/>
              </a:endParaRPr>
            </a:p>
          </p:txBody>
        </p:sp>
        <p:sp>
          <p:nvSpPr>
            <p:cNvPr id="6" name="object 8"/>
            <p:cNvSpPr txBox="1"/>
            <p:nvPr/>
          </p:nvSpPr>
          <p:spPr>
            <a:xfrm>
              <a:off x="3739297" y="3367786"/>
              <a:ext cx="801673" cy="4323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3360"/>
                </a:lnSpc>
                <a:spcBef>
                  <a:spcPts val="168"/>
                </a:spcBef>
              </a:pPr>
              <a:r>
                <a:rPr sz="4800" spc="-9" baseline="3413" dirty="0">
                  <a:latin typeface="Calibri"/>
                  <a:cs typeface="Calibri"/>
                </a:rPr>
                <a:t>l</a:t>
              </a:r>
              <a:r>
                <a:rPr sz="4800" spc="0" baseline="3413" dirty="0">
                  <a:latin typeface="Calibri"/>
                  <a:cs typeface="Calibri"/>
                </a:rPr>
                <a:t>oad</a:t>
              </a:r>
              <a:endParaRPr sz="3200">
                <a:latin typeface="Calibri"/>
                <a:cs typeface="Calibri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4547009" y="3367786"/>
              <a:ext cx="708918" cy="4323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3360"/>
                </a:lnSpc>
                <a:spcBef>
                  <a:spcPts val="168"/>
                </a:spcBef>
              </a:pPr>
              <a:r>
                <a:rPr sz="4800" spc="0" baseline="3413" dirty="0">
                  <a:latin typeface="Calibri"/>
                  <a:cs typeface="Calibri"/>
                </a:rPr>
                <a:t>and</a:t>
              </a:r>
              <a:endParaRPr sz="3200">
                <a:latin typeface="Calibri"/>
                <a:cs typeface="Calibri"/>
              </a:endParaRPr>
            </a:p>
          </p:txBody>
        </p:sp>
        <p:sp>
          <p:nvSpPr>
            <p:cNvPr id="8" name="object 6"/>
            <p:cNvSpPr txBox="1"/>
            <p:nvPr/>
          </p:nvSpPr>
          <p:spPr>
            <a:xfrm>
              <a:off x="5262761" y="3367786"/>
              <a:ext cx="1398127" cy="4323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3360"/>
                </a:lnSpc>
                <a:spcBef>
                  <a:spcPts val="168"/>
                </a:spcBef>
              </a:pPr>
              <a:r>
                <a:rPr sz="4800" spc="-44" baseline="3413" dirty="0">
                  <a:latin typeface="Calibri"/>
                  <a:cs typeface="Calibri"/>
                </a:rPr>
                <a:t>v</a:t>
              </a:r>
              <a:r>
                <a:rPr sz="4800" spc="0" baseline="3413" dirty="0">
                  <a:latin typeface="Calibri"/>
                  <a:cs typeface="Calibri"/>
                </a:rPr>
                <a:t>ariab</a:t>
              </a:r>
              <a:r>
                <a:rPr sz="4800" spc="-9" baseline="3413" dirty="0">
                  <a:latin typeface="Calibri"/>
                  <a:cs typeface="Calibri"/>
                </a:rPr>
                <a:t>l</a:t>
              </a:r>
              <a:r>
                <a:rPr sz="4800" spc="0" baseline="3413" dirty="0">
                  <a:latin typeface="Calibri"/>
                  <a:cs typeface="Calibri"/>
                </a:rPr>
                <a:t>e</a:t>
              </a:r>
              <a:endParaRPr sz="3200">
                <a:latin typeface="Calibri"/>
                <a:cs typeface="Calibri"/>
              </a:endParaRPr>
            </a:p>
          </p:txBody>
        </p:sp>
        <p:sp>
          <p:nvSpPr>
            <p:cNvPr id="9" name="object 5"/>
            <p:cNvSpPr txBox="1"/>
            <p:nvPr/>
          </p:nvSpPr>
          <p:spPr>
            <a:xfrm>
              <a:off x="6666593" y="3367786"/>
              <a:ext cx="803094" cy="4323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3360"/>
                </a:lnSpc>
                <a:spcBef>
                  <a:spcPts val="168"/>
                </a:spcBef>
              </a:pPr>
              <a:r>
                <a:rPr sz="4800" spc="0" baseline="3413" dirty="0">
                  <a:latin typeface="Calibri"/>
                  <a:cs typeface="Calibri"/>
                </a:rPr>
                <a:t>load</a:t>
              </a:r>
              <a:endParaRPr sz="3200">
                <a:latin typeface="Calibri"/>
                <a:cs typeface="Calibri"/>
              </a:endParaRPr>
            </a:p>
          </p:txBody>
        </p:sp>
        <p:sp>
          <p:nvSpPr>
            <p:cNvPr id="10" name="object 2"/>
            <p:cNvSpPr txBox="1"/>
            <p:nvPr/>
          </p:nvSpPr>
          <p:spPr>
            <a:xfrm>
              <a:off x="1676400" y="4267250"/>
              <a:ext cx="5791200" cy="76944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30377">
                <a:lnSpc>
                  <a:spcPct val="95825"/>
                </a:lnSpc>
                <a:spcBef>
                  <a:spcPts val="360"/>
                </a:spcBef>
              </a:pPr>
              <a:r>
                <a:rPr sz="4400" b="1" spc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w</a:t>
              </a:r>
              <a:r>
                <a:rPr sz="4400" b="1" spc="476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sz="4400" b="1" spc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=</a:t>
              </a:r>
              <a:r>
                <a:rPr sz="4400" b="1" spc="135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sz="4400" b="1" spc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1.</a:t>
              </a:r>
              <a:r>
                <a:rPr sz="4400" b="1" spc="9" dirty="0">
                  <a:solidFill>
                    <a:srgbClr val="FF0000"/>
                  </a:solidFill>
                  <a:latin typeface="Times New Roman"/>
                  <a:cs typeface="Times New Roman"/>
                </a:rPr>
                <a:t>3</a:t>
              </a:r>
              <a:r>
                <a:rPr sz="4400" b="1" spc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5</a:t>
              </a:r>
              <a:r>
                <a:rPr sz="4400" b="1" spc="-25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sz="4400" b="1" spc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Gk</a:t>
              </a:r>
              <a:r>
                <a:rPr sz="4400" b="1" spc="469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sz="4400" b="1" spc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+</a:t>
              </a:r>
              <a:r>
                <a:rPr sz="4400" b="1" spc="15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sz="4400" b="1" spc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1.5 </a:t>
              </a:r>
              <a:r>
                <a:rPr sz="4400" b="1" spc="4" dirty="0">
                  <a:solidFill>
                    <a:srgbClr val="FF0000"/>
                  </a:solidFill>
                  <a:latin typeface="Times New Roman"/>
                  <a:cs typeface="Times New Roman"/>
                </a:rPr>
                <a:t>Qk</a:t>
              </a:r>
              <a:endParaRPr sz="44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38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3444" y="601497"/>
            <a:ext cx="6974767" cy="5440767"/>
            <a:chOff x="993444" y="601497"/>
            <a:chExt cx="6974767" cy="5816231"/>
          </a:xfrm>
        </p:grpSpPr>
        <p:sp>
          <p:nvSpPr>
            <p:cNvPr id="3" name="object 11"/>
            <p:cNvSpPr/>
            <p:nvPr/>
          </p:nvSpPr>
          <p:spPr>
            <a:xfrm>
              <a:off x="1905000" y="1905038"/>
              <a:ext cx="5638800" cy="45126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" name="object 10"/>
            <p:cNvSpPr txBox="1"/>
            <p:nvPr/>
          </p:nvSpPr>
          <p:spPr>
            <a:xfrm>
              <a:off x="2446782" y="601497"/>
              <a:ext cx="1445443" cy="58501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4585"/>
                </a:lnSpc>
                <a:spcBef>
                  <a:spcPts val="229"/>
                </a:spcBef>
              </a:pPr>
              <a:r>
                <a:rPr sz="6600" b="1" spc="0" baseline="3103" dirty="0">
                  <a:latin typeface="Calibri"/>
                  <a:cs typeface="Calibri"/>
                </a:rPr>
                <a:t>Lo</a:t>
              </a:r>
              <a:r>
                <a:rPr sz="6600" b="1" spc="-9" baseline="3103" dirty="0">
                  <a:latin typeface="Calibri"/>
                  <a:cs typeface="Calibri"/>
                </a:rPr>
                <a:t>a</a:t>
              </a:r>
              <a:r>
                <a:rPr sz="6600" b="1" spc="0" baseline="3103" dirty="0">
                  <a:latin typeface="Calibri"/>
                  <a:cs typeface="Calibri"/>
                </a:rPr>
                <a:t>ds</a:t>
              </a:r>
              <a:endParaRPr sz="4400">
                <a:latin typeface="Calibri"/>
                <a:cs typeface="Calibri"/>
              </a:endParaRPr>
            </a:p>
          </p:txBody>
        </p:sp>
        <p:sp>
          <p:nvSpPr>
            <p:cNvPr id="5" name="object 9"/>
            <p:cNvSpPr txBox="1"/>
            <p:nvPr/>
          </p:nvSpPr>
          <p:spPr>
            <a:xfrm>
              <a:off x="3906811" y="601497"/>
              <a:ext cx="2876190" cy="58501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4585"/>
                </a:lnSpc>
                <a:spcBef>
                  <a:spcPts val="229"/>
                </a:spcBef>
              </a:pPr>
              <a:r>
                <a:rPr sz="6600" b="1" spc="0" baseline="3103" dirty="0">
                  <a:latin typeface="Calibri"/>
                  <a:cs typeface="Calibri"/>
                </a:rPr>
                <a:t>Di</a:t>
              </a:r>
              <a:r>
                <a:rPr sz="6600" b="1" spc="-59" baseline="3103" dirty="0">
                  <a:latin typeface="Calibri"/>
                  <a:cs typeface="Calibri"/>
                </a:rPr>
                <a:t>s</a:t>
              </a:r>
              <a:r>
                <a:rPr sz="6600" b="1" spc="0" baseline="3103" dirty="0">
                  <a:latin typeface="Calibri"/>
                  <a:cs typeface="Calibri"/>
                </a:rPr>
                <a:t>tr</a:t>
              </a:r>
              <a:r>
                <a:rPr sz="6600" b="1" spc="-9" baseline="3103" dirty="0">
                  <a:latin typeface="Calibri"/>
                  <a:cs typeface="Calibri"/>
                </a:rPr>
                <a:t>i</a:t>
              </a:r>
              <a:r>
                <a:rPr sz="6600" b="1" spc="0" baseline="3103" dirty="0">
                  <a:latin typeface="Calibri"/>
                  <a:cs typeface="Calibri"/>
                </a:rPr>
                <a:t>but</a:t>
              </a:r>
              <a:r>
                <a:rPr sz="6600" b="1" spc="-4" baseline="3103" dirty="0">
                  <a:latin typeface="Calibri"/>
                  <a:cs typeface="Calibri"/>
                </a:rPr>
                <a:t>i</a:t>
              </a:r>
              <a:r>
                <a:rPr sz="6600" b="1" spc="0" baseline="3103" dirty="0">
                  <a:latin typeface="Calibri"/>
                  <a:cs typeface="Calibri"/>
                </a:rPr>
                <a:t>on</a:t>
              </a:r>
              <a:endParaRPr sz="4400">
                <a:latin typeface="Calibri"/>
                <a:cs typeface="Calibri"/>
              </a:endParaRPr>
            </a:p>
          </p:txBody>
        </p:sp>
        <p:sp>
          <p:nvSpPr>
            <p:cNvPr id="6" name="object 8"/>
            <p:cNvSpPr txBox="1"/>
            <p:nvPr/>
          </p:nvSpPr>
          <p:spPr>
            <a:xfrm>
              <a:off x="4270375" y="1832737"/>
              <a:ext cx="672410" cy="2799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0"/>
                </a:lnSpc>
                <a:spcBef>
                  <a:spcPts val="107"/>
                </a:spcBef>
              </a:pPr>
              <a:r>
                <a:rPr sz="3000" b="1" spc="0" baseline="2730" dirty="0">
                  <a:latin typeface="Calibri"/>
                  <a:cs typeface="Calibri"/>
                </a:rPr>
                <a:t>L</a:t>
              </a:r>
              <a:r>
                <a:rPr sz="3000" b="1" spc="4" baseline="2730" dirty="0">
                  <a:latin typeface="Calibri"/>
                  <a:cs typeface="Calibri"/>
                </a:rPr>
                <a:t>o</a:t>
              </a:r>
              <a:r>
                <a:rPr sz="3000" b="1" spc="0" baseline="2730" dirty="0">
                  <a:latin typeface="Calibri"/>
                  <a:cs typeface="Calibri"/>
                </a:rPr>
                <a:t>ads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7090409" y="2595118"/>
              <a:ext cx="877802" cy="2799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0"/>
                </a:lnSpc>
                <a:spcBef>
                  <a:spcPts val="107"/>
                </a:spcBef>
              </a:pPr>
              <a:r>
                <a:rPr sz="3000" b="1" spc="0" baseline="2730" dirty="0">
                  <a:latin typeface="Calibri"/>
                  <a:cs typeface="Calibri"/>
                </a:rPr>
                <a:t>Column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8" name="object 6"/>
            <p:cNvSpPr txBox="1"/>
            <p:nvPr/>
          </p:nvSpPr>
          <p:spPr>
            <a:xfrm>
              <a:off x="3432175" y="3814343"/>
              <a:ext cx="667806" cy="28021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0"/>
                </a:lnSpc>
                <a:spcBef>
                  <a:spcPts val="107"/>
                </a:spcBef>
              </a:pPr>
              <a:r>
                <a:rPr sz="3000" b="1" spc="0" baseline="2730" dirty="0">
                  <a:latin typeface="Calibri"/>
                  <a:cs typeface="Calibri"/>
                </a:rPr>
                <a:t>Beam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9" name="object 5"/>
            <p:cNvSpPr txBox="1"/>
            <p:nvPr/>
          </p:nvSpPr>
          <p:spPr>
            <a:xfrm>
              <a:off x="993444" y="5491302"/>
              <a:ext cx="860726" cy="27990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0"/>
                </a:lnSpc>
                <a:spcBef>
                  <a:spcPts val="107"/>
                </a:spcBef>
              </a:pPr>
              <a:r>
                <a:rPr sz="3000" b="1" spc="-19" baseline="2730" dirty="0">
                  <a:latin typeface="Calibri"/>
                  <a:cs typeface="Calibri"/>
                </a:rPr>
                <a:t>F</a:t>
              </a:r>
              <a:r>
                <a:rPr sz="3000" b="1" spc="0" baseline="2730" dirty="0">
                  <a:latin typeface="Calibri"/>
                  <a:cs typeface="Calibri"/>
                </a:rPr>
                <a:t>ooti</a:t>
              </a:r>
              <a:r>
                <a:rPr sz="3000" b="1" spc="9" baseline="2730" dirty="0">
                  <a:latin typeface="Calibri"/>
                  <a:cs typeface="Calibri"/>
                </a:rPr>
                <a:t>n</a:t>
              </a:r>
              <a:r>
                <a:rPr sz="3000" b="1" spc="0" baseline="2730" dirty="0">
                  <a:latin typeface="Calibri"/>
                  <a:cs typeface="Calibri"/>
                </a:rPr>
                <a:t>g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10" name="object 4"/>
            <p:cNvSpPr txBox="1"/>
            <p:nvPr/>
          </p:nvSpPr>
          <p:spPr>
            <a:xfrm>
              <a:off x="6480810" y="6081699"/>
              <a:ext cx="445711" cy="27990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0"/>
                </a:lnSpc>
                <a:spcBef>
                  <a:spcPts val="107"/>
                </a:spcBef>
              </a:pPr>
              <a:r>
                <a:rPr sz="3000" b="1" spc="0" baseline="2730" dirty="0">
                  <a:latin typeface="Calibri"/>
                  <a:cs typeface="Calibri"/>
                </a:rPr>
                <a:t>Soil</a:t>
              </a:r>
              <a:endParaRPr sz="200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58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9644" y="601497"/>
            <a:ext cx="6397956" cy="5530724"/>
            <a:chOff x="1069644" y="601497"/>
            <a:chExt cx="6397956" cy="5530724"/>
          </a:xfrm>
        </p:grpSpPr>
        <p:sp>
          <p:nvSpPr>
            <p:cNvPr id="3" name="object 10"/>
            <p:cNvSpPr/>
            <p:nvPr/>
          </p:nvSpPr>
          <p:spPr>
            <a:xfrm>
              <a:off x="2286000" y="1981200"/>
              <a:ext cx="5181600" cy="3505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" name="object 11"/>
            <p:cNvSpPr/>
            <p:nvPr/>
          </p:nvSpPr>
          <p:spPr>
            <a:xfrm>
              <a:off x="1589405" y="2590800"/>
              <a:ext cx="925194" cy="42996"/>
            </a:xfrm>
            <a:custGeom>
              <a:avLst/>
              <a:gdLst/>
              <a:ahLst/>
              <a:cxnLst/>
              <a:rect l="l" t="t" r="r" b="b"/>
              <a:pathLst>
                <a:path w="925194" h="42996">
                  <a:moveTo>
                    <a:pt x="911478" y="34925"/>
                  </a:moveTo>
                  <a:lnTo>
                    <a:pt x="892682" y="18923"/>
                  </a:lnTo>
                  <a:lnTo>
                    <a:pt x="888300" y="42996"/>
                  </a:lnTo>
                  <a:lnTo>
                    <a:pt x="911478" y="34925"/>
                  </a:lnTo>
                  <a:close/>
                </a:path>
                <a:path w="925194" h="42996">
                  <a:moveTo>
                    <a:pt x="878586" y="131699"/>
                  </a:moveTo>
                  <a:lnTo>
                    <a:pt x="886332" y="133223"/>
                  </a:lnTo>
                  <a:lnTo>
                    <a:pt x="894207" y="134620"/>
                  </a:lnTo>
                  <a:lnTo>
                    <a:pt x="901572" y="129412"/>
                  </a:lnTo>
                  <a:lnTo>
                    <a:pt x="917575" y="30734"/>
                  </a:lnTo>
                  <a:lnTo>
                    <a:pt x="895984" y="12191"/>
                  </a:lnTo>
                  <a:lnTo>
                    <a:pt x="810259" y="70103"/>
                  </a:lnTo>
                  <a:lnTo>
                    <a:pt x="817752" y="67563"/>
                  </a:lnTo>
                  <a:lnTo>
                    <a:pt x="861616" y="52288"/>
                  </a:lnTo>
                  <a:lnTo>
                    <a:pt x="0" y="1057529"/>
                  </a:lnTo>
                  <a:lnTo>
                    <a:pt x="21589" y="1076070"/>
                  </a:lnTo>
                  <a:lnTo>
                    <a:pt x="883239" y="70792"/>
                  </a:lnTo>
                  <a:lnTo>
                    <a:pt x="911478" y="34925"/>
                  </a:lnTo>
                  <a:lnTo>
                    <a:pt x="888300" y="42996"/>
                  </a:lnTo>
                  <a:lnTo>
                    <a:pt x="892682" y="18923"/>
                  </a:lnTo>
                  <a:lnTo>
                    <a:pt x="911478" y="34925"/>
                  </a:lnTo>
                  <a:lnTo>
                    <a:pt x="883239" y="70792"/>
                  </a:lnTo>
                  <a:lnTo>
                    <a:pt x="874902" y="116586"/>
                  </a:lnTo>
                  <a:lnTo>
                    <a:pt x="873506" y="124333"/>
                  </a:lnTo>
                  <a:lnTo>
                    <a:pt x="878586" y="131699"/>
                  </a:lnTo>
                  <a:close/>
                </a:path>
                <a:path w="925194" h="42996">
                  <a:moveTo>
                    <a:pt x="802132" y="66166"/>
                  </a:moveTo>
                  <a:lnTo>
                    <a:pt x="810259" y="70103"/>
                  </a:lnTo>
                  <a:lnTo>
                    <a:pt x="895984" y="12191"/>
                  </a:lnTo>
                  <a:lnTo>
                    <a:pt x="917575" y="30734"/>
                  </a:lnTo>
                  <a:lnTo>
                    <a:pt x="901572" y="129412"/>
                  </a:lnTo>
                  <a:lnTo>
                    <a:pt x="902969" y="121665"/>
                  </a:lnTo>
                  <a:lnTo>
                    <a:pt x="925194" y="0"/>
                  </a:lnTo>
                  <a:lnTo>
                    <a:pt x="808355" y="40512"/>
                  </a:lnTo>
                  <a:lnTo>
                    <a:pt x="800862" y="43052"/>
                  </a:lnTo>
                  <a:lnTo>
                    <a:pt x="796925" y="51308"/>
                  </a:lnTo>
                  <a:lnTo>
                    <a:pt x="799592" y="58674"/>
                  </a:lnTo>
                  <a:lnTo>
                    <a:pt x="802132" y="661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" name="object 12"/>
            <p:cNvSpPr/>
            <p:nvPr/>
          </p:nvSpPr>
          <p:spPr>
            <a:xfrm>
              <a:off x="5250941" y="5253990"/>
              <a:ext cx="845058" cy="473544"/>
            </a:xfrm>
            <a:custGeom>
              <a:avLst/>
              <a:gdLst/>
              <a:ahLst/>
              <a:cxnLst/>
              <a:rect l="l" t="t" r="r" b="b"/>
              <a:pathLst>
                <a:path w="845058" h="473544">
                  <a:moveTo>
                    <a:pt x="0" y="448462"/>
                  </a:moveTo>
                  <a:lnTo>
                    <a:pt x="13716" y="473544"/>
                  </a:lnTo>
                  <a:lnTo>
                    <a:pt x="780657" y="55140"/>
                  </a:lnTo>
                  <a:lnTo>
                    <a:pt x="819785" y="31623"/>
                  </a:lnTo>
                  <a:lnTo>
                    <a:pt x="813435" y="4826"/>
                  </a:lnTo>
                  <a:lnTo>
                    <a:pt x="845058" y="3810"/>
                  </a:lnTo>
                  <a:lnTo>
                    <a:pt x="721487" y="254"/>
                  </a:lnTo>
                  <a:lnTo>
                    <a:pt x="713486" y="0"/>
                  </a:lnTo>
                  <a:lnTo>
                    <a:pt x="707009" y="6223"/>
                  </a:lnTo>
                  <a:lnTo>
                    <a:pt x="706755" y="14097"/>
                  </a:lnTo>
                  <a:lnTo>
                    <a:pt x="706501" y="21971"/>
                  </a:lnTo>
                  <a:lnTo>
                    <a:pt x="712724" y="28575"/>
                  </a:lnTo>
                  <a:lnTo>
                    <a:pt x="720598" y="28829"/>
                  </a:lnTo>
                  <a:lnTo>
                    <a:pt x="767026" y="30136"/>
                  </a:lnTo>
                  <a:lnTo>
                    <a:pt x="807974" y="9906"/>
                  </a:lnTo>
                  <a:lnTo>
                    <a:pt x="795276" y="30932"/>
                  </a:lnTo>
                  <a:lnTo>
                    <a:pt x="767026" y="30136"/>
                  </a:lnTo>
                  <a:lnTo>
                    <a:pt x="0" y="448462"/>
                  </a:lnTo>
                  <a:close/>
                </a:path>
                <a:path w="845058" h="473544">
                  <a:moveTo>
                    <a:pt x="756666" y="94869"/>
                  </a:moveTo>
                  <a:lnTo>
                    <a:pt x="752602" y="101727"/>
                  </a:lnTo>
                  <a:lnTo>
                    <a:pt x="754761" y="110490"/>
                  </a:lnTo>
                  <a:lnTo>
                    <a:pt x="761492" y="114554"/>
                  </a:lnTo>
                  <a:lnTo>
                    <a:pt x="768223" y="118618"/>
                  </a:lnTo>
                  <a:lnTo>
                    <a:pt x="777113" y="116459"/>
                  </a:lnTo>
                  <a:lnTo>
                    <a:pt x="781177" y="109728"/>
                  </a:lnTo>
                  <a:lnTo>
                    <a:pt x="845058" y="3810"/>
                  </a:lnTo>
                  <a:lnTo>
                    <a:pt x="813435" y="4826"/>
                  </a:lnTo>
                  <a:lnTo>
                    <a:pt x="827024" y="29845"/>
                  </a:lnTo>
                  <a:lnTo>
                    <a:pt x="813435" y="4826"/>
                  </a:lnTo>
                  <a:lnTo>
                    <a:pt x="819785" y="31623"/>
                  </a:lnTo>
                  <a:lnTo>
                    <a:pt x="780657" y="55140"/>
                  </a:lnTo>
                  <a:lnTo>
                    <a:pt x="756666" y="94869"/>
                  </a:lnTo>
                  <a:close/>
                </a:path>
                <a:path w="845058" h="473544">
                  <a:moveTo>
                    <a:pt x="807974" y="9906"/>
                  </a:moveTo>
                  <a:lnTo>
                    <a:pt x="767026" y="30136"/>
                  </a:lnTo>
                  <a:lnTo>
                    <a:pt x="795276" y="30932"/>
                  </a:lnTo>
                  <a:lnTo>
                    <a:pt x="807974" y="99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13"/>
            <p:cNvSpPr/>
            <p:nvPr/>
          </p:nvSpPr>
          <p:spPr>
            <a:xfrm>
              <a:off x="1589786" y="5055642"/>
              <a:ext cx="1001013" cy="1076579"/>
            </a:xfrm>
            <a:custGeom>
              <a:avLst/>
              <a:gdLst/>
              <a:ahLst/>
              <a:cxnLst/>
              <a:rect l="l" t="t" r="r" b="b"/>
              <a:pathLst>
                <a:path w="1001013" h="1076579">
                  <a:moveTo>
                    <a:pt x="935350" y="0"/>
                  </a:moveTo>
                  <a:lnTo>
                    <a:pt x="967866" y="32104"/>
                  </a:lnTo>
                  <a:lnTo>
                    <a:pt x="962512" y="8242"/>
                  </a:lnTo>
                  <a:lnTo>
                    <a:pt x="935350" y="0"/>
                  </a:lnTo>
                  <a:close/>
                </a:path>
                <a:path w="1001013" h="1076579">
                  <a:moveTo>
                    <a:pt x="875030" y="11657"/>
                  </a:moveTo>
                  <a:lnTo>
                    <a:pt x="882650" y="13943"/>
                  </a:lnTo>
                  <a:lnTo>
                    <a:pt x="971295" y="38708"/>
                  </a:lnTo>
                  <a:lnTo>
                    <a:pt x="985901" y="15340"/>
                  </a:lnTo>
                  <a:lnTo>
                    <a:pt x="956300" y="-19436"/>
                  </a:lnTo>
                  <a:lnTo>
                    <a:pt x="20827" y="-1026821"/>
                  </a:lnTo>
                  <a:lnTo>
                    <a:pt x="0" y="-1007263"/>
                  </a:lnTo>
                  <a:lnTo>
                    <a:pt x="935350" y="0"/>
                  </a:lnTo>
                  <a:lnTo>
                    <a:pt x="962512" y="8242"/>
                  </a:lnTo>
                  <a:lnTo>
                    <a:pt x="967866" y="32104"/>
                  </a:lnTo>
                  <a:lnTo>
                    <a:pt x="935350" y="0"/>
                  </a:lnTo>
                  <a:lnTo>
                    <a:pt x="890905" y="-13488"/>
                  </a:lnTo>
                  <a:lnTo>
                    <a:pt x="883412" y="-15774"/>
                  </a:lnTo>
                  <a:lnTo>
                    <a:pt x="875411" y="-11456"/>
                  </a:lnTo>
                  <a:lnTo>
                    <a:pt x="873125" y="-3963"/>
                  </a:lnTo>
                  <a:lnTo>
                    <a:pt x="870838" y="3656"/>
                  </a:lnTo>
                  <a:lnTo>
                    <a:pt x="875030" y="11657"/>
                  </a:lnTo>
                  <a:close/>
                </a:path>
                <a:path w="1001013" h="1076579">
                  <a:moveTo>
                    <a:pt x="992251" y="19277"/>
                  </a:moveTo>
                  <a:lnTo>
                    <a:pt x="1001013" y="49757"/>
                  </a:lnTo>
                  <a:lnTo>
                    <a:pt x="973963" y="-70892"/>
                  </a:lnTo>
                  <a:lnTo>
                    <a:pt x="972312" y="-78639"/>
                  </a:lnTo>
                  <a:lnTo>
                    <a:pt x="964691" y="-83465"/>
                  </a:lnTo>
                  <a:lnTo>
                    <a:pt x="956944" y="-81814"/>
                  </a:lnTo>
                  <a:lnTo>
                    <a:pt x="949197" y="-80036"/>
                  </a:lnTo>
                  <a:lnTo>
                    <a:pt x="944371" y="-72416"/>
                  </a:lnTo>
                  <a:lnTo>
                    <a:pt x="946150" y="-64669"/>
                  </a:lnTo>
                  <a:lnTo>
                    <a:pt x="956300" y="-19436"/>
                  </a:lnTo>
                  <a:lnTo>
                    <a:pt x="985901" y="15340"/>
                  </a:lnTo>
                  <a:lnTo>
                    <a:pt x="971295" y="38708"/>
                  </a:lnTo>
                  <a:lnTo>
                    <a:pt x="882650" y="13943"/>
                  </a:lnTo>
                  <a:lnTo>
                    <a:pt x="1001013" y="49757"/>
                  </a:lnTo>
                  <a:lnTo>
                    <a:pt x="992251" y="19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14"/>
            <p:cNvSpPr/>
            <p:nvPr/>
          </p:nvSpPr>
          <p:spPr>
            <a:xfrm>
              <a:off x="3581400" y="5257800"/>
              <a:ext cx="693674" cy="469087"/>
            </a:xfrm>
            <a:custGeom>
              <a:avLst/>
              <a:gdLst/>
              <a:ahLst/>
              <a:cxnLst/>
              <a:rect l="l" t="t" r="r" b="b"/>
              <a:pathLst>
                <a:path w="693674" h="469087">
                  <a:moveTo>
                    <a:pt x="80010" y="98552"/>
                  </a:moveTo>
                  <a:lnTo>
                    <a:pt x="59582" y="56866"/>
                  </a:lnTo>
                  <a:lnTo>
                    <a:pt x="22733" y="29971"/>
                  </a:lnTo>
                  <a:lnTo>
                    <a:pt x="36322" y="9397"/>
                  </a:lnTo>
                  <a:lnTo>
                    <a:pt x="47124" y="31441"/>
                  </a:lnTo>
                  <a:lnTo>
                    <a:pt x="22733" y="29971"/>
                  </a:lnTo>
                  <a:lnTo>
                    <a:pt x="59582" y="56866"/>
                  </a:lnTo>
                  <a:lnTo>
                    <a:pt x="677926" y="469087"/>
                  </a:lnTo>
                  <a:lnTo>
                    <a:pt x="693674" y="445312"/>
                  </a:lnTo>
                  <a:lnTo>
                    <a:pt x="75503" y="33151"/>
                  </a:lnTo>
                  <a:lnTo>
                    <a:pt x="31496" y="3809"/>
                  </a:lnTo>
                  <a:lnTo>
                    <a:pt x="15621" y="27559"/>
                  </a:lnTo>
                  <a:lnTo>
                    <a:pt x="54228" y="111125"/>
                  </a:lnTo>
                  <a:lnTo>
                    <a:pt x="80517" y="114172"/>
                  </a:lnTo>
                  <a:lnTo>
                    <a:pt x="80010" y="98552"/>
                  </a:lnTo>
                  <a:close/>
                </a:path>
                <a:path w="693674" h="469087">
                  <a:moveTo>
                    <a:pt x="54228" y="111125"/>
                  </a:moveTo>
                  <a:lnTo>
                    <a:pt x="15621" y="27559"/>
                  </a:lnTo>
                  <a:lnTo>
                    <a:pt x="31496" y="3809"/>
                  </a:lnTo>
                  <a:lnTo>
                    <a:pt x="75503" y="33151"/>
                  </a:lnTo>
                  <a:lnTo>
                    <a:pt x="121792" y="35940"/>
                  </a:lnTo>
                  <a:lnTo>
                    <a:pt x="129666" y="36321"/>
                  </a:lnTo>
                  <a:lnTo>
                    <a:pt x="136398" y="30353"/>
                  </a:lnTo>
                  <a:lnTo>
                    <a:pt x="136905" y="22478"/>
                  </a:lnTo>
                  <a:lnTo>
                    <a:pt x="137287" y="14605"/>
                  </a:lnTo>
                  <a:lnTo>
                    <a:pt x="131317" y="7874"/>
                  </a:lnTo>
                  <a:lnTo>
                    <a:pt x="123444" y="7365"/>
                  </a:lnTo>
                  <a:lnTo>
                    <a:pt x="0" y="0"/>
                  </a:lnTo>
                  <a:lnTo>
                    <a:pt x="54228" y="111125"/>
                  </a:lnTo>
                  <a:close/>
                </a:path>
                <a:path w="693674" h="469087">
                  <a:moveTo>
                    <a:pt x="47124" y="31441"/>
                  </a:moveTo>
                  <a:lnTo>
                    <a:pt x="36322" y="9397"/>
                  </a:lnTo>
                  <a:lnTo>
                    <a:pt x="22733" y="29971"/>
                  </a:lnTo>
                  <a:lnTo>
                    <a:pt x="47124" y="314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9"/>
            <p:cNvSpPr txBox="1"/>
            <p:nvPr/>
          </p:nvSpPr>
          <p:spPr>
            <a:xfrm>
              <a:off x="2446782" y="601497"/>
              <a:ext cx="1445443" cy="58501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4585"/>
                </a:lnSpc>
                <a:spcBef>
                  <a:spcPts val="229"/>
                </a:spcBef>
              </a:pPr>
              <a:r>
                <a:rPr sz="6600" b="1" spc="0" baseline="3103" dirty="0">
                  <a:latin typeface="Calibri"/>
                  <a:cs typeface="Calibri"/>
                </a:rPr>
                <a:t>Lo</a:t>
              </a:r>
              <a:r>
                <a:rPr sz="6600" b="1" spc="-9" baseline="3103" dirty="0">
                  <a:latin typeface="Calibri"/>
                  <a:cs typeface="Calibri"/>
                </a:rPr>
                <a:t>a</a:t>
              </a:r>
              <a:r>
                <a:rPr sz="6600" b="1" spc="0" baseline="3103" dirty="0">
                  <a:latin typeface="Calibri"/>
                  <a:cs typeface="Calibri"/>
                </a:rPr>
                <a:t>ds</a:t>
              </a:r>
              <a:endParaRPr sz="4400">
                <a:latin typeface="Calibri"/>
                <a:cs typeface="Calibri"/>
              </a:endParaRPr>
            </a:p>
          </p:txBody>
        </p:sp>
        <p:sp>
          <p:nvSpPr>
            <p:cNvPr id="9" name="object 8"/>
            <p:cNvSpPr txBox="1"/>
            <p:nvPr/>
          </p:nvSpPr>
          <p:spPr>
            <a:xfrm>
              <a:off x="3906811" y="601497"/>
              <a:ext cx="2876190" cy="58501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4585"/>
                </a:lnSpc>
                <a:spcBef>
                  <a:spcPts val="229"/>
                </a:spcBef>
              </a:pPr>
              <a:r>
                <a:rPr sz="6600" b="1" spc="0" baseline="3103" dirty="0">
                  <a:latin typeface="Calibri"/>
                  <a:cs typeface="Calibri"/>
                </a:rPr>
                <a:t>Di</a:t>
              </a:r>
              <a:r>
                <a:rPr sz="6600" b="1" spc="-59" baseline="3103" dirty="0">
                  <a:latin typeface="Calibri"/>
                  <a:cs typeface="Calibri"/>
                </a:rPr>
                <a:t>s</a:t>
              </a:r>
              <a:r>
                <a:rPr sz="6600" b="1" spc="0" baseline="3103" dirty="0">
                  <a:latin typeface="Calibri"/>
                  <a:cs typeface="Calibri"/>
                </a:rPr>
                <a:t>tr</a:t>
              </a:r>
              <a:r>
                <a:rPr sz="6600" b="1" spc="-9" baseline="3103" dirty="0">
                  <a:latin typeface="Calibri"/>
                  <a:cs typeface="Calibri"/>
                </a:rPr>
                <a:t>i</a:t>
              </a:r>
              <a:r>
                <a:rPr sz="6600" b="1" spc="0" baseline="3103" dirty="0">
                  <a:latin typeface="Calibri"/>
                  <a:cs typeface="Calibri"/>
                </a:rPr>
                <a:t>but</a:t>
              </a:r>
              <a:r>
                <a:rPr sz="6600" b="1" spc="-4" baseline="3103" dirty="0">
                  <a:latin typeface="Calibri"/>
                  <a:cs typeface="Calibri"/>
                </a:rPr>
                <a:t>i</a:t>
              </a:r>
              <a:r>
                <a:rPr sz="6600" b="1" spc="0" baseline="3103" dirty="0">
                  <a:latin typeface="Calibri"/>
                  <a:cs typeface="Calibri"/>
                </a:rPr>
                <a:t>on</a:t>
              </a:r>
              <a:endParaRPr sz="4400">
                <a:latin typeface="Calibri"/>
                <a:cs typeface="Calibri"/>
              </a:endParaRPr>
            </a:p>
          </p:txBody>
        </p:sp>
        <p:sp>
          <p:nvSpPr>
            <p:cNvPr id="10" name="object 7"/>
            <p:cNvSpPr txBox="1"/>
            <p:nvPr/>
          </p:nvSpPr>
          <p:spPr>
            <a:xfrm>
              <a:off x="3889375" y="1756537"/>
              <a:ext cx="1607367" cy="2799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0"/>
                </a:lnSpc>
                <a:spcBef>
                  <a:spcPts val="107"/>
                </a:spcBef>
              </a:pPr>
              <a:r>
                <a:rPr sz="3000" b="1" spc="0" baseline="2730" dirty="0">
                  <a:latin typeface="Calibri"/>
                  <a:cs typeface="Calibri"/>
                </a:rPr>
                <a:t>L</a:t>
              </a:r>
              <a:r>
                <a:rPr sz="3000" b="1" spc="4" baseline="2730" dirty="0">
                  <a:latin typeface="Calibri"/>
                  <a:cs typeface="Calibri"/>
                </a:rPr>
                <a:t>o</a:t>
              </a:r>
              <a:r>
                <a:rPr sz="3000" b="1" spc="0" baseline="2730" dirty="0">
                  <a:latin typeface="Calibri"/>
                  <a:cs typeface="Calibri"/>
                </a:rPr>
                <a:t>ad</a:t>
              </a:r>
              <a:r>
                <a:rPr sz="3000" b="1" spc="-19" baseline="2730" dirty="0">
                  <a:latin typeface="Calibri"/>
                  <a:cs typeface="Calibri"/>
                </a:rPr>
                <a:t> </a:t>
              </a:r>
              <a:r>
                <a:rPr sz="3000" b="1" spc="0" baseline="2730" dirty="0">
                  <a:latin typeface="Calibri"/>
                  <a:cs typeface="Calibri"/>
                </a:rPr>
                <a:t>w</a:t>
              </a:r>
              <a:r>
                <a:rPr sz="3000" b="1" spc="-9" baseline="2730" dirty="0">
                  <a:latin typeface="Calibri"/>
                  <a:cs typeface="Calibri"/>
                </a:rPr>
                <a:t> </a:t>
              </a:r>
              <a:r>
                <a:rPr sz="3000" b="1" spc="0" baseline="2730" dirty="0">
                  <a:latin typeface="Calibri"/>
                  <a:cs typeface="Calibri"/>
                </a:rPr>
                <a:t>kN/m2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11" name="object 6"/>
            <p:cNvSpPr txBox="1"/>
            <p:nvPr/>
          </p:nvSpPr>
          <p:spPr>
            <a:xfrm>
              <a:off x="1069644" y="3719195"/>
              <a:ext cx="877802" cy="2799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0"/>
                </a:lnSpc>
                <a:spcBef>
                  <a:spcPts val="107"/>
                </a:spcBef>
              </a:pPr>
              <a:r>
                <a:rPr sz="3000" b="1" spc="0" baseline="2730" dirty="0">
                  <a:latin typeface="Calibri"/>
                  <a:cs typeface="Calibri"/>
                </a:rPr>
                <a:t>Column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12" name="object 5"/>
            <p:cNvSpPr txBox="1"/>
            <p:nvPr/>
          </p:nvSpPr>
          <p:spPr>
            <a:xfrm>
              <a:off x="4499229" y="4271772"/>
              <a:ext cx="508105" cy="2799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0"/>
                </a:lnSpc>
                <a:spcBef>
                  <a:spcPts val="107"/>
                </a:spcBef>
              </a:pPr>
              <a:r>
                <a:rPr sz="3000" b="1" spc="0" baseline="2730" dirty="0">
                  <a:latin typeface="Calibri"/>
                  <a:cs typeface="Calibri"/>
                </a:rPr>
                <a:t>Sl</a:t>
              </a:r>
              <a:r>
                <a:rPr sz="3000" b="1" spc="-4" baseline="2730" dirty="0">
                  <a:latin typeface="Calibri"/>
                  <a:cs typeface="Calibri"/>
                </a:rPr>
                <a:t>a</a:t>
              </a:r>
              <a:r>
                <a:rPr sz="3000" b="1" spc="0" baseline="2730" dirty="0">
                  <a:latin typeface="Calibri"/>
                  <a:cs typeface="Calibri"/>
                </a:rPr>
                <a:t>b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13" name="object 4"/>
            <p:cNvSpPr txBox="1"/>
            <p:nvPr/>
          </p:nvSpPr>
          <p:spPr>
            <a:xfrm>
              <a:off x="4422775" y="5624499"/>
              <a:ext cx="667662" cy="27990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0"/>
                </a:lnSpc>
                <a:spcBef>
                  <a:spcPts val="107"/>
                </a:spcBef>
              </a:pPr>
              <a:r>
                <a:rPr sz="3000" b="1" spc="4" baseline="2730" dirty="0">
                  <a:latin typeface="Calibri"/>
                  <a:cs typeface="Calibri"/>
                </a:rPr>
                <a:t>B</a:t>
              </a:r>
              <a:r>
                <a:rPr sz="3000" b="1" spc="0" baseline="2730" dirty="0">
                  <a:latin typeface="Calibri"/>
                  <a:cs typeface="Calibri"/>
                </a:rPr>
                <a:t>eam</a:t>
              </a:r>
              <a:endParaRPr sz="200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12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0594" y="762000"/>
            <a:ext cx="6499678" cy="5029212"/>
            <a:chOff x="1450594" y="318414"/>
            <a:chExt cx="6499678" cy="5472798"/>
          </a:xfrm>
        </p:grpSpPr>
        <p:sp>
          <p:nvSpPr>
            <p:cNvPr id="3" name="object 25"/>
            <p:cNvSpPr/>
            <p:nvPr/>
          </p:nvSpPr>
          <p:spPr>
            <a:xfrm>
              <a:off x="1905000" y="2286000"/>
              <a:ext cx="3657600" cy="0"/>
            </a:xfrm>
            <a:custGeom>
              <a:avLst/>
              <a:gdLst/>
              <a:ahLst/>
              <a:cxnLst/>
              <a:rect l="l" t="t" r="r" b="b"/>
              <a:pathLst>
                <a:path w="3657600">
                  <a:moveTo>
                    <a:pt x="0" y="0"/>
                  </a:moveTo>
                  <a:lnTo>
                    <a:pt x="36576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" name="object 26"/>
            <p:cNvSpPr/>
            <p:nvPr/>
          </p:nvSpPr>
          <p:spPr>
            <a:xfrm>
              <a:off x="1905000" y="2286000"/>
              <a:ext cx="0" cy="1828800"/>
            </a:xfrm>
            <a:custGeom>
              <a:avLst/>
              <a:gdLst/>
              <a:ahLst/>
              <a:cxnLst/>
              <a:rect l="l" t="t" r="r" b="b"/>
              <a:pathLst>
                <a:path h="1828800">
                  <a:moveTo>
                    <a:pt x="0" y="0"/>
                  </a:moveTo>
                  <a:lnTo>
                    <a:pt x="0" y="18288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" name="object 27"/>
            <p:cNvSpPr/>
            <p:nvPr/>
          </p:nvSpPr>
          <p:spPr>
            <a:xfrm>
              <a:off x="1905000" y="4114800"/>
              <a:ext cx="3657600" cy="0"/>
            </a:xfrm>
            <a:custGeom>
              <a:avLst/>
              <a:gdLst/>
              <a:ahLst/>
              <a:cxnLst/>
              <a:rect l="l" t="t" r="r" b="b"/>
              <a:pathLst>
                <a:path w="3657600">
                  <a:moveTo>
                    <a:pt x="0" y="0"/>
                  </a:moveTo>
                  <a:lnTo>
                    <a:pt x="36576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28"/>
            <p:cNvSpPr/>
            <p:nvPr/>
          </p:nvSpPr>
          <p:spPr>
            <a:xfrm>
              <a:off x="5562600" y="2286000"/>
              <a:ext cx="0" cy="1828800"/>
            </a:xfrm>
            <a:custGeom>
              <a:avLst/>
              <a:gdLst/>
              <a:ahLst/>
              <a:cxnLst/>
              <a:rect l="l" t="t" r="r" b="b"/>
              <a:pathLst>
                <a:path h="1828800">
                  <a:moveTo>
                    <a:pt x="0" y="0"/>
                  </a:moveTo>
                  <a:lnTo>
                    <a:pt x="0" y="18288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29"/>
            <p:cNvSpPr/>
            <p:nvPr/>
          </p:nvSpPr>
          <p:spPr>
            <a:xfrm>
              <a:off x="1905000" y="3198749"/>
              <a:ext cx="3657600" cy="0"/>
            </a:xfrm>
            <a:custGeom>
              <a:avLst/>
              <a:gdLst/>
              <a:ahLst/>
              <a:cxnLst/>
              <a:rect l="l" t="t" r="r" b="b"/>
              <a:pathLst>
                <a:path w="3657600">
                  <a:moveTo>
                    <a:pt x="0" y="0"/>
                  </a:moveTo>
                  <a:lnTo>
                    <a:pt x="3657600" y="0"/>
                  </a:lnTo>
                </a:path>
              </a:pathLst>
            </a:custGeom>
            <a:ln w="28575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30"/>
            <p:cNvSpPr/>
            <p:nvPr/>
          </p:nvSpPr>
          <p:spPr>
            <a:xfrm>
              <a:off x="2593594" y="3505200"/>
              <a:ext cx="85725" cy="609600"/>
            </a:xfrm>
            <a:custGeom>
              <a:avLst/>
              <a:gdLst/>
              <a:ahLst/>
              <a:cxnLst/>
              <a:rect l="l" t="t" r="r" b="b"/>
              <a:pathLst>
                <a:path w="85725" h="609600">
                  <a:moveTo>
                    <a:pt x="28575" y="523874"/>
                  </a:moveTo>
                  <a:lnTo>
                    <a:pt x="0" y="523875"/>
                  </a:lnTo>
                  <a:lnTo>
                    <a:pt x="42925" y="609600"/>
                  </a:lnTo>
                  <a:lnTo>
                    <a:pt x="85725" y="523875"/>
                  </a:lnTo>
                  <a:lnTo>
                    <a:pt x="57149" y="523875"/>
                  </a:lnTo>
                  <a:lnTo>
                    <a:pt x="57150" y="538099"/>
                  </a:lnTo>
                  <a:lnTo>
                    <a:pt x="28575" y="538099"/>
                  </a:lnTo>
                  <a:lnTo>
                    <a:pt x="28575" y="523874"/>
                  </a:lnTo>
                  <a:close/>
                </a:path>
                <a:path w="85725" h="609600">
                  <a:moveTo>
                    <a:pt x="28575" y="538099"/>
                  </a:moveTo>
                  <a:lnTo>
                    <a:pt x="57150" y="538099"/>
                  </a:lnTo>
                  <a:lnTo>
                    <a:pt x="57150" y="0"/>
                  </a:lnTo>
                  <a:lnTo>
                    <a:pt x="28575" y="0"/>
                  </a:lnTo>
                  <a:lnTo>
                    <a:pt x="28575" y="5380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31"/>
            <p:cNvSpPr/>
            <p:nvPr/>
          </p:nvSpPr>
          <p:spPr>
            <a:xfrm>
              <a:off x="3325114" y="3505200"/>
              <a:ext cx="85725" cy="609600"/>
            </a:xfrm>
            <a:custGeom>
              <a:avLst/>
              <a:gdLst/>
              <a:ahLst/>
              <a:cxnLst/>
              <a:rect l="l" t="t" r="r" b="b"/>
              <a:pathLst>
                <a:path w="85725" h="609600">
                  <a:moveTo>
                    <a:pt x="28575" y="523874"/>
                  </a:moveTo>
                  <a:lnTo>
                    <a:pt x="0" y="523875"/>
                  </a:lnTo>
                  <a:lnTo>
                    <a:pt x="42925" y="609600"/>
                  </a:lnTo>
                  <a:lnTo>
                    <a:pt x="85725" y="523875"/>
                  </a:lnTo>
                  <a:lnTo>
                    <a:pt x="57149" y="523875"/>
                  </a:lnTo>
                  <a:lnTo>
                    <a:pt x="57150" y="538099"/>
                  </a:lnTo>
                  <a:lnTo>
                    <a:pt x="28575" y="538099"/>
                  </a:lnTo>
                  <a:lnTo>
                    <a:pt x="28575" y="523874"/>
                  </a:lnTo>
                  <a:close/>
                </a:path>
                <a:path w="85725" h="609600">
                  <a:moveTo>
                    <a:pt x="28575" y="538099"/>
                  </a:moveTo>
                  <a:lnTo>
                    <a:pt x="57150" y="538099"/>
                  </a:lnTo>
                  <a:lnTo>
                    <a:pt x="57150" y="0"/>
                  </a:lnTo>
                  <a:lnTo>
                    <a:pt x="28575" y="0"/>
                  </a:lnTo>
                  <a:lnTo>
                    <a:pt x="28575" y="5380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32"/>
            <p:cNvSpPr/>
            <p:nvPr/>
          </p:nvSpPr>
          <p:spPr>
            <a:xfrm>
              <a:off x="4056634" y="3505200"/>
              <a:ext cx="85725" cy="609600"/>
            </a:xfrm>
            <a:custGeom>
              <a:avLst/>
              <a:gdLst/>
              <a:ahLst/>
              <a:cxnLst/>
              <a:rect l="l" t="t" r="r" b="b"/>
              <a:pathLst>
                <a:path w="85725" h="609600">
                  <a:moveTo>
                    <a:pt x="28575" y="523874"/>
                  </a:moveTo>
                  <a:lnTo>
                    <a:pt x="0" y="523875"/>
                  </a:lnTo>
                  <a:lnTo>
                    <a:pt x="42925" y="609600"/>
                  </a:lnTo>
                  <a:lnTo>
                    <a:pt x="85725" y="523875"/>
                  </a:lnTo>
                  <a:lnTo>
                    <a:pt x="57149" y="523875"/>
                  </a:lnTo>
                  <a:lnTo>
                    <a:pt x="57150" y="538099"/>
                  </a:lnTo>
                  <a:lnTo>
                    <a:pt x="28575" y="538099"/>
                  </a:lnTo>
                  <a:lnTo>
                    <a:pt x="28575" y="523874"/>
                  </a:lnTo>
                  <a:close/>
                </a:path>
                <a:path w="85725" h="609600">
                  <a:moveTo>
                    <a:pt x="28575" y="538099"/>
                  </a:moveTo>
                  <a:lnTo>
                    <a:pt x="57150" y="538099"/>
                  </a:lnTo>
                  <a:lnTo>
                    <a:pt x="57150" y="0"/>
                  </a:lnTo>
                  <a:lnTo>
                    <a:pt x="28575" y="0"/>
                  </a:lnTo>
                  <a:lnTo>
                    <a:pt x="28575" y="5380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33"/>
            <p:cNvSpPr/>
            <p:nvPr/>
          </p:nvSpPr>
          <p:spPr>
            <a:xfrm>
              <a:off x="4788154" y="3505200"/>
              <a:ext cx="85725" cy="609600"/>
            </a:xfrm>
            <a:custGeom>
              <a:avLst/>
              <a:gdLst/>
              <a:ahLst/>
              <a:cxnLst/>
              <a:rect l="l" t="t" r="r" b="b"/>
              <a:pathLst>
                <a:path w="85725" h="609600">
                  <a:moveTo>
                    <a:pt x="28575" y="523874"/>
                  </a:moveTo>
                  <a:lnTo>
                    <a:pt x="0" y="523875"/>
                  </a:lnTo>
                  <a:lnTo>
                    <a:pt x="42925" y="609600"/>
                  </a:lnTo>
                  <a:lnTo>
                    <a:pt x="85725" y="523875"/>
                  </a:lnTo>
                  <a:lnTo>
                    <a:pt x="57149" y="523875"/>
                  </a:lnTo>
                  <a:lnTo>
                    <a:pt x="57150" y="538099"/>
                  </a:lnTo>
                  <a:lnTo>
                    <a:pt x="28575" y="538099"/>
                  </a:lnTo>
                  <a:lnTo>
                    <a:pt x="28575" y="523874"/>
                  </a:lnTo>
                  <a:close/>
                </a:path>
                <a:path w="85725" h="609600">
                  <a:moveTo>
                    <a:pt x="28575" y="538099"/>
                  </a:moveTo>
                  <a:lnTo>
                    <a:pt x="57150" y="538099"/>
                  </a:lnTo>
                  <a:lnTo>
                    <a:pt x="57150" y="0"/>
                  </a:lnTo>
                  <a:lnTo>
                    <a:pt x="28575" y="0"/>
                  </a:lnTo>
                  <a:lnTo>
                    <a:pt x="28575" y="5380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34"/>
            <p:cNvSpPr/>
            <p:nvPr/>
          </p:nvSpPr>
          <p:spPr>
            <a:xfrm>
              <a:off x="2593594" y="2286000"/>
              <a:ext cx="85725" cy="609600"/>
            </a:xfrm>
            <a:custGeom>
              <a:avLst/>
              <a:gdLst/>
              <a:ahLst/>
              <a:cxnLst/>
              <a:rect l="l" t="t" r="r" b="b"/>
              <a:pathLst>
                <a:path w="85725" h="609600">
                  <a:moveTo>
                    <a:pt x="28575" y="609600"/>
                  </a:moveTo>
                  <a:lnTo>
                    <a:pt x="57150" y="609600"/>
                  </a:lnTo>
                  <a:lnTo>
                    <a:pt x="57150" y="71374"/>
                  </a:lnTo>
                  <a:lnTo>
                    <a:pt x="85725" y="85725"/>
                  </a:lnTo>
                  <a:lnTo>
                    <a:pt x="42925" y="0"/>
                  </a:lnTo>
                  <a:lnTo>
                    <a:pt x="28575" y="71374"/>
                  </a:lnTo>
                  <a:lnTo>
                    <a:pt x="28575" y="609600"/>
                  </a:lnTo>
                  <a:close/>
                </a:path>
                <a:path w="85725" h="609600">
                  <a:moveTo>
                    <a:pt x="28575" y="71374"/>
                  </a:moveTo>
                  <a:lnTo>
                    <a:pt x="42925" y="0"/>
                  </a:lnTo>
                  <a:lnTo>
                    <a:pt x="0" y="85725"/>
                  </a:lnTo>
                  <a:lnTo>
                    <a:pt x="28575" y="85724"/>
                  </a:lnTo>
                  <a:lnTo>
                    <a:pt x="28575" y="71374"/>
                  </a:lnTo>
                  <a:close/>
                </a:path>
                <a:path w="85725" h="609600">
                  <a:moveTo>
                    <a:pt x="85725" y="85725"/>
                  </a:moveTo>
                  <a:lnTo>
                    <a:pt x="57150" y="71374"/>
                  </a:lnTo>
                  <a:lnTo>
                    <a:pt x="57149" y="85725"/>
                  </a:lnTo>
                  <a:lnTo>
                    <a:pt x="85725" y="857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35"/>
            <p:cNvSpPr/>
            <p:nvPr/>
          </p:nvSpPr>
          <p:spPr>
            <a:xfrm>
              <a:off x="3325114" y="2286000"/>
              <a:ext cx="85725" cy="609600"/>
            </a:xfrm>
            <a:custGeom>
              <a:avLst/>
              <a:gdLst/>
              <a:ahLst/>
              <a:cxnLst/>
              <a:rect l="l" t="t" r="r" b="b"/>
              <a:pathLst>
                <a:path w="85725" h="609600">
                  <a:moveTo>
                    <a:pt x="28575" y="609600"/>
                  </a:moveTo>
                  <a:lnTo>
                    <a:pt x="57150" y="609600"/>
                  </a:lnTo>
                  <a:lnTo>
                    <a:pt x="57150" y="71374"/>
                  </a:lnTo>
                  <a:lnTo>
                    <a:pt x="85725" y="85725"/>
                  </a:lnTo>
                  <a:lnTo>
                    <a:pt x="42925" y="0"/>
                  </a:lnTo>
                  <a:lnTo>
                    <a:pt x="28575" y="71374"/>
                  </a:lnTo>
                  <a:lnTo>
                    <a:pt x="28575" y="609600"/>
                  </a:lnTo>
                  <a:close/>
                </a:path>
                <a:path w="85725" h="609600">
                  <a:moveTo>
                    <a:pt x="28575" y="71374"/>
                  </a:moveTo>
                  <a:lnTo>
                    <a:pt x="42925" y="0"/>
                  </a:lnTo>
                  <a:lnTo>
                    <a:pt x="0" y="85725"/>
                  </a:lnTo>
                  <a:lnTo>
                    <a:pt x="28575" y="85724"/>
                  </a:lnTo>
                  <a:lnTo>
                    <a:pt x="28575" y="71374"/>
                  </a:lnTo>
                  <a:close/>
                </a:path>
                <a:path w="85725" h="609600">
                  <a:moveTo>
                    <a:pt x="85725" y="85725"/>
                  </a:moveTo>
                  <a:lnTo>
                    <a:pt x="57150" y="71374"/>
                  </a:lnTo>
                  <a:lnTo>
                    <a:pt x="57149" y="85725"/>
                  </a:lnTo>
                  <a:lnTo>
                    <a:pt x="85725" y="857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36"/>
            <p:cNvSpPr/>
            <p:nvPr/>
          </p:nvSpPr>
          <p:spPr>
            <a:xfrm>
              <a:off x="4056634" y="2286000"/>
              <a:ext cx="85725" cy="609600"/>
            </a:xfrm>
            <a:custGeom>
              <a:avLst/>
              <a:gdLst/>
              <a:ahLst/>
              <a:cxnLst/>
              <a:rect l="l" t="t" r="r" b="b"/>
              <a:pathLst>
                <a:path w="85725" h="609600">
                  <a:moveTo>
                    <a:pt x="28575" y="609600"/>
                  </a:moveTo>
                  <a:lnTo>
                    <a:pt x="57150" y="609600"/>
                  </a:lnTo>
                  <a:lnTo>
                    <a:pt x="57150" y="71374"/>
                  </a:lnTo>
                  <a:lnTo>
                    <a:pt x="85725" y="85725"/>
                  </a:lnTo>
                  <a:lnTo>
                    <a:pt x="42925" y="0"/>
                  </a:lnTo>
                  <a:lnTo>
                    <a:pt x="28575" y="71374"/>
                  </a:lnTo>
                  <a:lnTo>
                    <a:pt x="28575" y="609600"/>
                  </a:lnTo>
                  <a:close/>
                </a:path>
                <a:path w="85725" h="609600">
                  <a:moveTo>
                    <a:pt x="28575" y="71374"/>
                  </a:moveTo>
                  <a:lnTo>
                    <a:pt x="42925" y="0"/>
                  </a:lnTo>
                  <a:lnTo>
                    <a:pt x="0" y="85725"/>
                  </a:lnTo>
                  <a:lnTo>
                    <a:pt x="28575" y="85724"/>
                  </a:lnTo>
                  <a:lnTo>
                    <a:pt x="28575" y="71374"/>
                  </a:lnTo>
                  <a:close/>
                </a:path>
                <a:path w="85725" h="609600">
                  <a:moveTo>
                    <a:pt x="85725" y="85725"/>
                  </a:moveTo>
                  <a:lnTo>
                    <a:pt x="57150" y="71374"/>
                  </a:lnTo>
                  <a:lnTo>
                    <a:pt x="57149" y="85725"/>
                  </a:lnTo>
                  <a:lnTo>
                    <a:pt x="85725" y="857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37"/>
            <p:cNvSpPr/>
            <p:nvPr/>
          </p:nvSpPr>
          <p:spPr>
            <a:xfrm>
              <a:off x="4788154" y="2286000"/>
              <a:ext cx="85725" cy="609600"/>
            </a:xfrm>
            <a:custGeom>
              <a:avLst/>
              <a:gdLst/>
              <a:ahLst/>
              <a:cxnLst/>
              <a:rect l="l" t="t" r="r" b="b"/>
              <a:pathLst>
                <a:path w="85725" h="609600">
                  <a:moveTo>
                    <a:pt x="28575" y="609600"/>
                  </a:moveTo>
                  <a:lnTo>
                    <a:pt x="57150" y="609600"/>
                  </a:lnTo>
                  <a:lnTo>
                    <a:pt x="57150" y="71374"/>
                  </a:lnTo>
                  <a:lnTo>
                    <a:pt x="85725" y="85725"/>
                  </a:lnTo>
                  <a:lnTo>
                    <a:pt x="42925" y="0"/>
                  </a:lnTo>
                  <a:lnTo>
                    <a:pt x="28575" y="71374"/>
                  </a:lnTo>
                  <a:lnTo>
                    <a:pt x="28575" y="609600"/>
                  </a:lnTo>
                  <a:close/>
                </a:path>
                <a:path w="85725" h="609600">
                  <a:moveTo>
                    <a:pt x="28575" y="71374"/>
                  </a:moveTo>
                  <a:lnTo>
                    <a:pt x="42925" y="0"/>
                  </a:lnTo>
                  <a:lnTo>
                    <a:pt x="0" y="85725"/>
                  </a:lnTo>
                  <a:lnTo>
                    <a:pt x="28575" y="85724"/>
                  </a:lnTo>
                  <a:lnTo>
                    <a:pt x="28575" y="71374"/>
                  </a:lnTo>
                  <a:close/>
                </a:path>
                <a:path w="85725" h="609600">
                  <a:moveTo>
                    <a:pt x="85725" y="85725"/>
                  </a:moveTo>
                  <a:lnTo>
                    <a:pt x="57150" y="71374"/>
                  </a:lnTo>
                  <a:lnTo>
                    <a:pt x="57149" y="85725"/>
                  </a:lnTo>
                  <a:lnTo>
                    <a:pt x="85725" y="857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19"/>
            <p:cNvSpPr/>
            <p:nvPr/>
          </p:nvSpPr>
          <p:spPr>
            <a:xfrm>
              <a:off x="1929511" y="4644008"/>
              <a:ext cx="3675634" cy="50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20"/>
            <p:cNvSpPr/>
            <p:nvPr/>
          </p:nvSpPr>
          <p:spPr>
            <a:xfrm>
              <a:off x="1929511" y="4644008"/>
              <a:ext cx="3675634" cy="508000"/>
            </a:xfrm>
            <a:custGeom>
              <a:avLst/>
              <a:gdLst/>
              <a:ahLst/>
              <a:cxnLst/>
              <a:rect l="l" t="t" r="r" b="b"/>
              <a:pathLst>
                <a:path w="3675634" h="508000">
                  <a:moveTo>
                    <a:pt x="0" y="508000"/>
                  </a:moveTo>
                  <a:lnTo>
                    <a:pt x="3675634" y="508000"/>
                  </a:lnTo>
                  <a:lnTo>
                    <a:pt x="3675634" y="0"/>
                  </a:lnTo>
                  <a:lnTo>
                    <a:pt x="0" y="0"/>
                  </a:lnTo>
                  <a:lnTo>
                    <a:pt x="0" y="5080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21"/>
            <p:cNvSpPr/>
            <p:nvPr/>
          </p:nvSpPr>
          <p:spPr>
            <a:xfrm>
              <a:off x="1752600" y="5537200"/>
              <a:ext cx="408431" cy="254012"/>
            </a:xfrm>
            <a:custGeom>
              <a:avLst/>
              <a:gdLst/>
              <a:ahLst/>
              <a:cxnLst/>
              <a:rect l="l" t="t" r="r" b="b"/>
              <a:pathLst>
                <a:path w="408431" h="254012">
                  <a:moveTo>
                    <a:pt x="0" y="254012"/>
                  </a:moveTo>
                  <a:lnTo>
                    <a:pt x="204216" y="0"/>
                  </a:lnTo>
                  <a:lnTo>
                    <a:pt x="408431" y="254012"/>
                  </a:lnTo>
                  <a:lnTo>
                    <a:pt x="0" y="25401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22"/>
            <p:cNvSpPr/>
            <p:nvPr/>
          </p:nvSpPr>
          <p:spPr>
            <a:xfrm>
              <a:off x="5382768" y="5537200"/>
              <a:ext cx="408432" cy="254012"/>
            </a:xfrm>
            <a:custGeom>
              <a:avLst/>
              <a:gdLst/>
              <a:ahLst/>
              <a:cxnLst/>
              <a:rect l="l" t="t" r="r" b="b"/>
              <a:pathLst>
                <a:path w="408432" h="254012">
                  <a:moveTo>
                    <a:pt x="0" y="254012"/>
                  </a:moveTo>
                  <a:lnTo>
                    <a:pt x="204216" y="0"/>
                  </a:lnTo>
                  <a:lnTo>
                    <a:pt x="408432" y="254012"/>
                  </a:lnTo>
                  <a:lnTo>
                    <a:pt x="0" y="25401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23"/>
            <p:cNvSpPr/>
            <p:nvPr/>
          </p:nvSpPr>
          <p:spPr>
            <a:xfrm>
              <a:off x="1928749" y="5143563"/>
              <a:ext cx="3676396" cy="357187"/>
            </a:xfrm>
            <a:custGeom>
              <a:avLst/>
              <a:gdLst/>
              <a:ahLst/>
              <a:cxnLst/>
              <a:rect l="l" t="t" r="r" b="b"/>
              <a:pathLst>
                <a:path w="3643376" h="357187">
                  <a:moveTo>
                    <a:pt x="0" y="357187"/>
                  </a:moveTo>
                  <a:lnTo>
                    <a:pt x="3643376" y="357187"/>
                  </a:lnTo>
                  <a:lnTo>
                    <a:pt x="3643376" y="0"/>
                  </a:lnTo>
                  <a:lnTo>
                    <a:pt x="0" y="0"/>
                  </a:lnTo>
                  <a:lnTo>
                    <a:pt x="0" y="357187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24"/>
            <p:cNvSpPr/>
            <p:nvPr/>
          </p:nvSpPr>
          <p:spPr>
            <a:xfrm>
              <a:off x="1928749" y="5143563"/>
              <a:ext cx="3643376" cy="357187"/>
            </a:xfrm>
            <a:custGeom>
              <a:avLst/>
              <a:gdLst/>
              <a:ahLst/>
              <a:cxnLst/>
              <a:rect l="l" t="t" r="r" b="b"/>
              <a:pathLst>
                <a:path w="3643376" h="357187">
                  <a:moveTo>
                    <a:pt x="0" y="357187"/>
                  </a:moveTo>
                  <a:lnTo>
                    <a:pt x="3643376" y="357187"/>
                  </a:lnTo>
                  <a:lnTo>
                    <a:pt x="3643376" y="0"/>
                  </a:lnTo>
                  <a:lnTo>
                    <a:pt x="0" y="0"/>
                  </a:lnTo>
                  <a:lnTo>
                    <a:pt x="0" y="35718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18"/>
            <p:cNvSpPr txBox="1"/>
            <p:nvPr/>
          </p:nvSpPr>
          <p:spPr>
            <a:xfrm>
              <a:off x="1634108" y="318414"/>
              <a:ext cx="1513004" cy="53319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4175"/>
                </a:lnSpc>
                <a:spcBef>
                  <a:spcPts val="208"/>
                </a:spcBef>
              </a:pPr>
              <a:r>
                <a:rPr sz="6000" b="1" spc="0" baseline="3413" dirty="0">
                  <a:latin typeface="Calibri"/>
                  <a:cs typeface="Calibri"/>
                </a:rPr>
                <a:t>F</a:t>
              </a:r>
              <a:r>
                <a:rPr sz="6000" b="1" spc="-69" baseline="3413" dirty="0">
                  <a:latin typeface="Calibri"/>
                  <a:cs typeface="Calibri"/>
                </a:rPr>
                <a:t>L</a:t>
              </a:r>
              <a:r>
                <a:rPr sz="6000" b="1" spc="0" baseline="3413" dirty="0">
                  <a:latin typeface="Calibri"/>
                  <a:cs typeface="Calibri"/>
                </a:rPr>
                <a:t>OOR</a:t>
              </a:r>
              <a:endParaRPr sz="4000">
                <a:latin typeface="Calibri"/>
                <a:cs typeface="Calibri"/>
              </a:endParaRPr>
            </a:p>
          </p:txBody>
        </p:sp>
        <p:sp>
          <p:nvSpPr>
            <p:cNvPr id="23" name="object 17"/>
            <p:cNvSpPr txBox="1"/>
            <p:nvPr/>
          </p:nvSpPr>
          <p:spPr>
            <a:xfrm>
              <a:off x="3156483" y="318414"/>
              <a:ext cx="4428857" cy="533196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4175"/>
                </a:lnSpc>
                <a:spcBef>
                  <a:spcPts val="208"/>
                </a:spcBef>
              </a:pPr>
              <a:r>
                <a:rPr sz="6000" b="1" spc="-69" baseline="3413" dirty="0">
                  <a:latin typeface="Calibri"/>
                  <a:cs typeface="Calibri"/>
                </a:rPr>
                <a:t>L</a:t>
              </a:r>
              <a:r>
                <a:rPr sz="6000" b="1" spc="-64" baseline="3413" dirty="0">
                  <a:latin typeface="Calibri"/>
                  <a:cs typeface="Calibri"/>
                </a:rPr>
                <a:t>O</a:t>
              </a:r>
              <a:r>
                <a:rPr sz="6000" b="1" spc="0" baseline="3413" dirty="0">
                  <a:latin typeface="Calibri"/>
                  <a:cs typeface="Calibri"/>
                </a:rPr>
                <a:t>AD</a:t>
              </a:r>
              <a:r>
                <a:rPr sz="6000" b="1" spc="-26" baseline="3413" dirty="0">
                  <a:latin typeface="Calibri"/>
                  <a:cs typeface="Calibri"/>
                </a:rPr>
                <a:t> </a:t>
              </a:r>
              <a:r>
                <a:rPr sz="6000" b="1" spc="0" baseline="3413" dirty="0">
                  <a:latin typeface="Calibri"/>
                  <a:cs typeface="Calibri"/>
                </a:rPr>
                <a:t>DI</a:t>
              </a:r>
              <a:r>
                <a:rPr sz="6000" b="1" spc="-29" baseline="3413" dirty="0">
                  <a:latin typeface="Calibri"/>
                  <a:cs typeface="Calibri"/>
                </a:rPr>
                <a:t>S</a:t>
              </a:r>
              <a:r>
                <a:rPr sz="6000" b="1" spc="0" baseline="3413" dirty="0">
                  <a:latin typeface="Calibri"/>
                  <a:cs typeface="Calibri"/>
                </a:rPr>
                <a:t>TRIBUTI</a:t>
              </a:r>
              <a:r>
                <a:rPr sz="6000" b="1" spc="-9" baseline="3413" dirty="0">
                  <a:latin typeface="Calibri"/>
                  <a:cs typeface="Calibri"/>
                </a:rPr>
                <a:t>O</a:t>
              </a:r>
              <a:r>
                <a:rPr sz="6000" b="1" spc="0" baseline="3413" dirty="0">
                  <a:latin typeface="Calibri"/>
                  <a:cs typeface="Calibri"/>
                </a:rPr>
                <a:t>N</a:t>
              </a:r>
              <a:endParaRPr sz="4000">
                <a:latin typeface="Calibri"/>
                <a:cs typeface="Calibri"/>
              </a:endParaRPr>
            </a:p>
          </p:txBody>
        </p:sp>
        <p:sp>
          <p:nvSpPr>
            <p:cNvPr id="24" name="object 16"/>
            <p:cNvSpPr txBox="1"/>
            <p:nvPr/>
          </p:nvSpPr>
          <p:spPr>
            <a:xfrm>
              <a:off x="3173730" y="928624"/>
              <a:ext cx="1981861" cy="53289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4170"/>
                </a:lnSpc>
                <a:spcBef>
                  <a:spcPts val="208"/>
                </a:spcBef>
              </a:pPr>
              <a:r>
                <a:rPr sz="6000" b="1" spc="0" baseline="3413" dirty="0">
                  <a:latin typeface="Calibri"/>
                  <a:cs typeface="Calibri"/>
                </a:rPr>
                <a:t>On</a:t>
              </a:r>
              <a:r>
                <a:rPr sz="6000" b="1" spc="4" baseline="3413" dirty="0">
                  <a:latin typeface="Calibri"/>
                  <a:cs typeface="Calibri"/>
                </a:rPr>
                <a:t>e-</a:t>
              </a:r>
              <a:r>
                <a:rPr sz="6000" b="1" spc="-50" baseline="3413" dirty="0">
                  <a:latin typeface="Calibri"/>
                  <a:cs typeface="Calibri"/>
                </a:rPr>
                <a:t>w</a:t>
              </a:r>
              <a:r>
                <a:rPr sz="6000" b="1" spc="-79" baseline="3413" dirty="0">
                  <a:latin typeface="Calibri"/>
                  <a:cs typeface="Calibri"/>
                </a:rPr>
                <a:t>a</a:t>
              </a:r>
              <a:r>
                <a:rPr sz="6000" b="1" spc="0" baseline="3413" dirty="0">
                  <a:latin typeface="Calibri"/>
                  <a:cs typeface="Calibri"/>
                </a:rPr>
                <a:t>y</a:t>
              </a:r>
              <a:endParaRPr sz="4000">
                <a:latin typeface="Calibri"/>
                <a:cs typeface="Calibri"/>
              </a:endParaRPr>
            </a:p>
          </p:txBody>
        </p:sp>
        <p:sp>
          <p:nvSpPr>
            <p:cNvPr id="25" name="object 15"/>
            <p:cNvSpPr txBox="1"/>
            <p:nvPr/>
          </p:nvSpPr>
          <p:spPr>
            <a:xfrm>
              <a:off x="5168947" y="928624"/>
              <a:ext cx="988891" cy="53289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4170"/>
                </a:lnSpc>
                <a:spcBef>
                  <a:spcPts val="208"/>
                </a:spcBef>
              </a:pPr>
              <a:r>
                <a:rPr sz="6000" b="1" spc="0" baseline="3413" dirty="0">
                  <a:latin typeface="Calibri"/>
                  <a:cs typeface="Calibri"/>
                </a:rPr>
                <a:t>Slab</a:t>
              </a:r>
              <a:endParaRPr sz="4000">
                <a:latin typeface="Calibri"/>
                <a:cs typeface="Calibri"/>
              </a:endParaRPr>
            </a:p>
          </p:txBody>
        </p:sp>
        <p:sp>
          <p:nvSpPr>
            <p:cNvPr id="26" name="object 14"/>
            <p:cNvSpPr txBox="1"/>
            <p:nvPr/>
          </p:nvSpPr>
          <p:spPr>
            <a:xfrm>
              <a:off x="3508375" y="1985137"/>
              <a:ext cx="301283" cy="2799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0"/>
                </a:lnSpc>
                <a:spcBef>
                  <a:spcPts val="107"/>
                </a:spcBef>
              </a:pPr>
              <a:r>
                <a:rPr sz="3000" b="1" spc="4" baseline="2730" dirty="0">
                  <a:latin typeface="Calibri"/>
                  <a:cs typeface="Calibri"/>
                </a:rPr>
                <a:t>L1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27" name="object 13"/>
            <p:cNvSpPr txBox="1"/>
            <p:nvPr/>
          </p:nvSpPr>
          <p:spPr>
            <a:xfrm>
              <a:off x="6099429" y="2385568"/>
              <a:ext cx="408788" cy="38049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950"/>
                </a:lnSpc>
                <a:spcBef>
                  <a:spcPts val="147"/>
                </a:spcBef>
              </a:pPr>
              <a:r>
                <a:rPr sz="4200" b="1" i="1" spc="0" baseline="2925" dirty="0">
                  <a:solidFill>
                    <a:srgbClr val="1F487C"/>
                  </a:solidFill>
                  <a:latin typeface="Calibri"/>
                  <a:cs typeface="Calibri"/>
                </a:rPr>
                <a:t>L1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28" name="object 12"/>
            <p:cNvSpPr txBox="1"/>
            <p:nvPr/>
          </p:nvSpPr>
          <p:spPr>
            <a:xfrm>
              <a:off x="6509915" y="2385568"/>
              <a:ext cx="232802" cy="38049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950"/>
                </a:lnSpc>
                <a:spcBef>
                  <a:spcPts val="147"/>
                </a:spcBef>
              </a:pPr>
              <a:r>
                <a:rPr sz="4200" b="1" i="1" spc="0" baseline="2925" dirty="0">
                  <a:solidFill>
                    <a:srgbClr val="1F487C"/>
                  </a:solidFill>
                  <a:latin typeface="Calibri"/>
                  <a:cs typeface="Calibri"/>
                </a:rPr>
                <a:t>/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29" name="object 11"/>
            <p:cNvSpPr txBox="1"/>
            <p:nvPr/>
          </p:nvSpPr>
          <p:spPr>
            <a:xfrm>
              <a:off x="6745341" y="2385568"/>
              <a:ext cx="408788" cy="38049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950"/>
                </a:lnSpc>
                <a:spcBef>
                  <a:spcPts val="147"/>
                </a:spcBef>
              </a:pPr>
              <a:r>
                <a:rPr sz="4200" b="1" i="1" spc="0" baseline="2925" dirty="0">
                  <a:solidFill>
                    <a:srgbClr val="1F487C"/>
                  </a:solidFill>
                  <a:latin typeface="Calibri"/>
                  <a:cs typeface="Calibri"/>
                </a:rPr>
                <a:t>L2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30" name="object 10"/>
            <p:cNvSpPr txBox="1"/>
            <p:nvPr/>
          </p:nvSpPr>
          <p:spPr>
            <a:xfrm>
              <a:off x="7157958" y="2385568"/>
              <a:ext cx="255516" cy="38049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950"/>
                </a:lnSpc>
                <a:spcBef>
                  <a:spcPts val="147"/>
                </a:spcBef>
              </a:pPr>
              <a:r>
                <a:rPr sz="4200" b="1" i="1" spc="0" baseline="2925" dirty="0">
                  <a:solidFill>
                    <a:srgbClr val="1F487C"/>
                  </a:solidFill>
                  <a:latin typeface="Calibri"/>
                  <a:cs typeface="Calibri"/>
                </a:rPr>
                <a:t>&gt;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31" name="object 9"/>
            <p:cNvSpPr txBox="1"/>
            <p:nvPr/>
          </p:nvSpPr>
          <p:spPr>
            <a:xfrm>
              <a:off x="7416820" y="2385568"/>
              <a:ext cx="533452" cy="38049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950"/>
                </a:lnSpc>
                <a:spcBef>
                  <a:spcPts val="147"/>
                </a:spcBef>
              </a:pPr>
              <a:r>
                <a:rPr sz="4200" b="1" i="1" spc="0" baseline="2925" dirty="0">
                  <a:solidFill>
                    <a:srgbClr val="1F487C"/>
                  </a:solidFill>
                  <a:latin typeface="Calibri"/>
                  <a:cs typeface="Calibri"/>
                </a:rPr>
                <a:t>2.0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32" name="object 8"/>
            <p:cNvSpPr txBox="1"/>
            <p:nvPr/>
          </p:nvSpPr>
          <p:spPr>
            <a:xfrm>
              <a:off x="1450594" y="3128518"/>
              <a:ext cx="301283" cy="27990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2140"/>
                </a:lnSpc>
                <a:spcBef>
                  <a:spcPts val="107"/>
                </a:spcBef>
              </a:pPr>
              <a:r>
                <a:rPr sz="3000" b="1" spc="4" baseline="2730" dirty="0">
                  <a:latin typeface="Calibri"/>
                  <a:cs typeface="Calibri"/>
                </a:rPr>
                <a:t>L2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33" name="object 5"/>
            <p:cNvSpPr txBox="1"/>
            <p:nvPr/>
          </p:nvSpPr>
          <p:spPr>
            <a:xfrm>
              <a:off x="1929511" y="4644008"/>
              <a:ext cx="3659917" cy="50457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34" name="object 4"/>
            <p:cNvSpPr txBox="1"/>
            <p:nvPr/>
          </p:nvSpPr>
          <p:spPr>
            <a:xfrm>
              <a:off x="1929511" y="5148580"/>
              <a:ext cx="3659917" cy="35217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35" name="object 3"/>
            <p:cNvSpPr txBox="1"/>
            <p:nvPr/>
          </p:nvSpPr>
          <p:spPr>
            <a:xfrm>
              <a:off x="1905000" y="2286000"/>
              <a:ext cx="3657600" cy="91274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36" name="object 2"/>
            <p:cNvSpPr txBox="1"/>
            <p:nvPr/>
          </p:nvSpPr>
          <p:spPr>
            <a:xfrm>
              <a:off x="1905000" y="3198749"/>
              <a:ext cx="3657600" cy="916051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</p:grpSp>
    </p:spTree>
    <p:extLst>
      <p:ext uri="{BB962C8B-B14F-4D97-AF65-F5344CB8AC3E}">
        <p14:creationId xmlns:p14="http://schemas.microsoft.com/office/powerpoint/2010/main" val="1275406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189</TotalTime>
  <Words>336</Words>
  <Application>Microsoft Office PowerPoint</Application>
  <PresentationFormat>On-screen Show (4:3)</PresentationFormat>
  <Paragraphs>127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M93z</dc:creator>
  <cp:lastModifiedBy>Kamaruzaman  Abd Wahab</cp:lastModifiedBy>
  <cp:revision>26</cp:revision>
  <dcterms:modified xsi:type="dcterms:W3CDTF">2024-11-28T03:49:04Z</dcterms:modified>
</cp:coreProperties>
</file>