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88" r:id="rId3"/>
    <p:sldId id="277" r:id="rId4"/>
    <p:sldId id="279" r:id="rId5"/>
    <p:sldId id="281" r:id="rId6"/>
    <p:sldId id="28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0666D-FC14-65A6-5DCA-193329E86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12EBE-E55D-21D7-AF42-01F3E9253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9E091-1FD0-80E3-303D-9C99EF5C6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C1FE-5393-4405-A8BF-41BD4578AECE}" type="datetimeFigureOut">
              <a:rPr lang="en-MY" smtClean="0"/>
              <a:t>1/7/2025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9CE36-3891-4E9D-61BD-143BB8412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8843C-9959-FA59-8128-7B5886A63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B93-7C39-42B4-99F1-DDFB3A42076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1956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39BE0-4D75-46AF-DEB1-10BF81537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AD4509-61F4-B7FC-70EC-30B7503F3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C4068-6755-D7E0-49FA-D17B3C776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C1FE-5393-4405-A8BF-41BD4578AECE}" type="datetimeFigureOut">
              <a:rPr lang="en-MY" smtClean="0"/>
              <a:t>1/7/2025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B061E-B040-3961-B714-8E6696317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5DAE7-B886-6370-1A1E-19F06DDA0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B93-7C39-42B4-99F1-DDFB3A42076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1265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D72E49-7B92-51A4-CE22-ED307B4D42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796A5-A09C-6AFB-EFFD-D4808A57B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E837B-EA9D-4981-2608-76116C4DA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C1FE-5393-4405-A8BF-41BD4578AECE}" type="datetimeFigureOut">
              <a:rPr lang="en-MY" smtClean="0"/>
              <a:t>1/7/2025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58DFE-ECD5-2D22-1C52-D7E6A2289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E5540-B4B8-ECF5-4B92-65E28921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B93-7C39-42B4-99F1-DDFB3A42076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2368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71CFA-71BE-20E1-3FA5-3B3644F8F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9AB91-524D-D829-EB7E-E4F92F344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9BB6D-FCC6-831F-3761-FE5909A45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C1FE-5393-4405-A8BF-41BD4578AECE}" type="datetimeFigureOut">
              <a:rPr lang="en-MY" smtClean="0"/>
              <a:t>1/7/2025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EF697-FBA9-FEB9-BCBC-B4CB90F1C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A42D2-3AEB-476E-45E8-7B4076159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B93-7C39-42B4-99F1-DDFB3A42076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232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9735B-55A5-E9F2-5FA4-EE4325E04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2FD12-28A5-D2A5-3B7D-117181900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51064-1BB2-98E2-CDF4-82C6A9509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C1FE-5393-4405-A8BF-41BD4578AECE}" type="datetimeFigureOut">
              <a:rPr lang="en-MY" smtClean="0"/>
              <a:t>1/7/2025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8D6E9-A1ED-6314-A90E-C359E37F4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896AF-440A-ACFA-89D7-CDB3FC346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B93-7C39-42B4-99F1-DDFB3A42076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7800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D87AB-2D1A-8FD1-1A36-CBDA29AF6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320D0-1CBB-5179-7EEC-70A3128788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B0EA1F-3D36-84CA-7993-018596A91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917A2-EA59-7A89-D175-7EFC45729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C1FE-5393-4405-A8BF-41BD4578AECE}" type="datetimeFigureOut">
              <a:rPr lang="en-MY" smtClean="0"/>
              <a:t>1/7/2025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71F7A-52A5-BD32-F95E-F34593ADC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26B92-3340-5204-CC59-BDFF1021A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B93-7C39-42B4-99F1-DDFB3A42076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5388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DCF80-53EC-5C28-382D-24172417E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003E7-1B0D-7694-3F62-DAA5760F1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D4E4C-37FD-FBCC-9315-85337D71D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D6709E-8070-0CBA-AB51-7628772163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7428D2-DE23-621F-BC10-FABC1B4CB8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891FCA-E323-3ED7-4B30-B07DF5473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C1FE-5393-4405-A8BF-41BD4578AECE}" type="datetimeFigureOut">
              <a:rPr lang="en-MY" smtClean="0"/>
              <a:t>1/7/2025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88364D-B7F5-1523-8863-7FCAC9556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40B13B-A95C-0CE2-CD02-545BC9684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B93-7C39-42B4-99F1-DDFB3A42076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5236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A9B82-632C-E1A9-C526-C54DF60FB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6B6675-FAEF-009C-1CC8-CB7048035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C1FE-5393-4405-A8BF-41BD4578AECE}" type="datetimeFigureOut">
              <a:rPr lang="en-MY" smtClean="0"/>
              <a:t>1/7/2025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60C9D8-DA94-E8EC-87C9-B27723340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C6F70B-9BD9-15C1-97F2-77076738C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B93-7C39-42B4-99F1-DDFB3A42076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9306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0A12C9-1A23-40A0-A8D6-F8EF67D16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C1FE-5393-4405-A8BF-41BD4578AECE}" type="datetimeFigureOut">
              <a:rPr lang="en-MY" smtClean="0"/>
              <a:t>1/7/2025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F2ED8A-B596-2508-AF53-5CAB29DC5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A8738-4DC4-BBF3-ECBC-8652C8303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B93-7C39-42B4-99F1-DDFB3A42076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3559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54F5D-69BA-CA3A-0AEE-A3D3887D1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CE979-E57E-D811-E2BF-7B7EBBB5B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DBFD1-666C-8278-8114-6D90DF880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18EC86-CE31-DBD9-0234-9FECF817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C1FE-5393-4405-A8BF-41BD4578AECE}" type="datetimeFigureOut">
              <a:rPr lang="en-MY" smtClean="0"/>
              <a:t>1/7/2025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184EE-4FB5-FFAE-7610-7E4FA8C6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09BE45-A65E-9DD6-E130-2F78130FB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B93-7C39-42B4-99F1-DDFB3A42076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1089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D1CBF-85B3-121D-4D92-01352FF34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7ACF6E-0862-32EE-34CB-A513426868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99ED2-0DB3-7C49-F020-E73A57AED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905DB-6A41-A41B-1577-0031A7A0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C1FE-5393-4405-A8BF-41BD4578AECE}" type="datetimeFigureOut">
              <a:rPr lang="en-MY" smtClean="0"/>
              <a:t>1/7/2025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18009-ACEB-BDF0-E975-6A1CC02B5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18589A-F9B0-39DE-2B8D-36B11FAAB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B93-7C39-42B4-99F1-DDFB3A42076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109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FC3FC3-6E35-FC09-FD4A-A805BB7FD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0F774-EAC2-120E-8E58-214ACD72A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540D9-896E-925F-252D-0B702EF8A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18C1FE-5393-4405-A8BF-41BD4578AECE}" type="datetimeFigureOut">
              <a:rPr lang="en-MY" smtClean="0"/>
              <a:t>1/7/2025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4A4FE-DD83-FFFF-3E9F-A53B27918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49D0C-61E2-1569-872D-575657964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0C7B93-7C39-42B4-99F1-DDFB3A42076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3965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Layout with List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C254B1-94C3-432E-ADFA-114E604C6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1" y="228600"/>
            <a:ext cx="1135379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Layout with List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BAA167D7-317A-44A2-A5CA-555D9E8F4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8600"/>
            <a:ext cx="11277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9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Layout with List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4B9D2B-533F-4150-AB80-14C7DEC7B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8600"/>
            <a:ext cx="11277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7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Layout with List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DAA8E7-E2D8-4477-9EB6-A79548220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"/>
            <a:ext cx="116586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0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Layout with List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01CE08-807C-49A3-8E8E-8234AA4BE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1" y="76200"/>
            <a:ext cx="11621467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6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Layout with List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B528F0-B6B9-4D25-858A-DB1002874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11734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3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36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Title and Content Layout with List</vt:lpstr>
      <vt:lpstr>Title and Content Layout with List</vt:lpstr>
      <vt:lpstr>Title and Content Layout with List</vt:lpstr>
      <vt:lpstr>Title and Content Layout with List</vt:lpstr>
      <vt:lpstr>Title and Content Layout with List</vt:lpstr>
      <vt:lpstr>Title and Content Layout with 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Faridah Mohamad</dc:creator>
  <cp:lastModifiedBy>Faridah Mohamad</cp:lastModifiedBy>
  <cp:revision>1</cp:revision>
  <dcterms:created xsi:type="dcterms:W3CDTF">2025-07-01T02:12:41Z</dcterms:created>
  <dcterms:modified xsi:type="dcterms:W3CDTF">2025-07-01T02:15:55Z</dcterms:modified>
</cp:coreProperties>
</file>