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7" d="100"/>
          <a:sy n="117" d="100"/>
        </p:scale>
        <p:origin x="2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E25EB-552C-3CB5-F38C-698C8E815B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4FBBF4-07CC-1C89-B271-69F63EA72E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A5EC8-E304-F672-AB23-31E63DD37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0300-55E3-402F-AB3E-33AC4D750AC2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381E5-605A-9A2B-F15A-A309B4216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351F8-BF4A-C540-E78F-49755CBE5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3514-B82D-4074-883E-B62766AB80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9070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F5E35-938A-4F14-1EBF-252908A79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9870E5-3880-A6C3-3BCA-D21A8CCB1C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875FE-B29B-8231-C28B-D52E14384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0300-55E3-402F-AB3E-33AC4D750AC2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C9BFC-118E-2C44-0E62-F336386C7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F8C3E2-EC48-CBF6-D0B6-087F03CFA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3514-B82D-4074-883E-B62766AB80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93593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D75D87-646A-4A38-4AB3-95FE0400C6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AB7A32-FF5C-B962-93EA-A4E20EFD33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5EB8C-6474-CF0D-0D74-2594F679C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0300-55E3-402F-AB3E-33AC4D750AC2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DCCA4-B4C4-115A-9434-061709C61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A1307-5C98-5254-5BA9-F45869713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3514-B82D-4074-883E-B62766AB80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65865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175F5-96D6-73E2-9327-44F5982D8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B6532-8CD4-F250-BAE8-285979813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9F6ED-3772-0D1E-E9BA-C3493AD95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0300-55E3-402F-AB3E-33AC4D750AC2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39F8B-EB75-BFE7-4BC8-F87A8EC4C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E26E7-A004-D5E0-887D-68672B6E2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3514-B82D-4074-883E-B62766AB80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31220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80A0C-3A57-5492-0246-3354B0AE8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37773A-3433-36B8-019A-814447DE9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76279-A71D-C3F0-A8CB-E51D2BC0D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0300-55E3-402F-AB3E-33AC4D750AC2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0DDCA-1BC6-E7BA-DC4D-60197D83E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2D7E88-3AEA-51A5-4F75-DE9DF766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3514-B82D-4074-883E-B62766AB80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79267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EAEBE-9B11-3ADF-459B-96E328959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461FE-1789-1120-0F28-6A3D3154EC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ACED08-153D-15A1-1270-C89DEA531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51FA4C-B484-6DC2-C101-3EC11FB42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0300-55E3-402F-AB3E-33AC4D750AC2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53EE8E-BF90-FE60-FD0C-496C294FB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BE0106-98B1-01EA-0C9E-D7C1CD296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3514-B82D-4074-883E-B62766AB80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27213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B1E40-7886-0D94-AA93-B1AA3F8DC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2D65BA-E220-ED02-DF53-2B270BEF8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C9EA8A-9D74-A1B8-AB4E-4BC2B3DD24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3E0D60-46B6-2145-B2A3-9BA6BD4D41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468E79-B514-1311-9642-6E241592CC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922011-3904-8400-7E10-16F2B8D43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0300-55E3-402F-AB3E-33AC4D750AC2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57CF6E-44CD-EDD3-C4F1-B1BE98F18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0780C0-2E07-7B17-3D6F-497B7B6F6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3514-B82D-4074-883E-B62766AB80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64774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2A192-4746-32F6-07D9-E184AF1B3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119D6F-A2FF-EB26-CDCD-7DAD4D309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0300-55E3-402F-AB3E-33AC4D750AC2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F5A0C6-054C-6E52-AF8E-4AFACBA1B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5ABBD7-CE9F-CA75-1B52-B384BB042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3514-B82D-4074-883E-B62766AB80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77300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2D80F-0281-7F16-5A13-D2AB999A7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0300-55E3-402F-AB3E-33AC4D750AC2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5DA397-3518-D291-4384-1678309FC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6691A4-43AF-F6D7-0E4D-DDFB92868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3514-B82D-4074-883E-B62766AB80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35829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661FE-B759-7573-BA4E-5183FF587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064C2-167D-0122-D5FC-408A73927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A4CF60-9D0B-7306-9DFF-4861EA201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B9B1EB-8EC1-2743-A6C7-44566F5BF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0300-55E3-402F-AB3E-33AC4D750AC2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36563E-97D4-6A6A-D0EA-C124949FB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4826E2-2EC6-126C-B0ED-4ED0CA9AF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3514-B82D-4074-883E-B62766AB80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79031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77E5E-54F7-4883-3377-319095216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050CE5-11F6-6410-3919-5009025033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AC58E-9360-B3CC-36B2-01A85DDEE9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D61A4D-BD25-018B-D917-6F67E9D08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D0300-55E3-402F-AB3E-33AC4D750AC2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69378F-BEB2-5F3B-6342-E04F76D98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C0673F-BF9C-7433-DD5F-D2BBEEE90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3514-B82D-4074-883E-B62766AB80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23651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83AD64-BCE3-4DC3-D302-2C4758191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70EC7C-9CC1-193A-33DD-7289C7C8B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1D898-E50B-5D24-2098-CF38DAAAD7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1D0300-55E3-402F-AB3E-33AC4D750AC2}" type="datetimeFigureOut">
              <a:rPr lang="en-MY" smtClean="0"/>
              <a:t>26/7/2024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2B26E-3F3B-35BB-3C10-4B365CA3BE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8E19E-14F0-DEF0-283C-D4167359F5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543514-B82D-4074-883E-B62766AB80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33490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19769-A3B8-2D47-B827-7E9B940529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Slide 1: 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27F1D9-A95F-A28E-2F5F-255EAE7625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Title:</a:t>
            </a:r>
            <a:r>
              <a:rPr lang="en-US" dirty="0"/>
              <a:t> Exploring Different Types of Cameras </a:t>
            </a:r>
            <a:r>
              <a:rPr lang="en-US" b="1" dirty="0"/>
              <a:t>Subtitle:</a:t>
            </a:r>
            <a:r>
              <a:rPr lang="en-US" dirty="0"/>
              <a:t> From Smartphones to DSLRs </a:t>
            </a:r>
            <a:r>
              <a:rPr lang="en-US" b="1" dirty="0"/>
              <a:t>Image:</a:t>
            </a:r>
            <a:r>
              <a:rPr lang="en-US" dirty="0"/>
              <a:t> A collage of various camera types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2140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E0B15-E81B-2014-2EB2-BF6039538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Slide 2: Smartphone Cameras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500C0AF-EE2E-D640-3C51-775939216D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Heading: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Smartphone Cameras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Bullet Points: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Most accessible and widely used.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Compact and convenient for everyday use.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Advanced features in high-end models (e.g., portrait mode, night mode).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Examples of popular smartphone cameras (iPhone, Samsung Galaxy, etc.). </a:t>
            </a:r>
          </a:p>
        </p:txBody>
      </p:sp>
    </p:spTree>
    <p:extLst>
      <p:ext uri="{BB962C8B-B14F-4D97-AF65-F5344CB8AC3E}">
        <p14:creationId xmlns:p14="http://schemas.microsoft.com/office/powerpoint/2010/main" val="1818400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53419-7B19-27E6-2A1E-1DA33F769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Slide 3: Compact Digital Cameras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0B9EBC0-E454-7DA5-263F-6600E0A7D6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Heading: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Compact Digital Cameras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Bullet Points: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Also known as point-and-shoot cameras.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Easy to use with automatic settings.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Ideal for casual photography.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Examples of compact digital cameras. </a:t>
            </a:r>
          </a:p>
        </p:txBody>
      </p:sp>
    </p:spTree>
    <p:extLst>
      <p:ext uri="{BB962C8B-B14F-4D97-AF65-F5344CB8AC3E}">
        <p14:creationId xmlns:p14="http://schemas.microsoft.com/office/powerpoint/2010/main" val="454072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CEB4F-3939-242A-3935-99A9CC827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Slide 4: Bridge Cameras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07B6D92-DB3B-A990-1C6F-7F944A9243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Heading: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Bridge Cameras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Bullet Points: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Bridge the gap between compact cameras and DSLRs.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Offer manual controls and higher zoom capabilities.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Versatile for various photography needs.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Examples of bridge cameras. </a:t>
            </a:r>
          </a:p>
        </p:txBody>
      </p:sp>
    </p:spTree>
    <p:extLst>
      <p:ext uri="{BB962C8B-B14F-4D97-AF65-F5344CB8AC3E}">
        <p14:creationId xmlns:p14="http://schemas.microsoft.com/office/powerpoint/2010/main" val="2969205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099F2-7413-BFE4-3DC2-59E61E0C3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Slide 5: DSLR Cameras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B1A4A5D-4414-67B6-D167-6E07FC8540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Heading: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DSLR Cameras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Bullet Points: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Digital Single-Lens Reflex cameras.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Interchangeable lenses for different photography styles.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Excellent image quality and manual controls.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Examples of DSLR cameras. </a:t>
            </a:r>
          </a:p>
        </p:txBody>
      </p:sp>
    </p:spTree>
    <p:extLst>
      <p:ext uri="{BB962C8B-B14F-4D97-AF65-F5344CB8AC3E}">
        <p14:creationId xmlns:p14="http://schemas.microsoft.com/office/powerpoint/2010/main" val="1711237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6A3AA-1795-C879-9F9A-32A242B75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Slide 6: Mirrorless Cameras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5CD0898-E03C-E240-52CE-89620E6417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Heading: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Mirrorless Cameras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Bullet Points: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 mirror mechanism; lighter and more compact than DSLRs.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Interchangeable lenses with advanced features.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Fast autofocus and high-quality video capabilities.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Images: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Examples of mirrorless cameras </a:t>
            </a:r>
          </a:p>
        </p:txBody>
      </p:sp>
    </p:spTree>
    <p:extLst>
      <p:ext uri="{BB962C8B-B14F-4D97-AF65-F5344CB8AC3E}">
        <p14:creationId xmlns:p14="http://schemas.microsoft.com/office/powerpoint/2010/main" val="1912820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5243A-5051-7367-8837-0956BFA32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7: Conclusion and Choosing the Right Camera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9DAC6-4511-00FE-3E9C-85AF8AD2E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Heading:</a:t>
            </a:r>
            <a:r>
              <a:rPr lang="en-US" dirty="0"/>
              <a:t> Conclusion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Bullet Points: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Summary of camera types and their uses.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Factors to consider when choosing a camera: budget, usage, features.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Encourage experimenting with different types to find the best fit.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Image:</a:t>
            </a:r>
            <a:r>
              <a:rPr lang="en-US" dirty="0"/>
              <a:t> A chart or infographic summarizing camera types.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86639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302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Slide 1: Title Slide</vt:lpstr>
      <vt:lpstr>Slide 2: Smartphone Cameras</vt:lpstr>
      <vt:lpstr>Slide 3: Compact Digital Cameras</vt:lpstr>
      <vt:lpstr>Slide 4: Bridge Cameras</vt:lpstr>
      <vt:lpstr>Slide 5: DSLR Cameras</vt:lpstr>
      <vt:lpstr>Slide 6: Mirrorless Cameras</vt:lpstr>
      <vt:lpstr>Slide 7: Conclusion and Choosing the Right Camera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Johari Ahmad Bin Ghazali</dc:creator>
  <cp:lastModifiedBy>Johari Ahmad Bin Ghazali</cp:lastModifiedBy>
  <cp:revision>1</cp:revision>
  <dcterms:created xsi:type="dcterms:W3CDTF">2024-07-26T09:34:29Z</dcterms:created>
  <dcterms:modified xsi:type="dcterms:W3CDTF">2024-07-26T09:36:26Z</dcterms:modified>
</cp:coreProperties>
</file>