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D88D2-36F1-B251-9E41-FB0438C9E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8A7D2C-0561-EFC4-DEB4-871D3A595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4A3F0-9555-DFB7-9CBB-FA8179CB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6049B-50B0-3853-AF55-221C71E5F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9EC6D-D740-0DEC-1692-3AAA8FF1F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047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08B77-BE8B-D4F5-131C-4EEBE1065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78B21-7EEE-0AD0-DDBD-059A80243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19C1B-51F1-6D8E-AAB1-1EADF9ED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D7FCF-D5F5-77F5-53A8-7DB4D3BD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1A5EB-F55F-F742-109D-74A3A67BA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278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0C8902-F6EA-DA20-8629-1789FD7B97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BF851-AFB0-6EE5-77AB-AA7C9A194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09517-7064-4947-600F-84891701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260F7-E62D-BC8D-5A70-32BFB5276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C8794-7BC4-70B1-2910-94103084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172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88AD6-0228-2953-9FB9-D53E5E8A5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BE29D-F846-3EF2-6971-35388CF7E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05623-7B9B-8080-DC73-261B9EB8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273F6-3693-59B1-E614-4ADE49E8A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BF6EC-DA65-6E79-5A71-0AA6DBDF5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297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BA69-0F0D-3582-2B93-E36D9393F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EC670-DEF4-BDCB-A55B-C8B9D9CA4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4B6F3-3494-84AB-4ABA-70FBA0BB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951CB-DCC2-E229-326E-99AE22643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6A508-57C2-BD03-6D63-247914A7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574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CB0F8-BE25-522F-2B8F-A95D5C2D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89D85-DD2E-1FCC-D9B7-D9C48CA02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EA25D-654F-7F15-84AC-15B00AD92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E933D-DC98-54EC-22A6-2364C595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FEA8B-79FD-3055-4E73-FC183816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3CEC0-82A1-37E1-CD56-43D9B3AE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53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FD72A-7C04-9A3C-CE1B-26EA8B83D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01C59-795E-78DA-E90E-594F5566B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4539B-F6CE-FA9A-EA64-E4E34A847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24571E-2C4A-FF38-4252-65E7AE36D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57E351-C5A6-DA1E-6478-9073857B5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84D78A-216B-6F5C-27BA-A14A44AA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049017-2429-3014-39B9-BEEE82456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95F492-9085-C587-9120-168F84FA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477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82DFE-3D40-D9B1-5451-E7C78B0B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225796-F9BC-F5E4-FC3E-172951B28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9F238-A67B-1B47-39C9-806CEAAC1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0C43D1-2C77-23A8-9EDB-DDFDA184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087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3A931C-AD25-1B12-1D1D-11A3AEF6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4874E5-61F2-F219-1E95-58E7056B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4A6F5-36F9-F739-ECE4-D2BF11FA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385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A2C7-8AB5-9377-8AD3-BC28F34F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B8E8D-6B99-6901-67D2-BDC1CE580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4317B-7BC8-4DE7-8204-05BD8EF09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7B565-FE8B-1B2B-046A-01C05A3F9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4E005-6AB7-ABD3-D9E2-F522FFF20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C82BE-2108-19B4-91E4-F0612561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05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A966-E451-99D3-E6B9-F6DBE7420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6A341D-39C7-7368-71B0-E95C9B2491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A913E-9DAE-9D0B-C6D9-2F5A26CAA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0C503-28FA-28EF-B7D7-2D0E2CF7C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CB3A6-994E-93F8-3FE2-522D5BBAE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D675C-883A-FBD7-1503-6CF89079D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5186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48EB8B-6DD1-22B7-89A8-7F82D2B93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64FE6-C809-2F0C-6B25-5BF3E2F6D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4E3CE-F1DA-3EA5-E96E-D07171F25E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AD5547-B6FC-4B6E-8A6B-3F32B945C28F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0E43D-7282-EED2-F2DD-BD450A077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C1D51-0B59-8E5D-FF60-0F8375F5A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B4F21D-7AF2-4798-866A-827591DE69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017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B71F6D5-C59A-B402-AC06-05B181842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38552"/>
            <a:ext cx="9144000" cy="1655762"/>
          </a:xfrm>
        </p:spPr>
        <p:txBody>
          <a:bodyPr/>
          <a:lstStyle/>
          <a:p>
            <a:r>
              <a:rPr lang="en-US" b="1" dirty="0"/>
              <a:t>Slide 1: Title Slide</a:t>
            </a:r>
          </a:p>
          <a:p>
            <a:r>
              <a:rPr lang="en-US" b="1" dirty="0"/>
              <a:t>Title:</a:t>
            </a:r>
            <a:r>
              <a:rPr lang="en-US" dirty="0"/>
              <a:t> Mastering iPhone Photography: Essential Tips &amp; Techniques </a:t>
            </a:r>
            <a:r>
              <a:rPr lang="en-US" b="1" dirty="0"/>
              <a:t>Subtitle:</a:t>
            </a:r>
            <a:r>
              <a:rPr lang="en-US" dirty="0"/>
              <a:t> Enhance Your Picture-Taking Skills </a:t>
            </a:r>
            <a:r>
              <a:rPr lang="en-US" b="1" dirty="0"/>
              <a:t>Image:</a:t>
            </a:r>
            <a:r>
              <a:rPr lang="en-US" dirty="0"/>
              <a:t> A high-quality photo taken with an iPhone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78328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F0ABF-D0FE-3E25-CBC5-459B69700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2: Understanding Camera Settings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3366453-FD90-D174-2E53-AD724C98E0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Familiarizing with Camera Settings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Explore different shooting modes: Photo, Portrait, Panorama.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 the grid for better composition.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Adjust exposure and focus by tapping on the screen.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Screenshots of the iPhone Camera app showing different settings. </a:t>
            </a:r>
          </a:p>
        </p:txBody>
      </p:sp>
    </p:spTree>
    <p:extLst>
      <p:ext uri="{BB962C8B-B14F-4D97-AF65-F5344CB8AC3E}">
        <p14:creationId xmlns:p14="http://schemas.microsoft.com/office/powerpoint/2010/main" val="370038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FDDA9-FFA6-8DF0-2D9A-5C6B12AE7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3: Lighting Techniques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84D3F4E-D8DA-C3AF-70D5-133CA5446B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Utilizing Lighting for Better Photos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Natural light is best; position subjects near windows.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artificial light sources effectively (e.g., lamps, studio lights).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Employ reflectors to fill in shadows.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Examples of subjects in natural light, with reflectors, and under artificial lighting. </a:t>
            </a:r>
          </a:p>
        </p:txBody>
      </p:sp>
    </p:spTree>
    <p:extLst>
      <p:ext uri="{BB962C8B-B14F-4D97-AF65-F5344CB8AC3E}">
        <p14:creationId xmlns:p14="http://schemas.microsoft.com/office/powerpoint/2010/main" val="232003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986AF-2DAC-E492-E887-93379B6EB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4: Composition and Stability</a:t>
            </a:r>
            <a:endParaRPr lang="en-MY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B523961-81A8-D598-A658-4B598BDDE6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Mastering Composition and Stability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Apply the rule of thirds for balanced photos.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Experiment with angles and perspectives.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a tripod or stabilize your iPhone for clear shots.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Grid overlay on photos, various angle examples, and a photo of an iPhone on a tripod. </a:t>
            </a:r>
          </a:p>
        </p:txBody>
      </p:sp>
    </p:spTree>
    <p:extLst>
      <p:ext uri="{BB962C8B-B14F-4D97-AF65-F5344CB8AC3E}">
        <p14:creationId xmlns:p14="http://schemas.microsoft.com/office/powerpoint/2010/main" val="234829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A208-9384-CAF4-A8CD-2D07A89C5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5: Editing and Review</a:t>
            </a:r>
            <a:endParaRPr lang="en-MY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3F90EA-C26C-68E1-C1C5-6558CE78C5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Enhancing and Reviewing Your Photos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built-in editing tools for adjustments (brightness, contrast, etc.).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Apply filters sparingly to maintain photo quality.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 and select the best photos; seek feedback for improvement.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Before and after editing examples, Photos app editing interface. </a:t>
            </a:r>
          </a:p>
        </p:txBody>
      </p:sp>
    </p:spTree>
    <p:extLst>
      <p:ext uri="{BB962C8B-B14F-4D97-AF65-F5344CB8AC3E}">
        <p14:creationId xmlns:p14="http://schemas.microsoft.com/office/powerpoint/2010/main" val="160952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12BCF-DC45-2029-2C24-119F60716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6: 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26CB7D0-EAA6-2CC9-6BE7-D55BE6F592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Continuous Improvement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Practice regularly to hone your skills.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Experiment with different techniques and settings.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Share your work and learn from feedback.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collage of improved photos taken during practice. </a:t>
            </a:r>
          </a:p>
        </p:txBody>
      </p:sp>
    </p:spTree>
    <p:extLst>
      <p:ext uri="{BB962C8B-B14F-4D97-AF65-F5344CB8AC3E}">
        <p14:creationId xmlns:p14="http://schemas.microsoft.com/office/powerpoint/2010/main" val="208488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317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Slide 2: Understanding Camera Settings</vt:lpstr>
      <vt:lpstr>Slide 3: Lighting Techniques</vt:lpstr>
      <vt:lpstr>Slide 4: Composition and Stability</vt:lpstr>
      <vt:lpstr>Slide 5: Editing and Review</vt:lpstr>
      <vt:lpstr>Slide 6: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Johari Ahmad Bin Ghazali</dc:creator>
  <cp:lastModifiedBy>Johari Ahmad Bin Ghazali</cp:lastModifiedBy>
  <cp:revision>1</cp:revision>
  <dcterms:created xsi:type="dcterms:W3CDTF">2024-07-26T09:30:27Z</dcterms:created>
  <dcterms:modified xsi:type="dcterms:W3CDTF">2024-07-26T09:32:09Z</dcterms:modified>
</cp:coreProperties>
</file>