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Action1.xml" ContentType="application/vnd.ms-office.inkAction+xml"/>
  <Override PartName="/ppt/ink/inkAction2.xml" ContentType="application/vnd.ms-office.inkAction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1.xml" ContentType="application/inkml+xml"/>
  <Override PartName="/ppt/ink/inkAction7.xml" ContentType="application/vnd.ms-office.inkAction+xml"/>
  <Override PartName="/ppt/ink/ink2.xml" ContentType="application/inkml+xml"/>
  <Override PartName="/ppt/ink/inkAction8.xml" ContentType="application/vnd.ms-office.inkAction+xml"/>
  <Override PartName="/ppt/ink/inkAction9.xml" ContentType="application/vnd.ms-office.inkAction+xml"/>
  <Override PartName="/ppt/media/image132.jpg" ContentType="image/jpg"/>
  <Override PartName="/ppt/media/image133.jpg" ContentType="image/jpg"/>
  <Override PartName="/ppt/media/image134.jpg" ContentType="image/jpg"/>
  <Override PartName="/ppt/ink/inkAction10.xml" ContentType="application/vnd.ms-office.inkAction+xml"/>
  <Override PartName="/ppt/media/image141.jpg" ContentType="image/jpg"/>
  <Override PartName="/ppt/media/image142.jpg" ContentType="image/jpg"/>
  <Override PartName="/ppt/media/image143.jpg" ContentType="image/jpg"/>
  <Override PartName="/ppt/media/image144.jpg" ContentType="image/jpg"/>
  <Override PartName="/ppt/media/image146.jpg" ContentType="image/jpg"/>
  <Override PartName="/ppt/media/image150.jpg" ContentType="image/jpg"/>
  <Override PartName="/ppt/ink/ink3.xml" ContentType="application/inkml+xml"/>
  <Override PartName="/ppt/media/image15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4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08"/>
  </p:notesMasterIdLst>
  <p:handoutMasterIdLst>
    <p:handoutMasterId r:id="rId109"/>
  </p:handoutMasterIdLst>
  <p:sldIdLst>
    <p:sldId id="256" r:id="rId2"/>
    <p:sldId id="264" r:id="rId3"/>
    <p:sldId id="280" r:id="rId4"/>
    <p:sldId id="265" r:id="rId5"/>
    <p:sldId id="359" r:id="rId6"/>
    <p:sldId id="321" r:id="rId7"/>
    <p:sldId id="322" r:id="rId8"/>
    <p:sldId id="323" r:id="rId9"/>
    <p:sldId id="341" r:id="rId10"/>
    <p:sldId id="342" r:id="rId11"/>
    <p:sldId id="345" r:id="rId12"/>
    <p:sldId id="343" r:id="rId13"/>
    <p:sldId id="346" r:id="rId14"/>
    <p:sldId id="347" r:id="rId15"/>
    <p:sldId id="325" r:id="rId16"/>
    <p:sldId id="358" r:id="rId17"/>
    <p:sldId id="348" r:id="rId18"/>
    <p:sldId id="349" r:id="rId19"/>
    <p:sldId id="360" r:id="rId20"/>
    <p:sldId id="350" r:id="rId21"/>
    <p:sldId id="351" r:id="rId22"/>
    <p:sldId id="361" r:id="rId23"/>
    <p:sldId id="362" r:id="rId24"/>
    <p:sldId id="352" r:id="rId25"/>
    <p:sldId id="353" r:id="rId26"/>
    <p:sldId id="363" r:id="rId27"/>
    <p:sldId id="364" r:id="rId28"/>
    <p:sldId id="354" r:id="rId29"/>
    <p:sldId id="365" r:id="rId30"/>
    <p:sldId id="388" r:id="rId31"/>
    <p:sldId id="389" r:id="rId32"/>
    <p:sldId id="390" r:id="rId33"/>
    <p:sldId id="392" r:id="rId34"/>
    <p:sldId id="441" r:id="rId35"/>
    <p:sldId id="366" r:id="rId36"/>
    <p:sldId id="356" r:id="rId37"/>
    <p:sldId id="355" r:id="rId38"/>
    <p:sldId id="357" r:id="rId39"/>
    <p:sldId id="367" r:id="rId40"/>
    <p:sldId id="378" r:id="rId41"/>
    <p:sldId id="368" r:id="rId42"/>
    <p:sldId id="369" r:id="rId43"/>
    <p:sldId id="370" r:id="rId44"/>
    <p:sldId id="379" r:id="rId45"/>
    <p:sldId id="380" r:id="rId46"/>
    <p:sldId id="371" r:id="rId47"/>
    <p:sldId id="372" r:id="rId48"/>
    <p:sldId id="373" r:id="rId49"/>
    <p:sldId id="381" r:id="rId50"/>
    <p:sldId id="374" r:id="rId51"/>
    <p:sldId id="386" r:id="rId52"/>
    <p:sldId id="403" r:id="rId53"/>
    <p:sldId id="394" r:id="rId54"/>
    <p:sldId id="401" r:id="rId55"/>
    <p:sldId id="387" r:id="rId56"/>
    <p:sldId id="399" r:id="rId57"/>
    <p:sldId id="400" r:id="rId58"/>
    <p:sldId id="402" r:id="rId59"/>
    <p:sldId id="396" r:id="rId60"/>
    <p:sldId id="382" r:id="rId61"/>
    <p:sldId id="398" r:id="rId62"/>
    <p:sldId id="375" r:id="rId63"/>
    <p:sldId id="404" r:id="rId64"/>
    <p:sldId id="383" r:id="rId65"/>
    <p:sldId id="408" r:id="rId66"/>
    <p:sldId id="376" r:id="rId67"/>
    <p:sldId id="409" r:id="rId68"/>
    <p:sldId id="427" r:id="rId69"/>
    <p:sldId id="428" r:id="rId70"/>
    <p:sldId id="429" r:id="rId71"/>
    <p:sldId id="430" r:id="rId72"/>
    <p:sldId id="431" r:id="rId73"/>
    <p:sldId id="426" r:id="rId74"/>
    <p:sldId id="418" r:id="rId75"/>
    <p:sldId id="432" r:id="rId76"/>
    <p:sldId id="405" r:id="rId77"/>
    <p:sldId id="433" r:id="rId78"/>
    <p:sldId id="415" r:id="rId79"/>
    <p:sldId id="419" r:id="rId80"/>
    <p:sldId id="384" r:id="rId81"/>
    <p:sldId id="385" r:id="rId82"/>
    <p:sldId id="406" r:id="rId83"/>
    <p:sldId id="436" r:id="rId84"/>
    <p:sldId id="407" r:id="rId85"/>
    <p:sldId id="420" r:id="rId86"/>
    <p:sldId id="422" r:id="rId87"/>
    <p:sldId id="421" r:id="rId88"/>
    <p:sldId id="423" r:id="rId89"/>
    <p:sldId id="443" r:id="rId90"/>
    <p:sldId id="305" r:id="rId91"/>
    <p:sldId id="444" r:id="rId92"/>
    <p:sldId id="424" r:id="rId93"/>
    <p:sldId id="413" r:id="rId94"/>
    <p:sldId id="425" r:id="rId95"/>
    <p:sldId id="309" r:id="rId96"/>
    <p:sldId id="442" r:id="rId97"/>
    <p:sldId id="311" r:id="rId98"/>
    <p:sldId id="324" r:id="rId99"/>
    <p:sldId id="445" r:id="rId100"/>
    <p:sldId id="313" r:id="rId101"/>
    <p:sldId id="315" r:id="rId102"/>
    <p:sldId id="316" r:id="rId103"/>
    <p:sldId id="435" r:id="rId104"/>
    <p:sldId id="434" r:id="rId105"/>
    <p:sldId id="326" r:id="rId106"/>
    <p:sldId id="263" r:id="rId107"/>
  </p:sldIdLst>
  <p:sldSz cx="12192000" cy="6858000"/>
  <p:notesSz cx="9939338" cy="6807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66FF"/>
    <a:srgbClr val="66FFCC"/>
    <a:srgbClr val="66CCFF"/>
    <a:srgbClr val="FFCC66"/>
    <a:srgbClr val="66FF99"/>
    <a:srgbClr val="FF7C8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3AEBF-0F46-4062-9BE3-DF919C4CAE4F}" type="doc">
      <dgm:prSet loTypeId="urn:microsoft.com/office/officeart/2005/8/layout/hierarchy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MY"/>
        </a:p>
      </dgm:t>
    </dgm:pt>
    <dgm:pt modelId="{11AD2527-B0C3-424D-A6E6-6468C714D49C}">
      <dgm:prSet phldrT="[Text]"/>
      <dgm:spPr/>
      <dgm:t>
        <a:bodyPr/>
        <a:lstStyle/>
        <a:p>
          <a:pPr algn="ctr"/>
          <a:r>
            <a:rPr lang="en-US">
              <a:solidFill>
                <a:schemeClr val="tx1"/>
              </a:solidFill>
              <a:latin typeface="Rockwell" panose="02060603020205020403" pitchFamily="18" charset="0"/>
            </a:rPr>
            <a:t>A rectifier is an electrical device that converts AC which periodically reverses direction, to DC which flows in only one direction. </a:t>
          </a:r>
          <a:endParaRPr lang="en-MY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5126C802-96CD-497D-AC1A-0D4B3A9E1B7E}" type="parTrans" cxnId="{3DE2DA24-CBF7-4562-BC39-49B3E5DFD723}">
      <dgm:prSet/>
      <dgm:spPr/>
      <dgm:t>
        <a:bodyPr/>
        <a:lstStyle/>
        <a:p>
          <a:pPr algn="ctr"/>
          <a:endParaRPr lang="en-MY">
            <a:solidFill>
              <a:schemeClr val="tx1"/>
            </a:solidFill>
          </a:endParaRPr>
        </a:p>
      </dgm:t>
    </dgm:pt>
    <dgm:pt modelId="{D5097F5F-A046-4075-9A34-457AE22D1040}" type="sibTrans" cxnId="{3DE2DA24-CBF7-4562-BC39-49B3E5DFD723}">
      <dgm:prSet/>
      <dgm:spPr/>
      <dgm:t>
        <a:bodyPr/>
        <a:lstStyle/>
        <a:p>
          <a:pPr algn="ctr"/>
          <a:endParaRPr lang="en-MY">
            <a:solidFill>
              <a:schemeClr val="tx1"/>
            </a:solidFill>
          </a:endParaRPr>
        </a:p>
      </dgm:t>
    </dgm:pt>
    <dgm:pt modelId="{23A46E8E-841A-4ACD-870A-F6972DC27D87}">
      <dgm:prSet phldrT="[Text]"/>
      <dgm:spPr/>
      <dgm:t>
        <a:bodyPr/>
        <a:lstStyle/>
        <a:p>
          <a:pPr algn="ctr"/>
          <a:r>
            <a:rPr lang="en-US">
              <a:solidFill>
                <a:schemeClr val="tx1"/>
              </a:solidFill>
              <a:latin typeface="Rockwell" panose="02060603020205020403" pitchFamily="18" charset="0"/>
            </a:rPr>
            <a:t>The process is called </a:t>
          </a:r>
          <a:r>
            <a:rPr lang="en-US" b="1">
              <a:solidFill>
                <a:schemeClr val="tx1"/>
              </a:solidFill>
              <a:latin typeface="Rockwell" panose="02060603020205020403" pitchFamily="18" charset="0"/>
            </a:rPr>
            <a:t>RECTIFICATION</a:t>
          </a:r>
          <a:r>
            <a:rPr lang="en-US">
              <a:solidFill>
                <a:schemeClr val="tx1"/>
              </a:solidFill>
              <a:latin typeface="Rockwell" panose="02060603020205020403" pitchFamily="18" charset="0"/>
            </a:rPr>
            <a:t>. </a:t>
          </a:r>
          <a:endParaRPr lang="en-MY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A82DE975-FFDF-40C5-B9F8-63EE9ECAB867}" type="parTrans" cxnId="{740325CF-03E8-4202-AE83-DAFA2569AB17}">
      <dgm:prSet/>
      <dgm:spPr/>
      <dgm:t>
        <a:bodyPr/>
        <a:lstStyle/>
        <a:p>
          <a:pPr algn="ctr"/>
          <a:endParaRPr lang="en-MY">
            <a:solidFill>
              <a:schemeClr val="tx1"/>
            </a:solidFill>
          </a:endParaRPr>
        </a:p>
      </dgm:t>
    </dgm:pt>
    <dgm:pt modelId="{7B9C9840-9542-4CD8-AC51-05CCE0531609}" type="sibTrans" cxnId="{740325CF-03E8-4202-AE83-DAFA2569AB17}">
      <dgm:prSet/>
      <dgm:spPr/>
      <dgm:t>
        <a:bodyPr/>
        <a:lstStyle/>
        <a:p>
          <a:pPr algn="ctr"/>
          <a:endParaRPr lang="en-MY">
            <a:solidFill>
              <a:schemeClr val="tx1"/>
            </a:solidFill>
          </a:endParaRPr>
        </a:p>
      </dgm:t>
    </dgm:pt>
    <dgm:pt modelId="{E7F48F78-E828-4B57-9214-5D42B931C091}">
      <dgm:prSet phldrT="[Text]"/>
      <dgm:spPr/>
      <dgm:t>
        <a:bodyPr/>
        <a:lstStyle/>
        <a:p>
          <a:pPr algn="ctr"/>
          <a:r>
            <a:rPr lang="en-US" dirty="0">
              <a:solidFill>
                <a:schemeClr val="tx1"/>
              </a:solidFill>
              <a:latin typeface="Rockwell" panose="02060603020205020403" pitchFamily="18" charset="0"/>
            </a:rPr>
            <a:t>Input can be single or 3-phase and output can be made fixed or variable.</a:t>
          </a:r>
          <a:endParaRPr lang="en-MY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A7D70256-0129-4378-8CAF-FCF73A1C63C3}" type="parTrans" cxnId="{DE44758F-9911-48E1-BDAB-1E190007D925}">
      <dgm:prSet/>
      <dgm:spPr/>
      <dgm:t>
        <a:bodyPr/>
        <a:lstStyle/>
        <a:p>
          <a:pPr algn="ctr"/>
          <a:endParaRPr lang="en-MY">
            <a:solidFill>
              <a:schemeClr val="tx1"/>
            </a:solidFill>
          </a:endParaRPr>
        </a:p>
      </dgm:t>
    </dgm:pt>
    <dgm:pt modelId="{3DBAA4FD-A0E6-4876-8E74-07A17B11C6BB}" type="sibTrans" cxnId="{DE44758F-9911-48E1-BDAB-1E190007D925}">
      <dgm:prSet/>
      <dgm:spPr/>
      <dgm:t>
        <a:bodyPr/>
        <a:lstStyle/>
        <a:p>
          <a:pPr algn="ctr"/>
          <a:endParaRPr lang="en-MY">
            <a:solidFill>
              <a:schemeClr val="tx1"/>
            </a:solidFill>
          </a:endParaRPr>
        </a:p>
      </dgm:t>
    </dgm:pt>
    <dgm:pt modelId="{FD6D85F4-CEB8-4018-BD79-7B255BF060B9}" type="pres">
      <dgm:prSet presAssocID="{0553AEBF-0F46-4062-9BE3-DF919C4CAE4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DF68572-2B7F-4F4A-86A2-17696AE6121D}" type="pres">
      <dgm:prSet presAssocID="{11AD2527-B0C3-424D-A6E6-6468C714D49C}" presName="vertOne" presStyleCnt="0"/>
      <dgm:spPr/>
    </dgm:pt>
    <dgm:pt modelId="{2FA0F265-E744-43B6-9053-801E334432DE}" type="pres">
      <dgm:prSet presAssocID="{11AD2527-B0C3-424D-A6E6-6468C714D49C}" presName="txOne" presStyleLbl="node0" presStyleIdx="0" presStyleCnt="1" custLinFactNeighborX="4557" custLinFactNeighborY="52220">
        <dgm:presLayoutVars>
          <dgm:chPref val="3"/>
        </dgm:presLayoutVars>
      </dgm:prSet>
      <dgm:spPr/>
    </dgm:pt>
    <dgm:pt modelId="{13C78367-8554-475E-80C7-DC2617A4FDAC}" type="pres">
      <dgm:prSet presAssocID="{11AD2527-B0C3-424D-A6E6-6468C714D49C}" presName="parTransOne" presStyleCnt="0"/>
      <dgm:spPr/>
    </dgm:pt>
    <dgm:pt modelId="{638772B2-7680-45B5-9E0D-EC143B50F473}" type="pres">
      <dgm:prSet presAssocID="{11AD2527-B0C3-424D-A6E6-6468C714D49C}" presName="horzOne" presStyleCnt="0"/>
      <dgm:spPr/>
    </dgm:pt>
    <dgm:pt modelId="{5C445BCA-C41F-4454-AF52-94FF33B01E31}" type="pres">
      <dgm:prSet presAssocID="{23A46E8E-841A-4ACD-870A-F6972DC27D87}" presName="vertTwo" presStyleCnt="0"/>
      <dgm:spPr/>
    </dgm:pt>
    <dgm:pt modelId="{43CE9CC9-64BA-4178-B666-572F48F0E1F4}" type="pres">
      <dgm:prSet presAssocID="{23A46E8E-841A-4ACD-870A-F6972DC27D87}" presName="txTwo" presStyleLbl="node2" presStyleIdx="0" presStyleCnt="2" custScaleX="164019">
        <dgm:presLayoutVars>
          <dgm:chPref val="3"/>
        </dgm:presLayoutVars>
      </dgm:prSet>
      <dgm:spPr/>
    </dgm:pt>
    <dgm:pt modelId="{386FB409-7642-4E7C-9645-F42FD53C8176}" type="pres">
      <dgm:prSet presAssocID="{23A46E8E-841A-4ACD-870A-F6972DC27D87}" presName="horzTwo" presStyleCnt="0"/>
      <dgm:spPr/>
    </dgm:pt>
    <dgm:pt modelId="{838CA0E4-AE3C-4B65-8C06-2FB0EC69F84A}" type="pres">
      <dgm:prSet presAssocID="{7B9C9840-9542-4CD8-AC51-05CCE0531609}" presName="sibSpaceTwo" presStyleCnt="0"/>
      <dgm:spPr/>
    </dgm:pt>
    <dgm:pt modelId="{FEC9B46F-2F39-4AAC-B618-FDF1B0DD57F9}" type="pres">
      <dgm:prSet presAssocID="{E7F48F78-E828-4B57-9214-5D42B931C091}" presName="vertTwo" presStyleCnt="0"/>
      <dgm:spPr/>
    </dgm:pt>
    <dgm:pt modelId="{77490B2C-F4FD-48E7-BF02-3ABA31962A3D}" type="pres">
      <dgm:prSet presAssocID="{E7F48F78-E828-4B57-9214-5D42B931C091}" presName="txTwo" presStyleLbl="node2" presStyleIdx="1" presStyleCnt="2" custScaleX="256044">
        <dgm:presLayoutVars>
          <dgm:chPref val="3"/>
        </dgm:presLayoutVars>
      </dgm:prSet>
      <dgm:spPr/>
    </dgm:pt>
    <dgm:pt modelId="{F8517FE7-6E28-4AB2-865A-9B0D451E66FD}" type="pres">
      <dgm:prSet presAssocID="{E7F48F78-E828-4B57-9214-5D42B931C091}" presName="horzTwo" presStyleCnt="0"/>
      <dgm:spPr/>
    </dgm:pt>
  </dgm:ptLst>
  <dgm:cxnLst>
    <dgm:cxn modelId="{3DE2DA24-CBF7-4562-BC39-49B3E5DFD723}" srcId="{0553AEBF-0F46-4062-9BE3-DF919C4CAE4F}" destId="{11AD2527-B0C3-424D-A6E6-6468C714D49C}" srcOrd="0" destOrd="0" parTransId="{5126C802-96CD-497D-AC1A-0D4B3A9E1B7E}" sibTransId="{D5097F5F-A046-4075-9A34-457AE22D1040}"/>
    <dgm:cxn modelId="{EEC97E5C-B918-4D55-A1C6-E16D5A5259BA}" type="presOf" srcId="{E7F48F78-E828-4B57-9214-5D42B931C091}" destId="{77490B2C-F4FD-48E7-BF02-3ABA31962A3D}" srcOrd="0" destOrd="0" presId="urn:microsoft.com/office/officeart/2005/8/layout/hierarchy4"/>
    <dgm:cxn modelId="{C00B5F42-6E17-45E1-AAAE-5C159D0903A3}" type="presOf" srcId="{11AD2527-B0C3-424D-A6E6-6468C714D49C}" destId="{2FA0F265-E744-43B6-9053-801E334432DE}" srcOrd="0" destOrd="0" presId="urn:microsoft.com/office/officeart/2005/8/layout/hierarchy4"/>
    <dgm:cxn modelId="{DE44758F-9911-48E1-BDAB-1E190007D925}" srcId="{11AD2527-B0C3-424D-A6E6-6468C714D49C}" destId="{E7F48F78-E828-4B57-9214-5D42B931C091}" srcOrd="1" destOrd="0" parTransId="{A7D70256-0129-4378-8CAF-FCF73A1C63C3}" sibTransId="{3DBAA4FD-A0E6-4876-8E74-07A17B11C6BB}"/>
    <dgm:cxn modelId="{740325CF-03E8-4202-AE83-DAFA2569AB17}" srcId="{11AD2527-B0C3-424D-A6E6-6468C714D49C}" destId="{23A46E8E-841A-4ACD-870A-F6972DC27D87}" srcOrd="0" destOrd="0" parTransId="{A82DE975-FFDF-40C5-B9F8-63EE9ECAB867}" sibTransId="{7B9C9840-9542-4CD8-AC51-05CCE0531609}"/>
    <dgm:cxn modelId="{A7534ED1-94C1-4DC5-ACD2-E8FC6A45BF90}" type="presOf" srcId="{0553AEBF-0F46-4062-9BE3-DF919C4CAE4F}" destId="{FD6D85F4-CEB8-4018-BD79-7B255BF060B9}" srcOrd="0" destOrd="0" presId="urn:microsoft.com/office/officeart/2005/8/layout/hierarchy4"/>
    <dgm:cxn modelId="{844C17F3-7CCA-4B1D-83C9-2F167EB40226}" type="presOf" srcId="{23A46E8E-841A-4ACD-870A-F6972DC27D87}" destId="{43CE9CC9-64BA-4178-B666-572F48F0E1F4}" srcOrd="0" destOrd="0" presId="urn:microsoft.com/office/officeart/2005/8/layout/hierarchy4"/>
    <dgm:cxn modelId="{DC3457FB-5E95-4A21-A728-C4F02BDEE1EC}" type="presParOf" srcId="{FD6D85F4-CEB8-4018-BD79-7B255BF060B9}" destId="{BDF68572-2B7F-4F4A-86A2-17696AE6121D}" srcOrd="0" destOrd="0" presId="urn:microsoft.com/office/officeart/2005/8/layout/hierarchy4"/>
    <dgm:cxn modelId="{2EF5BE5D-1689-4F1B-9F64-CAAD45D57D89}" type="presParOf" srcId="{BDF68572-2B7F-4F4A-86A2-17696AE6121D}" destId="{2FA0F265-E744-43B6-9053-801E334432DE}" srcOrd="0" destOrd="0" presId="urn:microsoft.com/office/officeart/2005/8/layout/hierarchy4"/>
    <dgm:cxn modelId="{32CD58DD-5C22-4235-80F0-2D145925CE1F}" type="presParOf" srcId="{BDF68572-2B7F-4F4A-86A2-17696AE6121D}" destId="{13C78367-8554-475E-80C7-DC2617A4FDAC}" srcOrd="1" destOrd="0" presId="urn:microsoft.com/office/officeart/2005/8/layout/hierarchy4"/>
    <dgm:cxn modelId="{DC04EED1-C339-4CA2-A06A-B1A766CD0DDC}" type="presParOf" srcId="{BDF68572-2B7F-4F4A-86A2-17696AE6121D}" destId="{638772B2-7680-45B5-9E0D-EC143B50F473}" srcOrd="2" destOrd="0" presId="urn:microsoft.com/office/officeart/2005/8/layout/hierarchy4"/>
    <dgm:cxn modelId="{990F396D-940D-494E-81C2-65669F752B51}" type="presParOf" srcId="{638772B2-7680-45B5-9E0D-EC143B50F473}" destId="{5C445BCA-C41F-4454-AF52-94FF33B01E31}" srcOrd="0" destOrd="0" presId="urn:microsoft.com/office/officeart/2005/8/layout/hierarchy4"/>
    <dgm:cxn modelId="{FD754E45-687A-4419-8C98-5C543BF08528}" type="presParOf" srcId="{5C445BCA-C41F-4454-AF52-94FF33B01E31}" destId="{43CE9CC9-64BA-4178-B666-572F48F0E1F4}" srcOrd="0" destOrd="0" presId="urn:microsoft.com/office/officeart/2005/8/layout/hierarchy4"/>
    <dgm:cxn modelId="{4F4CCE39-7174-4F5E-8F43-FF33349EEAE6}" type="presParOf" srcId="{5C445BCA-C41F-4454-AF52-94FF33B01E31}" destId="{386FB409-7642-4E7C-9645-F42FD53C8176}" srcOrd="1" destOrd="0" presId="urn:microsoft.com/office/officeart/2005/8/layout/hierarchy4"/>
    <dgm:cxn modelId="{5AE00284-5F6D-4655-815E-61C695C3B406}" type="presParOf" srcId="{638772B2-7680-45B5-9E0D-EC143B50F473}" destId="{838CA0E4-AE3C-4B65-8C06-2FB0EC69F84A}" srcOrd="1" destOrd="0" presId="urn:microsoft.com/office/officeart/2005/8/layout/hierarchy4"/>
    <dgm:cxn modelId="{19A7E72C-D514-49A5-AB96-B8E3A478D09F}" type="presParOf" srcId="{638772B2-7680-45B5-9E0D-EC143B50F473}" destId="{FEC9B46F-2F39-4AAC-B618-FDF1B0DD57F9}" srcOrd="2" destOrd="0" presId="urn:microsoft.com/office/officeart/2005/8/layout/hierarchy4"/>
    <dgm:cxn modelId="{9953A60A-AE8C-4DA6-899E-AE7CBF72B4AC}" type="presParOf" srcId="{FEC9B46F-2F39-4AAC-B618-FDF1B0DD57F9}" destId="{77490B2C-F4FD-48E7-BF02-3ABA31962A3D}" srcOrd="0" destOrd="0" presId="urn:microsoft.com/office/officeart/2005/8/layout/hierarchy4"/>
    <dgm:cxn modelId="{FC76275D-F4F1-42A2-A5F8-30CB747F81E4}" type="presParOf" srcId="{FEC9B46F-2F39-4AAC-B618-FDF1B0DD57F9}" destId="{F8517FE7-6E28-4AB2-865A-9B0D451E66F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549B3C-4EB4-4546-81D9-D6926412036C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ED25E442-7472-42C0-AB4F-8B09FE418AFA}">
      <dgm:prSet phldrT="[Text]"/>
      <dgm:spPr/>
      <dgm:t>
        <a:bodyPr/>
        <a:lstStyle/>
        <a:p>
          <a:r>
            <a:rPr lang="en-US" b="0">
              <a:solidFill>
                <a:schemeClr val="tx1"/>
              </a:solidFill>
              <a:latin typeface="Rockwell" panose="02060603020205020403" pitchFamily="18" charset="0"/>
            </a:rPr>
            <a:t>Half Wave Rectifier </a:t>
          </a:r>
          <a:endParaRPr lang="en-MY" b="0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873F7073-C8A1-4BE9-8359-E5A4FB3C9B3C}" type="parTrans" cxnId="{BA55EB70-4DD5-42AD-9391-B873A5696E48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6DCEC48C-F0A1-41C5-8E0D-2199D6F4A3AC}" type="sibTrans" cxnId="{BA55EB70-4DD5-42AD-9391-B873A5696E48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F39D0FD8-53D9-42C6-BC0F-62B2CF7BF77E}">
      <dgm:prSet phldrT="[Text]"/>
      <dgm:spPr/>
      <dgm:t>
        <a:bodyPr/>
        <a:lstStyle/>
        <a:p>
          <a:r>
            <a:rPr lang="en-MY" b="0">
              <a:solidFill>
                <a:schemeClr val="tx1"/>
              </a:solidFill>
              <a:latin typeface="Rockwell" panose="02060603020205020403" pitchFamily="18" charset="0"/>
            </a:rPr>
            <a:t>A SINGLE diode is required.</a:t>
          </a:r>
          <a:endParaRPr lang="en-MY" b="0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970A95A0-3F48-450F-80EE-08568C1DB237}" type="parTrans" cxnId="{8660136A-9855-46CC-8AE8-3D338E1549E3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A9F62616-6F7C-4D6E-84C8-12E3B0ED3DA7}" type="sibTrans" cxnId="{8660136A-9855-46CC-8AE8-3D338E1549E3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D73DA66D-A3BC-4457-9475-A982CDDF2A13}">
      <dgm:prSet phldrT="[Text]"/>
      <dgm:spPr/>
      <dgm:t>
        <a:bodyPr/>
        <a:lstStyle/>
        <a:p>
          <a:r>
            <a:rPr lang="en-US" b="0">
              <a:solidFill>
                <a:schemeClr val="tx1"/>
              </a:solidFill>
              <a:latin typeface="Rockwell" panose="02060603020205020403" pitchFamily="18" charset="0"/>
            </a:rPr>
            <a:t>Full Wave Rectifier (Centre-tap)</a:t>
          </a:r>
          <a:endParaRPr lang="en-MY" b="0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06F6A9EA-8C1A-4C48-9335-53DE243D447B}" type="parTrans" cxnId="{129BBB68-7062-4DBD-9657-B9284CAD4959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68BFAC0F-07FD-4076-A3EC-E58EED9E925D}" type="sibTrans" cxnId="{129BBB68-7062-4DBD-9657-B9284CAD4959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42DE92F7-F01B-42B2-9902-8B094A3C152C}">
      <dgm:prSet phldrT="[Text]"/>
      <dgm:spPr/>
      <dgm:t>
        <a:bodyPr/>
        <a:lstStyle/>
        <a:p>
          <a:r>
            <a:rPr lang="en-MY" b="0">
              <a:solidFill>
                <a:schemeClr val="tx1"/>
              </a:solidFill>
              <a:latin typeface="Rockwell" panose="02060603020205020403" pitchFamily="18" charset="0"/>
            </a:rPr>
            <a:t>TWO diodes were used</a:t>
          </a:r>
          <a:endParaRPr lang="en-MY" b="0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B14B9072-A9A8-497C-AD6F-542DD174382A}" type="parTrans" cxnId="{38711AAE-57A0-4052-8AFE-2D7F6B0731D4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CB029E30-F96D-4EC8-BCBB-D03F230DEB4F}" type="sibTrans" cxnId="{38711AAE-57A0-4052-8AFE-2D7F6B0731D4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C8A5479D-7C99-48BC-AA9C-FB4CB4520A58}">
      <dgm:prSet phldrT="[Text]"/>
      <dgm:spPr/>
      <dgm:t>
        <a:bodyPr/>
        <a:lstStyle/>
        <a:p>
          <a:r>
            <a:rPr lang="en-US" b="0">
              <a:solidFill>
                <a:schemeClr val="tx1"/>
              </a:solidFill>
              <a:latin typeface="Rockwell" panose="02060603020205020403" pitchFamily="18" charset="0"/>
            </a:rPr>
            <a:t>Full Wave Bridge Rectifier</a:t>
          </a:r>
          <a:endParaRPr lang="en-MY" b="0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19EDD2CF-9E0F-4526-ADB4-4BD1004F28CE}" type="parTrans" cxnId="{6E940FD3-22C9-4EE4-AEB1-FD4444906BC9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D2DEBD95-F7EF-4D80-A679-E3C9818166C1}" type="sibTrans" cxnId="{6E940FD3-22C9-4EE4-AEB1-FD4444906BC9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B562E11C-EAB0-4E1E-A18A-106D8A3CB1F1}">
      <dgm:prSet phldrT="[Text]"/>
      <dgm:spPr/>
      <dgm:t>
        <a:bodyPr/>
        <a:lstStyle/>
        <a:p>
          <a:r>
            <a:rPr lang="en-MY" b="0">
              <a:solidFill>
                <a:schemeClr val="tx1"/>
              </a:solidFill>
              <a:latin typeface="Rockwell" panose="02060603020205020403" pitchFamily="18" charset="0"/>
            </a:rPr>
            <a:t>FOUR diodes were used.</a:t>
          </a:r>
          <a:endParaRPr lang="en-MY" b="0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0D54BFE0-E990-434A-B084-548D8C347377}" type="parTrans" cxnId="{64B5B0AB-C66F-4880-9CAA-DFD662E180E0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C7446F38-D73C-41B8-9E68-7AA48EF9EE2B}" type="sibTrans" cxnId="{64B5B0AB-C66F-4880-9CAA-DFD662E180E0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EE4720F4-35BA-401A-879C-F3AEF3DF4CB2}">
      <dgm:prSet phldrT="[Text]"/>
      <dgm:spPr/>
      <dgm:t>
        <a:bodyPr/>
        <a:lstStyle/>
        <a:p>
          <a:r>
            <a:rPr lang="en-US" b="0" i="0">
              <a:solidFill>
                <a:schemeClr val="tx1"/>
              </a:solidFill>
              <a:latin typeface="Rockwell" panose="02060603020205020403" pitchFamily="18" charset="0"/>
            </a:rPr>
            <a:t>Allows only half cycle (either positive half cycle or negative half cycle) of the input AC signal while the another half cycle is blocked. </a:t>
          </a:r>
          <a:endParaRPr lang="en-MY" b="0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2E2322EC-D7A6-4AEC-8C4A-6BF36039B2A3}" type="parTrans" cxnId="{434147C7-F55B-4E31-8FAA-BBF3FD15CFD2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173FE95E-B953-484F-9CE9-2D3D9CC00256}" type="sibTrans" cxnId="{434147C7-F55B-4E31-8FAA-BBF3FD15CFD2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5655D174-C569-47C4-9584-BAE15F59F289}">
      <dgm:prSet phldrT="[Text]"/>
      <dgm:spPr/>
      <dgm:t>
        <a:bodyPr/>
        <a:lstStyle/>
        <a:p>
          <a:r>
            <a:rPr lang="en-MY" b="0">
              <a:solidFill>
                <a:schemeClr val="tx1"/>
              </a:solidFill>
              <a:latin typeface="Rockwell" panose="02060603020205020403" pitchFamily="18" charset="0"/>
            </a:rPr>
            <a:t>DIODES are connected to the centre tapped secondary winding of the transformer.</a:t>
          </a:r>
          <a:endParaRPr lang="en-MY" b="0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2E00BD1F-80FC-4568-8FD8-AF41D215C2A8}" type="parTrans" cxnId="{433A0028-D2BB-47C4-AE25-8D8297C17D80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02C08B7B-9113-45DD-AFF4-C4E9DACC0001}" type="sibTrans" cxnId="{433A0028-D2BB-47C4-AE25-8D8297C17D80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5F904C0F-EA61-41AA-9EB9-2485B4ACD123}">
      <dgm:prSet phldrT="[Text]"/>
      <dgm:spPr/>
      <dgm:t>
        <a:bodyPr/>
        <a:lstStyle/>
        <a:p>
          <a:r>
            <a:rPr lang="en-MY" b="0">
              <a:solidFill>
                <a:schemeClr val="tx1"/>
              </a:solidFill>
              <a:latin typeface="Rockwell" panose="02060603020205020403" pitchFamily="18" charset="0"/>
            </a:rPr>
            <a:t>Centre tap divides the total secondary voltage into equal parts. </a:t>
          </a:r>
          <a:endParaRPr lang="en-MY" b="0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46FEC337-4019-4FD7-9FEB-82ADF401C081}" type="parTrans" cxnId="{29E4200F-690C-4018-B686-A5301CFFBFA1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7E62F6C1-FBBB-4A60-858C-9FC02EE53855}" type="sibTrans" cxnId="{29E4200F-690C-4018-B686-A5301CFFBFA1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EBED3A37-A2CE-4412-BAFB-ECDB02E43BCA}">
      <dgm:prSet phldrT="[Text]"/>
      <dgm:spPr/>
      <dgm:t>
        <a:bodyPr/>
        <a:lstStyle/>
        <a:p>
          <a:r>
            <a:rPr lang="en-US" b="0" i="0">
              <a:solidFill>
                <a:schemeClr val="tx1"/>
              </a:solidFill>
              <a:latin typeface="Rockwell" panose="02060603020205020403" pitchFamily="18" charset="0"/>
            </a:rPr>
            <a:t>This bridge circuit is that it does not require a special center-tapped transformer, thereby reducing its size and cost</a:t>
          </a:r>
          <a:endParaRPr lang="en-MY" b="0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7BD76490-481E-411A-9075-D8144C8E0E8A}" type="parTrans" cxnId="{51FACA65-C10E-411D-B432-0D89E795CB7C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9298DE4B-D5AB-4892-A96E-F31CAA30BB84}" type="sibTrans" cxnId="{51FACA65-C10E-411D-B432-0D89E795CB7C}">
      <dgm:prSet/>
      <dgm:spPr/>
      <dgm:t>
        <a:bodyPr/>
        <a:lstStyle/>
        <a:p>
          <a:endParaRPr lang="en-MY" b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DC1945EB-F8D1-4C5E-9B13-2BA3E62A5F70}" type="pres">
      <dgm:prSet presAssocID="{18549B3C-4EB4-4546-81D9-D6926412036C}" presName="linear" presStyleCnt="0">
        <dgm:presLayoutVars>
          <dgm:animLvl val="lvl"/>
          <dgm:resizeHandles val="exact"/>
        </dgm:presLayoutVars>
      </dgm:prSet>
      <dgm:spPr/>
    </dgm:pt>
    <dgm:pt modelId="{D1D15A59-9F98-4370-994E-47CDEAAF16F0}" type="pres">
      <dgm:prSet presAssocID="{ED25E442-7472-42C0-AB4F-8B09FE418AF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A1DA5CB-E8B2-4FC6-B5BD-9F2FA678337E}" type="pres">
      <dgm:prSet presAssocID="{ED25E442-7472-42C0-AB4F-8B09FE418AFA}" presName="childText" presStyleLbl="revTx" presStyleIdx="0" presStyleCnt="3">
        <dgm:presLayoutVars>
          <dgm:bulletEnabled val="1"/>
        </dgm:presLayoutVars>
      </dgm:prSet>
      <dgm:spPr/>
    </dgm:pt>
    <dgm:pt modelId="{4BC46E76-B42D-4CA3-B007-F6931F8784C1}" type="pres">
      <dgm:prSet presAssocID="{D73DA66D-A3BC-4457-9475-A982CDDF2A1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8421E7D-D529-4964-B62B-9C1CDA8C881F}" type="pres">
      <dgm:prSet presAssocID="{D73DA66D-A3BC-4457-9475-A982CDDF2A13}" presName="childText" presStyleLbl="revTx" presStyleIdx="1" presStyleCnt="3">
        <dgm:presLayoutVars>
          <dgm:bulletEnabled val="1"/>
        </dgm:presLayoutVars>
      </dgm:prSet>
      <dgm:spPr/>
    </dgm:pt>
    <dgm:pt modelId="{A595A955-78E2-495F-BDA4-D64C6486DC31}" type="pres">
      <dgm:prSet presAssocID="{C8A5479D-7C99-48BC-AA9C-FB4CB4520A5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26E9532-C8D9-48A9-AEE2-2C4296B429BD}" type="pres">
      <dgm:prSet presAssocID="{C8A5479D-7C99-48BC-AA9C-FB4CB4520A5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9E4200F-690C-4018-B686-A5301CFFBFA1}" srcId="{D73DA66D-A3BC-4457-9475-A982CDDF2A13}" destId="{5F904C0F-EA61-41AA-9EB9-2485B4ACD123}" srcOrd="2" destOrd="0" parTransId="{46FEC337-4019-4FD7-9FEB-82ADF401C081}" sibTransId="{7E62F6C1-FBBB-4A60-858C-9FC02EE53855}"/>
    <dgm:cxn modelId="{51CD0515-AFE7-4B68-A0C3-C04C627A812B}" type="presOf" srcId="{5655D174-C569-47C4-9584-BAE15F59F289}" destId="{58421E7D-D529-4964-B62B-9C1CDA8C881F}" srcOrd="0" destOrd="1" presId="urn:microsoft.com/office/officeart/2005/8/layout/vList2"/>
    <dgm:cxn modelId="{433A0028-D2BB-47C4-AE25-8D8297C17D80}" srcId="{D73DA66D-A3BC-4457-9475-A982CDDF2A13}" destId="{5655D174-C569-47C4-9584-BAE15F59F289}" srcOrd="1" destOrd="0" parTransId="{2E00BD1F-80FC-4568-8FD8-AF41D215C2A8}" sibTransId="{02C08B7B-9113-45DD-AFF4-C4E9DACC0001}"/>
    <dgm:cxn modelId="{05B98E44-D336-45BA-9248-27A1EB225BB3}" type="presOf" srcId="{F39D0FD8-53D9-42C6-BC0F-62B2CF7BF77E}" destId="{4A1DA5CB-E8B2-4FC6-B5BD-9F2FA678337E}" srcOrd="0" destOrd="0" presId="urn:microsoft.com/office/officeart/2005/8/layout/vList2"/>
    <dgm:cxn modelId="{12359264-FC09-405A-9C9B-38CD85EB4832}" type="presOf" srcId="{D73DA66D-A3BC-4457-9475-A982CDDF2A13}" destId="{4BC46E76-B42D-4CA3-B007-F6931F8784C1}" srcOrd="0" destOrd="0" presId="urn:microsoft.com/office/officeart/2005/8/layout/vList2"/>
    <dgm:cxn modelId="{51FACA65-C10E-411D-B432-0D89E795CB7C}" srcId="{C8A5479D-7C99-48BC-AA9C-FB4CB4520A58}" destId="{EBED3A37-A2CE-4412-BAFB-ECDB02E43BCA}" srcOrd="1" destOrd="0" parTransId="{7BD76490-481E-411A-9075-D8144C8E0E8A}" sibTransId="{9298DE4B-D5AB-4892-A96E-F31CAA30BB84}"/>
    <dgm:cxn modelId="{129BBB68-7062-4DBD-9657-B9284CAD4959}" srcId="{18549B3C-4EB4-4546-81D9-D6926412036C}" destId="{D73DA66D-A3BC-4457-9475-A982CDDF2A13}" srcOrd="1" destOrd="0" parTransId="{06F6A9EA-8C1A-4C48-9335-53DE243D447B}" sibTransId="{68BFAC0F-07FD-4076-A3EC-E58EED9E925D}"/>
    <dgm:cxn modelId="{8660136A-9855-46CC-8AE8-3D338E1549E3}" srcId="{ED25E442-7472-42C0-AB4F-8B09FE418AFA}" destId="{F39D0FD8-53D9-42C6-BC0F-62B2CF7BF77E}" srcOrd="0" destOrd="0" parTransId="{970A95A0-3F48-450F-80EE-08568C1DB237}" sibTransId="{A9F62616-6F7C-4D6E-84C8-12E3B0ED3DA7}"/>
    <dgm:cxn modelId="{BA55EB70-4DD5-42AD-9391-B873A5696E48}" srcId="{18549B3C-4EB4-4546-81D9-D6926412036C}" destId="{ED25E442-7472-42C0-AB4F-8B09FE418AFA}" srcOrd="0" destOrd="0" parTransId="{873F7073-C8A1-4BE9-8359-E5A4FB3C9B3C}" sibTransId="{6DCEC48C-F0A1-41C5-8E0D-2199D6F4A3AC}"/>
    <dgm:cxn modelId="{F15D0A51-B97E-4D12-9EAA-CBE6CA744F53}" type="presOf" srcId="{5F904C0F-EA61-41AA-9EB9-2485B4ACD123}" destId="{58421E7D-D529-4964-B62B-9C1CDA8C881F}" srcOrd="0" destOrd="2" presId="urn:microsoft.com/office/officeart/2005/8/layout/vList2"/>
    <dgm:cxn modelId="{B7434485-980F-4C25-9258-6D3EBAF6B8EF}" type="presOf" srcId="{EBED3A37-A2CE-4412-BAFB-ECDB02E43BCA}" destId="{626E9532-C8D9-48A9-AEE2-2C4296B429BD}" srcOrd="0" destOrd="1" presId="urn:microsoft.com/office/officeart/2005/8/layout/vList2"/>
    <dgm:cxn modelId="{1159F290-2582-464A-8C4C-ECE32C5FF2F8}" type="presOf" srcId="{42DE92F7-F01B-42B2-9902-8B094A3C152C}" destId="{58421E7D-D529-4964-B62B-9C1CDA8C881F}" srcOrd="0" destOrd="0" presId="urn:microsoft.com/office/officeart/2005/8/layout/vList2"/>
    <dgm:cxn modelId="{5BF36E9A-F70F-4EA7-AD9E-D791C2E5CC1D}" type="presOf" srcId="{C8A5479D-7C99-48BC-AA9C-FB4CB4520A58}" destId="{A595A955-78E2-495F-BDA4-D64C6486DC31}" srcOrd="0" destOrd="0" presId="urn:microsoft.com/office/officeart/2005/8/layout/vList2"/>
    <dgm:cxn modelId="{64B5B0AB-C66F-4880-9CAA-DFD662E180E0}" srcId="{C8A5479D-7C99-48BC-AA9C-FB4CB4520A58}" destId="{B562E11C-EAB0-4E1E-A18A-106D8A3CB1F1}" srcOrd="0" destOrd="0" parTransId="{0D54BFE0-E990-434A-B084-548D8C347377}" sibTransId="{C7446F38-D73C-41B8-9E68-7AA48EF9EE2B}"/>
    <dgm:cxn modelId="{38711AAE-57A0-4052-8AFE-2D7F6B0731D4}" srcId="{D73DA66D-A3BC-4457-9475-A982CDDF2A13}" destId="{42DE92F7-F01B-42B2-9902-8B094A3C152C}" srcOrd="0" destOrd="0" parTransId="{B14B9072-A9A8-497C-AD6F-542DD174382A}" sibTransId="{CB029E30-F96D-4EC8-BCBB-D03F230DEB4F}"/>
    <dgm:cxn modelId="{F9CAE6BA-D67C-4EA0-AEB0-13EE3BA37A66}" type="presOf" srcId="{EE4720F4-35BA-401A-879C-F3AEF3DF4CB2}" destId="{4A1DA5CB-E8B2-4FC6-B5BD-9F2FA678337E}" srcOrd="0" destOrd="1" presId="urn:microsoft.com/office/officeart/2005/8/layout/vList2"/>
    <dgm:cxn modelId="{DD5270BF-0007-46A9-8D79-0A4B60E62598}" type="presOf" srcId="{B562E11C-EAB0-4E1E-A18A-106D8A3CB1F1}" destId="{626E9532-C8D9-48A9-AEE2-2C4296B429BD}" srcOrd="0" destOrd="0" presId="urn:microsoft.com/office/officeart/2005/8/layout/vList2"/>
    <dgm:cxn modelId="{434147C7-F55B-4E31-8FAA-BBF3FD15CFD2}" srcId="{ED25E442-7472-42C0-AB4F-8B09FE418AFA}" destId="{EE4720F4-35BA-401A-879C-F3AEF3DF4CB2}" srcOrd="1" destOrd="0" parTransId="{2E2322EC-D7A6-4AEC-8C4A-6BF36039B2A3}" sibTransId="{173FE95E-B953-484F-9CE9-2D3D9CC00256}"/>
    <dgm:cxn modelId="{6E940FD3-22C9-4EE4-AEB1-FD4444906BC9}" srcId="{18549B3C-4EB4-4546-81D9-D6926412036C}" destId="{C8A5479D-7C99-48BC-AA9C-FB4CB4520A58}" srcOrd="2" destOrd="0" parTransId="{19EDD2CF-9E0F-4526-ADB4-4BD1004F28CE}" sibTransId="{D2DEBD95-F7EF-4D80-A679-E3C9818166C1}"/>
    <dgm:cxn modelId="{CFFF77E3-0F8B-49CB-8480-B1439BC7BA51}" type="presOf" srcId="{18549B3C-4EB4-4546-81D9-D6926412036C}" destId="{DC1945EB-F8D1-4C5E-9B13-2BA3E62A5F70}" srcOrd="0" destOrd="0" presId="urn:microsoft.com/office/officeart/2005/8/layout/vList2"/>
    <dgm:cxn modelId="{90B2C2E3-87B0-49DB-B05C-974D19784E7D}" type="presOf" srcId="{ED25E442-7472-42C0-AB4F-8B09FE418AFA}" destId="{D1D15A59-9F98-4370-994E-47CDEAAF16F0}" srcOrd="0" destOrd="0" presId="urn:microsoft.com/office/officeart/2005/8/layout/vList2"/>
    <dgm:cxn modelId="{101F674A-52C0-4C3B-9230-E1AFB084F770}" type="presParOf" srcId="{DC1945EB-F8D1-4C5E-9B13-2BA3E62A5F70}" destId="{D1D15A59-9F98-4370-994E-47CDEAAF16F0}" srcOrd="0" destOrd="0" presId="urn:microsoft.com/office/officeart/2005/8/layout/vList2"/>
    <dgm:cxn modelId="{9B14C6C5-5CC5-4EE6-B9DA-BF2EC7E4E6BA}" type="presParOf" srcId="{DC1945EB-F8D1-4C5E-9B13-2BA3E62A5F70}" destId="{4A1DA5CB-E8B2-4FC6-B5BD-9F2FA678337E}" srcOrd="1" destOrd="0" presId="urn:microsoft.com/office/officeart/2005/8/layout/vList2"/>
    <dgm:cxn modelId="{5B75E250-B4F9-4ABA-9D55-54B43E1E2F31}" type="presParOf" srcId="{DC1945EB-F8D1-4C5E-9B13-2BA3E62A5F70}" destId="{4BC46E76-B42D-4CA3-B007-F6931F8784C1}" srcOrd="2" destOrd="0" presId="urn:microsoft.com/office/officeart/2005/8/layout/vList2"/>
    <dgm:cxn modelId="{2A754430-FE3D-4CD3-BFE1-6FBB486FF266}" type="presParOf" srcId="{DC1945EB-F8D1-4C5E-9B13-2BA3E62A5F70}" destId="{58421E7D-D529-4964-B62B-9C1CDA8C881F}" srcOrd="3" destOrd="0" presId="urn:microsoft.com/office/officeart/2005/8/layout/vList2"/>
    <dgm:cxn modelId="{BE977FFF-5FBE-4CE8-801D-89D6D293C74D}" type="presParOf" srcId="{DC1945EB-F8D1-4C5E-9B13-2BA3E62A5F70}" destId="{A595A955-78E2-495F-BDA4-D64C6486DC31}" srcOrd="4" destOrd="0" presId="urn:microsoft.com/office/officeart/2005/8/layout/vList2"/>
    <dgm:cxn modelId="{0A1772AC-8633-4300-BEBE-38E186251765}" type="presParOf" srcId="{DC1945EB-F8D1-4C5E-9B13-2BA3E62A5F70}" destId="{626E9532-C8D9-48A9-AEE2-2C4296B429B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EF30F9-72BA-4A09-9523-8A6FCAEECC68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4FE808F4-E495-44A2-9749-796039E644BE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  <a:latin typeface="Rockwell" panose="02060603020205020403" pitchFamily="18" charset="0"/>
            </a:rPr>
            <a:t>A way to control output of a rectifier is to use an SCR instead of a diode.</a:t>
          </a:r>
          <a:endParaRPr lang="en-MY" b="1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8531705E-DF71-4920-A805-07742181C792}" type="parTrans" cxnId="{B4915A8B-A1EA-4856-ACF0-6CCC0769B9B8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C1B0CDAE-8C65-43EE-9F59-732A702A0C32}" type="sibTrans" cxnId="{B4915A8B-A1EA-4856-ACF0-6CCC0769B9B8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53CD3527-3AF6-4CC7-914E-AC42105BCDAB}">
      <dgm:prSet phldrT="[Text]"/>
      <dgm:spPr/>
      <dgm:t>
        <a:bodyPr/>
        <a:lstStyle/>
        <a:p>
          <a:r>
            <a:rPr lang="en-US" sz="2100" b="1">
              <a:solidFill>
                <a:schemeClr val="tx1"/>
              </a:solidFill>
              <a:latin typeface="Rockwell" panose="02060603020205020403" pitchFamily="18" charset="0"/>
            </a:rPr>
            <a:t>Two condition must be met before SCR can conduct:</a:t>
          </a:r>
          <a:endParaRPr lang="en-MY" sz="2100" b="1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A9B1A5D8-44A3-4494-B5E0-0BB7FB0000D7}" type="parTrans" cxnId="{1EBEC7B4-56B1-4DC7-9209-B52A2ACCD7BA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B2CEB445-4CC1-444C-A6C7-14B792CEFF05}" type="sibTrans" cxnId="{1EBEC7B4-56B1-4DC7-9209-B52A2ACCD7BA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269A885B-5588-445F-A6D8-BB75096FFE62}">
          <dgm:prSet phldrT="[Text]" custT="1"/>
          <dgm:spPr/>
          <dgm:t>
            <a:bodyPr/>
            <a:lstStyle/>
            <a:p>
              <a:r>
                <a:rPr lang="en-US" sz="1800" b="1" dirty="0">
                  <a:solidFill>
                    <a:schemeClr val="tx1"/>
                  </a:solidFill>
                  <a:latin typeface="Rockwell" panose="02060603020205020403" pitchFamily="18" charset="0"/>
                </a:rPr>
                <a:t>SCR must be forward biased (</a:t>
              </a:r>
              <a14:m>
                <m:oMath xmlns:m="http://schemas.openxmlformats.org/officeDocument/2006/math">
                  <m:sSub>
                    <m:sSubPr>
                      <m:ctrlP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</m:e>
                    <m:sub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𝑺𝑪𝑹</m:t>
                      </m:r>
                    </m:sub>
                  </m:sSub>
                  <m:r>
                    <a:rPr lang="en-US" sz="1800" b="1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&gt;</m:t>
                  </m:r>
                  <m:r>
                    <a:rPr lang="en-US" sz="1800" b="1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𝟎</m:t>
                  </m:r>
                  <m:r>
                    <a:rPr lang="en-US" sz="1800" b="1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).</m:t>
                  </m:r>
                </m:oMath>
              </a14:m>
              <a:endParaRPr lang="en-MY" sz="1800" b="1" dirty="0">
                <a:solidFill>
                  <a:schemeClr val="tx1"/>
                </a:solidFill>
                <a:latin typeface="Rockwell" panose="02060603020205020403" pitchFamily="18" charset="0"/>
              </a:endParaRPr>
            </a:p>
          </dgm:t>
        </dgm:pt>
      </mc:Choice>
      <mc:Fallback xmlns="">
        <dgm:pt modelId="{269A885B-5588-445F-A6D8-BB75096FFE62}">
          <dgm:prSet phldrT="[Text]" custT="1"/>
          <dgm:spPr/>
          <dgm:t>
            <a:bodyPr/>
            <a:lstStyle/>
            <a:p>
              <a:r>
                <a:rPr lang="en-US" sz="1800" b="1" dirty="0" smtClean="0">
                  <a:solidFill>
                    <a:schemeClr val="tx1"/>
                  </a:solidFill>
                  <a:latin typeface="Rockwell" panose="02060603020205020403" pitchFamily="18" charset="0"/>
                </a:rPr>
                <a:t>SCR must be forward biased (</a:t>
              </a:r>
              <a:r>
                <a:rPr lang="en-US" sz="1800" b="1" i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𝑽_𝑺𝑪𝑹&gt;𝟎).</a:t>
              </a:r>
              <a:endParaRPr lang="en-MY" sz="1800" b="1" dirty="0">
                <a:solidFill>
                  <a:schemeClr val="tx1"/>
                </a:solidFill>
                <a:latin typeface="Rockwell" panose="02060603020205020403" pitchFamily="18" charset="0"/>
              </a:endParaRPr>
            </a:p>
          </dgm:t>
        </dgm:pt>
      </mc:Fallback>
    </mc:AlternateContent>
    <dgm:pt modelId="{795705BC-21E1-46B7-9C3F-E22901AE7CC5}" type="parTrans" cxnId="{3522F2C4-FD37-4ECB-8008-B983408F626C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C0BB3736-4F63-4A9E-B0F3-1B5B92CE1CBB}" type="sibTrans" cxnId="{3522F2C4-FD37-4ECB-8008-B983408F626C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9B9BD95A-3366-4B85-8CF6-DD98779E43EF}">
      <dgm:prSet phldrT="[Text]" custT="1"/>
      <dgm:spPr/>
      <dgm:t>
        <a:bodyPr/>
        <a:lstStyle/>
        <a:p>
          <a:r>
            <a:rPr lang="en-US" sz="1800" b="1">
              <a:solidFill>
                <a:schemeClr val="tx1"/>
              </a:solidFill>
              <a:latin typeface="Rockwell" panose="02060603020205020403" pitchFamily="18" charset="0"/>
            </a:rPr>
            <a:t>A current must be applied to the gate of SCR.</a:t>
          </a:r>
          <a:endParaRPr lang="en-MY" sz="1800" b="1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33DE9039-CE51-4919-A59E-DE54693591C0}" type="parTrans" cxnId="{C2FA1558-3184-461F-8F3B-A7566D3BF050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A01C13DB-4CA7-4AF1-8A40-422901261635}" type="sibTrans" cxnId="{C2FA1558-3184-461F-8F3B-A7566D3BF050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52A8166A-84A5-408B-AF16-F647E0C80C7F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  <a:latin typeface="Rockwell" panose="02060603020205020403" pitchFamily="18" charset="0"/>
            </a:rPr>
            <a:t>- The SCR will not begin to conduct as soon as the source becomes positive.</a:t>
          </a:r>
        </a:p>
        <a:p>
          <a:r>
            <a:rPr lang="en-US" b="1">
              <a:solidFill>
                <a:schemeClr val="tx1"/>
              </a:solidFill>
              <a:latin typeface="Rockwell" panose="02060603020205020403" pitchFamily="18" charset="0"/>
            </a:rPr>
            <a:t>- Conduction is delayed until a gate current is applied.</a:t>
          </a:r>
          <a:endParaRPr lang="en-MY" b="1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3B497CA0-A204-4297-85AB-5A0C36B5771A}" type="parTrans" cxnId="{094B6131-4669-4675-970D-CE96997E7FBA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AB2F0B42-7D4C-4CEE-84DB-0DFF8227D989}" type="sibTrans" cxnId="{094B6131-4669-4675-970D-CE96997E7FBA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46766A3A-873E-4BC6-A9D2-1FD3CD0C8257}">
      <dgm:prSet/>
      <dgm:spPr/>
      <dgm:t>
        <a:bodyPr/>
        <a:lstStyle/>
        <a:p>
          <a:r>
            <a:rPr lang="en-US" b="1">
              <a:solidFill>
                <a:schemeClr val="tx1"/>
              </a:solidFill>
              <a:latin typeface="Rockwell" panose="02060603020205020403" pitchFamily="18" charset="0"/>
            </a:rPr>
            <a:t>Once SCR is conducting, the gate current can be removed and the SCR remains ON until the current goes to zero.</a:t>
          </a:r>
          <a:endParaRPr lang="en-MY" b="1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E022F68C-3FD7-4741-9482-7877C60C05FB}" type="parTrans" cxnId="{23E1B8E6-ECD3-4DA2-BC27-44C82906F243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38882CA3-2F8C-4AA7-96A5-F7D8A224F666}" type="sibTrans" cxnId="{23E1B8E6-ECD3-4DA2-BC27-44C82906F243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9066A27B-EA3F-440E-A523-493082308624}" type="pres">
      <dgm:prSet presAssocID="{99EF30F9-72BA-4A09-9523-8A6FCAEECC68}" presName="Name0" presStyleCnt="0">
        <dgm:presLayoutVars>
          <dgm:dir/>
          <dgm:resizeHandles val="exact"/>
        </dgm:presLayoutVars>
      </dgm:prSet>
      <dgm:spPr/>
    </dgm:pt>
    <dgm:pt modelId="{C926F976-0B06-406D-B03D-7AEE43C5783A}" type="pres">
      <dgm:prSet presAssocID="{4FE808F4-E495-44A2-9749-796039E644BE}" presName="node" presStyleLbl="node1" presStyleIdx="0" presStyleCnt="4">
        <dgm:presLayoutVars>
          <dgm:bulletEnabled val="1"/>
        </dgm:presLayoutVars>
      </dgm:prSet>
      <dgm:spPr/>
    </dgm:pt>
    <dgm:pt modelId="{82F14DA0-6FB6-480B-82EB-78F717A6FC8E}" type="pres">
      <dgm:prSet presAssocID="{C1B0CDAE-8C65-43EE-9F59-732A702A0C32}" presName="sibTrans" presStyleCnt="0"/>
      <dgm:spPr/>
    </dgm:pt>
    <dgm:pt modelId="{433EEBDB-C453-41FC-BAE2-0720ECD0E67C}" type="pres">
      <dgm:prSet presAssocID="{53CD3527-3AF6-4CC7-914E-AC42105BCDAB}" presName="node" presStyleLbl="node1" presStyleIdx="1" presStyleCnt="4">
        <dgm:presLayoutVars>
          <dgm:bulletEnabled val="1"/>
        </dgm:presLayoutVars>
      </dgm:prSet>
      <dgm:spPr/>
    </dgm:pt>
    <dgm:pt modelId="{29DB2EE5-1F5E-43CF-B8BA-141B28FB731C}" type="pres">
      <dgm:prSet presAssocID="{B2CEB445-4CC1-444C-A6C7-14B792CEFF05}" presName="sibTrans" presStyleCnt="0"/>
      <dgm:spPr/>
    </dgm:pt>
    <dgm:pt modelId="{C38B1F02-8F17-49C5-A641-F3982C93A0AA}" type="pres">
      <dgm:prSet presAssocID="{52A8166A-84A5-408B-AF16-F647E0C80C7F}" presName="node" presStyleLbl="node1" presStyleIdx="2" presStyleCnt="4">
        <dgm:presLayoutVars>
          <dgm:bulletEnabled val="1"/>
        </dgm:presLayoutVars>
      </dgm:prSet>
      <dgm:spPr/>
    </dgm:pt>
    <dgm:pt modelId="{10F81C29-4B05-4EE9-A956-761309C05A5E}" type="pres">
      <dgm:prSet presAssocID="{AB2F0B42-7D4C-4CEE-84DB-0DFF8227D989}" presName="sibTrans" presStyleCnt="0"/>
      <dgm:spPr/>
    </dgm:pt>
    <dgm:pt modelId="{8BDFBDE8-5698-4416-A0BB-A7EC3DED1A05}" type="pres">
      <dgm:prSet presAssocID="{46766A3A-873E-4BC6-A9D2-1FD3CD0C8257}" presName="node" presStyleLbl="node1" presStyleIdx="3" presStyleCnt="4">
        <dgm:presLayoutVars>
          <dgm:bulletEnabled val="1"/>
        </dgm:presLayoutVars>
      </dgm:prSet>
      <dgm:spPr/>
    </dgm:pt>
  </dgm:ptLst>
  <dgm:cxnLst>
    <dgm:cxn modelId="{094B6131-4669-4675-970D-CE96997E7FBA}" srcId="{99EF30F9-72BA-4A09-9523-8A6FCAEECC68}" destId="{52A8166A-84A5-408B-AF16-F647E0C80C7F}" srcOrd="2" destOrd="0" parTransId="{3B497CA0-A204-4297-85AB-5A0C36B5771A}" sibTransId="{AB2F0B42-7D4C-4CEE-84DB-0DFF8227D989}"/>
    <dgm:cxn modelId="{A54EAA47-0C39-4433-A17D-11189BE6701A}" type="presOf" srcId="{9B9BD95A-3366-4B85-8CF6-DD98779E43EF}" destId="{433EEBDB-C453-41FC-BAE2-0720ECD0E67C}" srcOrd="0" destOrd="2" presId="urn:microsoft.com/office/officeart/2005/8/layout/hList6"/>
    <dgm:cxn modelId="{C2AC3070-A4F2-4645-9721-716FDFC065F1}" type="presOf" srcId="{99EF30F9-72BA-4A09-9523-8A6FCAEECC68}" destId="{9066A27B-EA3F-440E-A523-493082308624}" srcOrd="0" destOrd="0" presId="urn:microsoft.com/office/officeart/2005/8/layout/hList6"/>
    <dgm:cxn modelId="{C2FA1558-3184-461F-8F3B-A7566D3BF050}" srcId="{53CD3527-3AF6-4CC7-914E-AC42105BCDAB}" destId="{9B9BD95A-3366-4B85-8CF6-DD98779E43EF}" srcOrd="1" destOrd="0" parTransId="{33DE9039-CE51-4919-A59E-DE54693591C0}" sibTransId="{A01C13DB-4CA7-4AF1-8A40-422901261635}"/>
    <dgm:cxn modelId="{B4915A8B-A1EA-4856-ACF0-6CCC0769B9B8}" srcId="{99EF30F9-72BA-4A09-9523-8A6FCAEECC68}" destId="{4FE808F4-E495-44A2-9749-796039E644BE}" srcOrd="0" destOrd="0" parTransId="{8531705E-DF71-4920-A805-07742181C792}" sibTransId="{C1B0CDAE-8C65-43EE-9F59-732A702A0C32}"/>
    <dgm:cxn modelId="{1EBEC7B4-56B1-4DC7-9209-B52A2ACCD7BA}" srcId="{99EF30F9-72BA-4A09-9523-8A6FCAEECC68}" destId="{53CD3527-3AF6-4CC7-914E-AC42105BCDAB}" srcOrd="1" destOrd="0" parTransId="{A9B1A5D8-44A3-4494-B5E0-0BB7FB0000D7}" sibTransId="{B2CEB445-4CC1-444C-A6C7-14B792CEFF05}"/>
    <dgm:cxn modelId="{3522F2C4-FD37-4ECB-8008-B983408F626C}" srcId="{53CD3527-3AF6-4CC7-914E-AC42105BCDAB}" destId="{269A885B-5588-445F-A6D8-BB75096FFE62}" srcOrd="0" destOrd="0" parTransId="{795705BC-21E1-46B7-9C3F-E22901AE7CC5}" sibTransId="{C0BB3736-4F63-4A9E-B0F3-1B5B92CE1CBB}"/>
    <dgm:cxn modelId="{1EC7ECD2-B9ED-46E0-A01C-60D0F0B7A47C}" type="presOf" srcId="{269A885B-5588-445F-A6D8-BB75096FFE62}" destId="{433EEBDB-C453-41FC-BAE2-0720ECD0E67C}" srcOrd="0" destOrd="1" presId="urn:microsoft.com/office/officeart/2005/8/layout/hList6"/>
    <dgm:cxn modelId="{F9FC4FE1-9658-4FC2-857E-294FCA8B6319}" type="presOf" srcId="{4FE808F4-E495-44A2-9749-796039E644BE}" destId="{C926F976-0B06-406D-B03D-7AEE43C5783A}" srcOrd="0" destOrd="0" presId="urn:microsoft.com/office/officeart/2005/8/layout/hList6"/>
    <dgm:cxn modelId="{1AA790E5-B55E-48BD-9F19-7FCA0E4FEEBA}" type="presOf" srcId="{46766A3A-873E-4BC6-A9D2-1FD3CD0C8257}" destId="{8BDFBDE8-5698-4416-A0BB-A7EC3DED1A05}" srcOrd="0" destOrd="0" presId="urn:microsoft.com/office/officeart/2005/8/layout/hList6"/>
    <dgm:cxn modelId="{23E1B8E6-ECD3-4DA2-BC27-44C82906F243}" srcId="{99EF30F9-72BA-4A09-9523-8A6FCAEECC68}" destId="{46766A3A-873E-4BC6-A9D2-1FD3CD0C8257}" srcOrd="3" destOrd="0" parTransId="{E022F68C-3FD7-4741-9482-7877C60C05FB}" sibTransId="{38882CA3-2F8C-4AA7-96A5-F7D8A224F666}"/>
    <dgm:cxn modelId="{7CCCA0F0-2DD0-408B-B3C9-98B3D4A2DCCA}" type="presOf" srcId="{53CD3527-3AF6-4CC7-914E-AC42105BCDAB}" destId="{433EEBDB-C453-41FC-BAE2-0720ECD0E67C}" srcOrd="0" destOrd="0" presId="urn:microsoft.com/office/officeart/2005/8/layout/hList6"/>
    <dgm:cxn modelId="{3F6153FF-D168-4916-8171-7ECED63402C2}" type="presOf" srcId="{52A8166A-84A5-408B-AF16-F647E0C80C7F}" destId="{C38B1F02-8F17-49C5-A641-F3982C93A0AA}" srcOrd="0" destOrd="0" presId="urn:microsoft.com/office/officeart/2005/8/layout/hList6"/>
    <dgm:cxn modelId="{9378AFFE-B3C5-4D3E-9803-918E06E2C1AB}" type="presParOf" srcId="{9066A27B-EA3F-440E-A523-493082308624}" destId="{C926F976-0B06-406D-B03D-7AEE43C5783A}" srcOrd="0" destOrd="0" presId="urn:microsoft.com/office/officeart/2005/8/layout/hList6"/>
    <dgm:cxn modelId="{A758B770-B121-43CA-8650-5A257A351969}" type="presParOf" srcId="{9066A27B-EA3F-440E-A523-493082308624}" destId="{82F14DA0-6FB6-480B-82EB-78F717A6FC8E}" srcOrd="1" destOrd="0" presId="urn:microsoft.com/office/officeart/2005/8/layout/hList6"/>
    <dgm:cxn modelId="{80330A97-E0F9-4B34-80A6-2CD2A259A798}" type="presParOf" srcId="{9066A27B-EA3F-440E-A523-493082308624}" destId="{433EEBDB-C453-41FC-BAE2-0720ECD0E67C}" srcOrd="2" destOrd="0" presId="urn:microsoft.com/office/officeart/2005/8/layout/hList6"/>
    <dgm:cxn modelId="{47783B29-4612-4DF9-9363-B5D878BDF83F}" type="presParOf" srcId="{9066A27B-EA3F-440E-A523-493082308624}" destId="{29DB2EE5-1F5E-43CF-B8BA-141B28FB731C}" srcOrd="3" destOrd="0" presId="urn:microsoft.com/office/officeart/2005/8/layout/hList6"/>
    <dgm:cxn modelId="{9F24B568-1A80-463A-A9C5-15C5B085E621}" type="presParOf" srcId="{9066A27B-EA3F-440E-A523-493082308624}" destId="{C38B1F02-8F17-49C5-A641-F3982C93A0AA}" srcOrd="4" destOrd="0" presId="urn:microsoft.com/office/officeart/2005/8/layout/hList6"/>
    <dgm:cxn modelId="{60C38C8A-7C84-4285-BAC9-ABFE26DCA9C2}" type="presParOf" srcId="{9066A27B-EA3F-440E-A523-493082308624}" destId="{10F81C29-4B05-4EE9-A956-761309C05A5E}" srcOrd="5" destOrd="0" presId="urn:microsoft.com/office/officeart/2005/8/layout/hList6"/>
    <dgm:cxn modelId="{F42D4EB4-906E-47A9-B682-7D9AAC2DE230}" type="presParOf" srcId="{9066A27B-EA3F-440E-A523-493082308624}" destId="{8BDFBDE8-5698-4416-A0BB-A7EC3DED1A05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EF30F9-72BA-4A09-9523-8A6FCAEECC68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4FE808F4-E495-44A2-9749-796039E644BE}">
      <dgm:prSet phldrT="[Text]"/>
      <dgm:spPr/>
      <dgm:t>
        <a:bodyPr/>
        <a:lstStyle/>
        <a:p>
          <a:r>
            <a:rPr lang="en-US" b="1" smtClean="0">
              <a:solidFill>
                <a:schemeClr val="tx1"/>
              </a:solidFill>
              <a:latin typeface="Rockwell" panose="02060603020205020403" pitchFamily="18" charset="0"/>
            </a:rPr>
            <a:t>A way to control output of a rectifier is to use an SCR instead of a diode.</a:t>
          </a:r>
          <a:endParaRPr lang="en-MY" b="1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8531705E-DF71-4920-A805-07742181C792}" type="parTrans" cxnId="{B4915A8B-A1EA-4856-ACF0-6CCC0769B9B8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C1B0CDAE-8C65-43EE-9F59-732A702A0C32}" type="sibTrans" cxnId="{B4915A8B-A1EA-4856-ACF0-6CCC0769B9B8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53CD3527-3AF6-4CC7-914E-AC42105BCDAB}">
      <dgm:prSet phldrT="[Text]"/>
      <dgm:spPr>
        <a:blipFill rotWithShape="0">
          <a:blip xmlns:r="http://schemas.openxmlformats.org/officeDocument/2006/relationships" r:embed="rId1"/>
          <a:stretch>
            <a:fillRect l="-1928"/>
          </a:stretch>
        </a:blipFill>
      </dgm:spPr>
      <dgm:t>
        <a:bodyPr/>
        <a:lstStyle/>
        <a:p>
          <a:r>
            <a:rPr lang="en-MY">
              <a:noFill/>
            </a:rPr>
            <a:t> </a:t>
          </a:r>
        </a:p>
      </dgm:t>
    </dgm:pt>
    <dgm:pt modelId="{A9B1A5D8-44A3-4494-B5E0-0BB7FB0000D7}" type="parTrans" cxnId="{1EBEC7B4-56B1-4DC7-9209-B52A2ACCD7BA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B2CEB445-4CC1-444C-A6C7-14B792CEFF05}" type="sibTrans" cxnId="{1EBEC7B4-56B1-4DC7-9209-B52A2ACCD7BA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269A885B-5588-445F-A6D8-BB75096FFE62}">
      <dgm:prSet phldrT="[Text]" custT="1"/>
      <dgm:spPr/>
      <dgm:t>
        <a:bodyPr/>
        <a:lstStyle/>
        <a:p>
          <a:r>
            <a:rPr lang="en-MY">
              <a:noFill/>
            </a:rPr>
            <a:t> </a:t>
          </a:r>
        </a:p>
      </dgm:t>
    </dgm:pt>
    <dgm:pt modelId="{795705BC-21E1-46B7-9C3F-E22901AE7CC5}" type="parTrans" cxnId="{3522F2C4-FD37-4ECB-8008-B983408F626C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C0BB3736-4F63-4A9E-B0F3-1B5B92CE1CBB}" type="sibTrans" cxnId="{3522F2C4-FD37-4ECB-8008-B983408F626C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9B9BD95A-3366-4B85-8CF6-DD98779E43EF}">
      <dgm:prSet phldrT="[Text]" custT="1"/>
      <dgm:spPr/>
      <dgm:t>
        <a:bodyPr/>
        <a:lstStyle/>
        <a:p>
          <a:r>
            <a:rPr lang="en-MY">
              <a:noFill/>
            </a:rPr>
            <a:t> </a:t>
          </a:r>
        </a:p>
      </dgm:t>
    </dgm:pt>
    <dgm:pt modelId="{33DE9039-CE51-4919-A59E-DE54693591C0}" type="parTrans" cxnId="{C2FA1558-3184-461F-8F3B-A7566D3BF050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A01C13DB-4CA7-4AF1-8A40-422901261635}" type="sibTrans" cxnId="{C2FA1558-3184-461F-8F3B-A7566D3BF050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52A8166A-84A5-408B-AF16-F647E0C80C7F}">
      <dgm:prSet phldrT="[Text]"/>
      <dgm:spPr/>
      <dgm:t>
        <a:bodyPr/>
        <a:lstStyle/>
        <a:p>
          <a:r>
            <a:rPr lang="en-US" b="1" smtClean="0">
              <a:solidFill>
                <a:schemeClr val="tx1"/>
              </a:solidFill>
              <a:latin typeface="Rockwell" panose="02060603020205020403" pitchFamily="18" charset="0"/>
            </a:rPr>
            <a:t>- The SCR will not begin to conduct as soon as the source becomes positive.</a:t>
          </a:r>
        </a:p>
        <a:p>
          <a:r>
            <a:rPr lang="en-US" b="1" smtClean="0">
              <a:solidFill>
                <a:schemeClr val="tx1"/>
              </a:solidFill>
              <a:latin typeface="Rockwell" panose="02060603020205020403" pitchFamily="18" charset="0"/>
            </a:rPr>
            <a:t>- Conduction is delayed until a gate current is applied.</a:t>
          </a:r>
          <a:endParaRPr lang="en-MY" b="1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3B497CA0-A204-4297-85AB-5A0C36B5771A}" type="parTrans" cxnId="{094B6131-4669-4675-970D-CE96997E7FBA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AB2F0B42-7D4C-4CEE-84DB-0DFF8227D989}" type="sibTrans" cxnId="{094B6131-4669-4675-970D-CE96997E7FBA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46766A3A-873E-4BC6-A9D2-1FD3CD0C8257}">
      <dgm:prSet/>
      <dgm:spPr/>
      <dgm:t>
        <a:bodyPr/>
        <a:lstStyle/>
        <a:p>
          <a:r>
            <a:rPr lang="en-US" b="1" smtClean="0">
              <a:solidFill>
                <a:schemeClr val="tx1"/>
              </a:solidFill>
              <a:latin typeface="Rockwell" panose="02060603020205020403" pitchFamily="18" charset="0"/>
            </a:rPr>
            <a:t>Once SCR is conducting, the gate current can be removed and the SCR remains ON until the current goes to zero.</a:t>
          </a:r>
          <a:endParaRPr lang="en-MY" b="1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E022F68C-3FD7-4741-9482-7877C60C05FB}" type="parTrans" cxnId="{23E1B8E6-ECD3-4DA2-BC27-44C82906F243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38882CA3-2F8C-4AA7-96A5-F7D8A224F666}" type="sibTrans" cxnId="{23E1B8E6-ECD3-4DA2-BC27-44C82906F243}">
      <dgm:prSet/>
      <dgm:spPr/>
      <dgm:t>
        <a:bodyPr/>
        <a:lstStyle/>
        <a:p>
          <a:endParaRPr lang="en-MY" b="1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9066A27B-EA3F-440E-A523-493082308624}" type="pres">
      <dgm:prSet presAssocID="{99EF30F9-72BA-4A09-9523-8A6FCAEECC6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C926F976-0B06-406D-B03D-7AEE43C5783A}" type="pres">
      <dgm:prSet presAssocID="{4FE808F4-E495-44A2-9749-796039E644B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2F14DA0-6FB6-480B-82EB-78F717A6FC8E}" type="pres">
      <dgm:prSet presAssocID="{C1B0CDAE-8C65-43EE-9F59-732A702A0C32}" presName="sibTrans" presStyleCnt="0"/>
      <dgm:spPr/>
      <dgm:t>
        <a:bodyPr/>
        <a:lstStyle/>
        <a:p>
          <a:endParaRPr lang="en-MY"/>
        </a:p>
      </dgm:t>
    </dgm:pt>
    <dgm:pt modelId="{433EEBDB-C453-41FC-BAE2-0720ECD0E67C}" type="pres">
      <dgm:prSet presAssocID="{53CD3527-3AF6-4CC7-914E-AC42105BCDA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29DB2EE5-1F5E-43CF-B8BA-141B28FB731C}" type="pres">
      <dgm:prSet presAssocID="{B2CEB445-4CC1-444C-A6C7-14B792CEFF05}" presName="sibTrans" presStyleCnt="0"/>
      <dgm:spPr/>
      <dgm:t>
        <a:bodyPr/>
        <a:lstStyle/>
        <a:p>
          <a:endParaRPr lang="en-MY"/>
        </a:p>
      </dgm:t>
    </dgm:pt>
    <dgm:pt modelId="{C38B1F02-8F17-49C5-A641-F3982C93A0AA}" type="pres">
      <dgm:prSet presAssocID="{52A8166A-84A5-408B-AF16-F647E0C80C7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10F81C29-4B05-4EE9-A956-761309C05A5E}" type="pres">
      <dgm:prSet presAssocID="{AB2F0B42-7D4C-4CEE-84DB-0DFF8227D989}" presName="sibTrans" presStyleCnt="0"/>
      <dgm:spPr/>
      <dgm:t>
        <a:bodyPr/>
        <a:lstStyle/>
        <a:p>
          <a:endParaRPr lang="en-MY"/>
        </a:p>
      </dgm:t>
    </dgm:pt>
    <dgm:pt modelId="{8BDFBDE8-5698-4416-A0BB-A7EC3DED1A05}" type="pres">
      <dgm:prSet presAssocID="{46766A3A-873E-4BC6-A9D2-1FD3CD0C825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1EBEC7B4-56B1-4DC7-9209-B52A2ACCD7BA}" srcId="{99EF30F9-72BA-4A09-9523-8A6FCAEECC68}" destId="{53CD3527-3AF6-4CC7-914E-AC42105BCDAB}" srcOrd="1" destOrd="0" parTransId="{A9B1A5D8-44A3-4494-B5E0-0BB7FB0000D7}" sibTransId="{B2CEB445-4CC1-444C-A6C7-14B792CEFF05}"/>
    <dgm:cxn modelId="{7CCCA0F0-2DD0-408B-B3C9-98B3D4A2DCCA}" type="presOf" srcId="{53CD3527-3AF6-4CC7-914E-AC42105BCDAB}" destId="{433EEBDB-C453-41FC-BAE2-0720ECD0E67C}" srcOrd="0" destOrd="0" presId="urn:microsoft.com/office/officeart/2005/8/layout/hList6"/>
    <dgm:cxn modelId="{B4915A8B-A1EA-4856-ACF0-6CCC0769B9B8}" srcId="{99EF30F9-72BA-4A09-9523-8A6FCAEECC68}" destId="{4FE808F4-E495-44A2-9749-796039E644BE}" srcOrd="0" destOrd="0" parTransId="{8531705E-DF71-4920-A805-07742181C792}" sibTransId="{C1B0CDAE-8C65-43EE-9F59-732A702A0C32}"/>
    <dgm:cxn modelId="{23E1B8E6-ECD3-4DA2-BC27-44C82906F243}" srcId="{99EF30F9-72BA-4A09-9523-8A6FCAEECC68}" destId="{46766A3A-873E-4BC6-A9D2-1FD3CD0C8257}" srcOrd="3" destOrd="0" parTransId="{E022F68C-3FD7-4741-9482-7877C60C05FB}" sibTransId="{38882CA3-2F8C-4AA7-96A5-F7D8A224F666}"/>
    <dgm:cxn modelId="{C2FA1558-3184-461F-8F3B-A7566D3BF050}" srcId="{53CD3527-3AF6-4CC7-914E-AC42105BCDAB}" destId="{9B9BD95A-3366-4B85-8CF6-DD98779E43EF}" srcOrd="1" destOrd="0" parTransId="{33DE9039-CE51-4919-A59E-DE54693591C0}" sibTransId="{A01C13DB-4CA7-4AF1-8A40-422901261635}"/>
    <dgm:cxn modelId="{C2AC3070-A4F2-4645-9721-716FDFC065F1}" type="presOf" srcId="{99EF30F9-72BA-4A09-9523-8A6FCAEECC68}" destId="{9066A27B-EA3F-440E-A523-493082308624}" srcOrd="0" destOrd="0" presId="urn:microsoft.com/office/officeart/2005/8/layout/hList6"/>
    <dgm:cxn modelId="{A54EAA47-0C39-4433-A17D-11189BE6701A}" type="presOf" srcId="{9B9BD95A-3366-4B85-8CF6-DD98779E43EF}" destId="{433EEBDB-C453-41FC-BAE2-0720ECD0E67C}" srcOrd="0" destOrd="2" presId="urn:microsoft.com/office/officeart/2005/8/layout/hList6"/>
    <dgm:cxn modelId="{1AA790E5-B55E-48BD-9F19-7FCA0E4FEEBA}" type="presOf" srcId="{46766A3A-873E-4BC6-A9D2-1FD3CD0C8257}" destId="{8BDFBDE8-5698-4416-A0BB-A7EC3DED1A05}" srcOrd="0" destOrd="0" presId="urn:microsoft.com/office/officeart/2005/8/layout/hList6"/>
    <dgm:cxn modelId="{3F6153FF-D168-4916-8171-7ECED63402C2}" type="presOf" srcId="{52A8166A-84A5-408B-AF16-F647E0C80C7F}" destId="{C38B1F02-8F17-49C5-A641-F3982C93A0AA}" srcOrd="0" destOrd="0" presId="urn:microsoft.com/office/officeart/2005/8/layout/hList6"/>
    <dgm:cxn modelId="{3522F2C4-FD37-4ECB-8008-B983408F626C}" srcId="{53CD3527-3AF6-4CC7-914E-AC42105BCDAB}" destId="{269A885B-5588-445F-A6D8-BB75096FFE62}" srcOrd="0" destOrd="0" parTransId="{795705BC-21E1-46B7-9C3F-E22901AE7CC5}" sibTransId="{C0BB3736-4F63-4A9E-B0F3-1B5B92CE1CBB}"/>
    <dgm:cxn modelId="{F9FC4FE1-9658-4FC2-857E-294FCA8B6319}" type="presOf" srcId="{4FE808F4-E495-44A2-9749-796039E644BE}" destId="{C926F976-0B06-406D-B03D-7AEE43C5783A}" srcOrd="0" destOrd="0" presId="urn:microsoft.com/office/officeart/2005/8/layout/hList6"/>
    <dgm:cxn modelId="{1EC7ECD2-B9ED-46E0-A01C-60D0F0B7A47C}" type="presOf" srcId="{269A885B-5588-445F-A6D8-BB75096FFE62}" destId="{433EEBDB-C453-41FC-BAE2-0720ECD0E67C}" srcOrd="0" destOrd="1" presId="urn:microsoft.com/office/officeart/2005/8/layout/hList6"/>
    <dgm:cxn modelId="{094B6131-4669-4675-970D-CE96997E7FBA}" srcId="{99EF30F9-72BA-4A09-9523-8A6FCAEECC68}" destId="{52A8166A-84A5-408B-AF16-F647E0C80C7F}" srcOrd="2" destOrd="0" parTransId="{3B497CA0-A204-4297-85AB-5A0C36B5771A}" sibTransId="{AB2F0B42-7D4C-4CEE-84DB-0DFF8227D989}"/>
    <dgm:cxn modelId="{9378AFFE-B3C5-4D3E-9803-918E06E2C1AB}" type="presParOf" srcId="{9066A27B-EA3F-440E-A523-493082308624}" destId="{C926F976-0B06-406D-B03D-7AEE43C5783A}" srcOrd="0" destOrd="0" presId="urn:microsoft.com/office/officeart/2005/8/layout/hList6"/>
    <dgm:cxn modelId="{A758B770-B121-43CA-8650-5A257A351969}" type="presParOf" srcId="{9066A27B-EA3F-440E-A523-493082308624}" destId="{82F14DA0-6FB6-480B-82EB-78F717A6FC8E}" srcOrd="1" destOrd="0" presId="urn:microsoft.com/office/officeart/2005/8/layout/hList6"/>
    <dgm:cxn modelId="{80330A97-E0F9-4B34-80A6-2CD2A259A798}" type="presParOf" srcId="{9066A27B-EA3F-440E-A523-493082308624}" destId="{433EEBDB-C453-41FC-BAE2-0720ECD0E67C}" srcOrd="2" destOrd="0" presId="urn:microsoft.com/office/officeart/2005/8/layout/hList6"/>
    <dgm:cxn modelId="{47783B29-4612-4DF9-9363-B5D878BDF83F}" type="presParOf" srcId="{9066A27B-EA3F-440E-A523-493082308624}" destId="{29DB2EE5-1F5E-43CF-B8BA-141B28FB731C}" srcOrd="3" destOrd="0" presId="urn:microsoft.com/office/officeart/2005/8/layout/hList6"/>
    <dgm:cxn modelId="{9F24B568-1A80-463A-A9C5-15C5B085E621}" type="presParOf" srcId="{9066A27B-EA3F-440E-A523-493082308624}" destId="{C38B1F02-8F17-49C5-A641-F3982C93A0AA}" srcOrd="4" destOrd="0" presId="urn:microsoft.com/office/officeart/2005/8/layout/hList6"/>
    <dgm:cxn modelId="{60C38C8A-7C84-4285-BAC9-ABFE26DCA9C2}" type="presParOf" srcId="{9066A27B-EA3F-440E-A523-493082308624}" destId="{10F81C29-4B05-4EE9-A956-761309C05A5E}" srcOrd="5" destOrd="0" presId="urn:microsoft.com/office/officeart/2005/8/layout/hList6"/>
    <dgm:cxn modelId="{F42D4EB4-906E-47A9-B682-7D9AAC2DE230}" type="presParOf" srcId="{9066A27B-EA3F-440E-A523-493082308624}" destId="{8BDFBDE8-5698-4416-A0BB-A7EC3DED1A05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A73DE1-3BE5-4035-BD7D-E901D2F5608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MY"/>
        </a:p>
      </dgm:t>
    </dgm:pt>
    <dgm:pt modelId="{686C61E8-9CA6-4E1A-8017-7224B34124E7}">
      <dgm:prSet phldrT="[Text]" custT="1"/>
      <dgm:spPr/>
      <dgm:t>
        <a:bodyPr/>
        <a:lstStyle/>
        <a:p>
          <a:r>
            <a:rPr lang="en-MY" sz="2200" dirty="0">
              <a:solidFill>
                <a:schemeClr val="tx1"/>
              </a:solidFill>
              <a:latin typeface="Rockwell" panose="02060603020205020403" pitchFamily="18" charset="0"/>
            </a:rPr>
            <a:t>Three-phase diode rectifier circuits are used widely in high power applications with low output ripple. </a:t>
          </a:r>
        </a:p>
      </dgm:t>
    </dgm:pt>
    <dgm:pt modelId="{3FD2823B-4EAD-477E-BD14-16EA00A55F20}" type="parTrans" cxnId="{1DE101EA-702D-45C3-AEFD-7D331191C02C}">
      <dgm:prSet/>
      <dgm:spPr/>
      <dgm:t>
        <a:bodyPr/>
        <a:lstStyle/>
        <a:p>
          <a:endParaRPr lang="en-MY" sz="220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394BF9F7-37F6-4915-9F74-F54626A17571}" type="sibTrans" cxnId="{1DE101EA-702D-45C3-AEFD-7D331191C02C}">
      <dgm:prSet/>
      <dgm:spPr/>
      <dgm:t>
        <a:bodyPr/>
        <a:lstStyle/>
        <a:p>
          <a:endParaRPr lang="en-MY" sz="220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E8FA59E4-AC9D-4679-BE90-E7A53B86BFEC}">
      <dgm:prSet phldrT="[Text]" custT="1"/>
      <dgm:spPr/>
      <dgm:t>
        <a:bodyPr/>
        <a:lstStyle/>
        <a:p>
          <a:r>
            <a:rPr lang="en-MY" sz="2200" dirty="0">
              <a:solidFill>
                <a:schemeClr val="tx1"/>
              </a:solidFill>
              <a:latin typeface="Rockwell" panose="02060603020205020403" pitchFamily="18" charset="0"/>
            </a:rPr>
            <a:t>Operate from 3 phase ac supply voltage</a:t>
          </a:r>
        </a:p>
      </dgm:t>
    </dgm:pt>
    <dgm:pt modelId="{7A3855CB-1A1C-4557-BF5E-756DA578CE77}" type="parTrans" cxnId="{86F87FC5-8F1E-4AC1-8BA1-4768896A1A51}">
      <dgm:prSet/>
      <dgm:spPr/>
      <dgm:t>
        <a:bodyPr/>
        <a:lstStyle/>
        <a:p>
          <a:endParaRPr lang="en-MY" sz="220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A93B797B-AEF9-4134-8E60-3AD7C94CFABF}" type="sibTrans" cxnId="{86F87FC5-8F1E-4AC1-8BA1-4768896A1A51}">
      <dgm:prSet/>
      <dgm:spPr/>
      <dgm:t>
        <a:bodyPr/>
        <a:lstStyle/>
        <a:p>
          <a:endParaRPr lang="en-MY" sz="220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F0BE7FF3-8FA0-4D0A-BB46-25ECA7843069}">
      <dgm:prSet phldrT="[Text]" custT="1"/>
      <dgm:spPr/>
      <dgm:t>
        <a:bodyPr/>
        <a:lstStyle/>
        <a:p>
          <a:r>
            <a:rPr lang="en-MY" sz="2200" dirty="0">
              <a:solidFill>
                <a:schemeClr val="tx1"/>
              </a:solidFill>
              <a:latin typeface="Rockwell" panose="02060603020205020403" pitchFamily="18" charset="0"/>
            </a:rPr>
            <a:t>They provide higher dc output voltage and higher dc output power. </a:t>
          </a:r>
        </a:p>
      </dgm:t>
    </dgm:pt>
    <dgm:pt modelId="{9CA8BFF8-7BDB-4CF4-A985-6734CFF39366}" type="parTrans" cxnId="{E701CF55-24BE-45F6-BB7E-B9C3D5114C9C}">
      <dgm:prSet/>
      <dgm:spPr/>
      <dgm:t>
        <a:bodyPr/>
        <a:lstStyle/>
        <a:p>
          <a:endParaRPr lang="en-MY" sz="220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1054A484-9204-45DE-8710-29514C04E7EB}" type="sibTrans" cxnId="{E701CF55-24BE-45F6-BB7E-B9C3D5114C9C}">
      <dgm:prSet/>
      <dgm:spPr/>
      <dgm:t>
        <a:bodyPr/>
        <a:lstStyle/>
        <a:p>
          <a:endParaRPr lang="en-MY" sz="220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2F2A73D3-9616-490E-A38F-68B8526C1D44}">
      <dgm:prSet custT="1"/>
      <dgm:spPr/>
      <dgm:t>
        <a:bodyPr/>
        <a:lstStyle/>
        <a:p>
          <a:r>
            <a:rPr lang="en-MY" sz="2200">
              <a:solidFill>
                <a:schemeClr val="tx1"/>
              </a:solidFill>
              <a:latin typeface="Rockwell" panose="02060603020205020403" pitchFamily="18" charset="0"/>
            </a:rPr>
            <a:t>Higher output voltage ripple frequency</a:t>
          </a:r>
        </a:p>
      </dgm:t>
    </dgm:pt>
    <dgm:pt modelId="{8C41E526-DDE3-4880-BD2C-6A15C51D2041}" type="parTrans" cxnId="{62894B31-2ED9-4D84-9576-ED72707762AF}">
      <dgm:prSet/>
      <dgm:spPr/>
      <dgm:t>
        <a:bodyPr/>
        <a:lstStyle/>
        <a:p>
          <a:endParaRPr lang="en-MY" sz="220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D4538CD2-1B67-4208-8D69-46CDF8D0BDE0}" type="sibTrans" cxnId="{62894B31-2ED9-4D84-9576-ED72707762AF}">
      <dgm:prSet/>
      <dgm:spPr/>
      <dgm:t>
        <a:bodyPr/>
        <a:lstStyle/>
        <a:p>
          <a:endParaRPr lang="en-MY" sz="220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E9F6C525-E17B-4407-9E74-E6C7448A4732}">
      <dgm:prSet custT="1"/>
      <dgm:spPr/>
      <dgm:t>
        <a:bodyPr/>
        <a:lstStyle/>
        <a:p>
          <a:r>
            <a:rPr lang="en-MY" sz="2200">
              <a:solidFill>
                <a:schemeClr val="tx1"/>
              </a:solidFill>
              <a:latin typeface="Rockwell" panose="02060603020205020403" pitchFamily="18" charset="0"/>
            </a:rPr>
            <a:t>Extensively used in high power variable speed industrial dc drives. </a:t>
          </a:r>
        </a:p>
      </dgm:t>
    </dgm:pt>
    <dgm:pt modelId="{2314AE5D-F60F-4649-9C88-CE98154B5D8C}" type="parTrans" cxnId="{90721981-5A4C-4645-B679-07ED25383CB6}">
      <dgm:prSet/>
      <dgm:spPr/>
      <dgm:t>
        <a:bodyPr/>
        <a:lstStyle/>
        <a:p>
          <a:endParaRPr lang="en-MY" sz="220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AF8C1E01-E132-4949-B3BF-63D608FDFA98}" type="sibTrans" cxnId="{90721981-5A4C-4645-B679-07ED25383CB6}">
      <dgm:prSet/>
      <dgm:spPr/>
      <dgm:t>
        <a:bodyPr/>
        <a:lstStyle/>
        <a:p>
          <a:endParaRPr lang="en-MY" sz="220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713DB195-5680-4B40-8300-5437B8D14AFA}" type="pres">
      <dgm:prSet presAssocID="{21A73DE1-3BE5-4035-BD7D-E901D2F5608C}" presName="linear" presStyleCnt="0">
        <dgm:presLayoutVars>
          <dgm:dir/>
          <dgm:animLvl val="lvl"/>
          <dgm:resizeHandles val="exact"/>
        </dgm:presLayoutVars>
      </dgm:prSet>
      <dgm:spPr/>
    </dgm:pt>
    <dgm:pt modelId="{23F6BDC0-5A6C-4401-B4C3-176C9A580942}" type="pres">
      <dgm:prSet presAssocID="{686C61E8-9CA6-4E1A-8017-7224B34124E7}" presName="parentLin" presStyleCnt="0"/>
      <dgm:spPr/>
    </dgm:pt>
    <dgm:pt modelId="{A1D95314-6F0C-4C45-B0B6-6CB757E7ED33}" type="pres">
      <dgm:prSet presAssocID="{686C61E8-9CA6-4E1A-8017-7224B34124E7}" presName="parentLeftMargin" presStyleLbl="node1" presStyleIdx="0" presStyleCnt="5"/>
      <dgm:spPr/>
    </dgm:pt>
    <dgm:pt modelId="{7CF6E1D8-3B8F-4D83-BEBD-A7A547626742}" type="pres">
      <dgm:prSet presAssocID="{686C61E8-9CA6-4E1A-8017-7224B34124E7}" presName="parentText" presStyleLbl="node1" presStyleIdx="0" presStyleCnt="5" custScaleX="118764" custScaleY="126102">
        <dgm:presLayoutVars>
          <dgm:chMax val="0"/>
          <dgm:bulletEnabled val="1"/>
        </dgm:presLayoutVars>
      </dgm:prSet>
      <dgm:spPr/>
    </dgm:pt>
    <dgm:pt modelId="{2B359460-DB8B-4CF7-834E-90964E01268C}" type="pres">
      <dgm:prSet presAssocID="{686C61E8-9CA6-4E1A-8017-7224B34124E7}" presName="negativeSpace" presStyleCnt="0"/>
      <dgm:spPr/>
    </dgm:pt>
    <dgm:pt modelId="{A5875A40-7CBE-4B4A-B13B-1970756D72D6}" type="pres">
      <dgm:prSet presAssocID="{686C61E8-9CA6-4E1A-8017-7224B34124E7}" presName="childText" presStyleLbl="conFgAcc1" presStyleIdx="0" presStyleCnt="5">
        <dgm:presLayoutVars>
          <dgm:bulletEnabled val="1"/>
        </dgm:presLayoutVars>
      </dgm:prSet>
      <dgm:spPr/>
    </dgm:pt>
    <dgm:pt modelId="{6D9C6082-6DF6-43F2-8795-7415FB2166D9}" type="pres">
      <dgm:prSet presAssocID="{394BF9F7-37F6-4915-9F74-F54626A17571}" presName="spaceBetweenRectangles" presStyleCnt="0"/>
      <dgm:spPr/>
    </dgm:pt>
    <dgm:pt modelId="{C523B53A-9114-470A-9C5D-23859785E7CD}" type="pres">
      <dgm:prSet presAssocID="{E8FA59E4-AC9D-4679-BE90-E7A53B86BFEC}" presName="parentLin" presStyleCnt="0"/>
      <dgm:spPr/>
    </dgm:pt>
    <dgm:pt modelId="{416184E7-5A71-48B9-80D8-10A972A46950}" type="pres">
      <dgm:prSet presAssocID="{E8FA59E4-AC9D-4679-BE90-E7A53B86BFEC}" presName="parentLeftMargin" presStyleLbl="node1" presStyleIdx="0" presStyleCnt="5"/>
      <dgm:spPr/>
    </dgm:pt>
    <dgm:pt modelId="{0DEF5B77-AB50-487B-81BA-199522EAD5F5}" type="pres">
      <dgm:prSet presAssocID="{E8FA59E4-AC9D-4679-BE90-E7A53B86BFEC}" presName="parentText" presStyleLbl="node1" presStyleIdx="1" presStyleCnt="5" custScaleX="118764">
        <dgm:presLayoutVars>
          <dgm:chMax val="0"/>
          <dgm:bulletEnabled val="1"/>
        </dgm:presLayoutVars>
      </dgm:prSet>
      <dgm:spPr/>
    </dgm:pt>
    <dgm:pt modelId="{33CB6A9E-0525-40BC-9545-340FF652FB34}" type="pres">
      <dgm:prSet presAssocID="{E8FA59E4-AC9D-4679-BE90-E7A53B86BFEC}" presName="negativeSpace" presStyleCnt="0"/>
      <dgm:spPr/>
    </dgm:pt>
    <dgm:pt modelId="{0373AE95-3AEF-4A0A-A31C-66AF77CFE5B3}" type="pres">
      <dgm:prSet presAssocID="{E8FA59E4-AC9D-4679-BE90-E7A53B86BFEC}" presName="childText" presStyleLbl="conFgAcc1" presStyleIdx="1" presStyleCnt="5">
        <dgm:presLayoutVars>
          <dgm:bulletEnabled val="1"/>
        </dgm:presLayoutVars>
      </dgm:prSet>
      <dgm:spPr/>
    </dgm:pt>
    <dgm:pt modelId="{F6D38F75-11FB-487D-9C6A-1D230603F647}" type="pres">
      <dgm:prSet presAssocID="{A93B797B-AEF9-4134-8E60-3AD7C94CFABF}" presName="spaceBetweenRectangles" presStyleCnt="0"/>
      <dgm:spPr/>
    </dgm:pt>
    <dgm:pt modelId="{76E3EE9D-F6B0-42E7-BF6D-C3E96E9E90C4}" type="pres">
      <dgm:prSet presAssocID="{F0BE7FF3-8FA0-4D0A-BB46-25ECA7843069}" presName="parentLin" presStyleCnt="0"/>
      <dgm:spPr/>
    </dgm:pt>
    <dgm:pt modelId="{EE0EDE4D-1F49-466E-B34D-034C037945EA}" type="pres">
      <dgm:prSet presAssocID="{F0BE7FF3-8FA0-4D0A-BB46-25ECA7843069}" presName="parentLeftMargin" presStyleLbl="node1" presStyleIdx="1" presStyleCnt="5"/>
      <dgm:spPr/>
    </dgm:pt>
    <dgm:pt modelId="{D191F924-4C27-4ECD-9FD8-74656DFEC8B5}" type="pres">
      <dgm:prSet presAssocID="{F0BE7FF3-8FA0-4D0A-BB46-25ECA7843069}" presName="parentText" presStyleLbl="node1" presStyleIdx="2" presStyleCnt="5" custScaleX="118764" custScaleY="129626">
        <dgm:presLayoutVars>
          <dgm:chMax val="0"/>
          <dgm:bulletEnabled val="1"/>
        </dgm:presLayoutVars>
      </dgm:prSet>
      <dgm:spPr/>
    </dgm:pt>
    <dgm:pt modelId="{F99973B4-E397-4EF5-B012-BB3E1A4DAB7F}" type="pres">
      <dgm:prSet presAssocID="{F0BE7FF3-8FA0-4D0A-BB46-25ECA7843069}" presName="negativeSpace" presStyleCnt="0"/>
      <dgm:spPr/>
    </dgm:pt>
    <dgm:pt modelId="{A96C3B8D-5F10-40BC-B910-47558AF9A615}" type="pres">
      <dgm:prSet presAssocID="{F0BE7FF3-8FA0-4D0A-BB46-25ECA7843069}" presName="childText" presStyleLbl="conFgAcc1" presStyleIdx="2" presStyleCnt="5">
        <dgm:presLayoutVars>
          <dgm:bulletEnabled val="1"/>
        </dgm:presLayoutVars>
      </dgm:prSet>
      <dgm:spPr/>
    </dgm:pt>
    <dgm:pt modelId="{D73F806B-7792-4A7B-913C-3CBB536D1FF8}" type="pres">
      <dgm:prSet presAssocID="{1054A484-9204-45DE-8710-29514C04E7EB}" presName="spaceBetweenRectangles" presStyleCnt="0"/>
      <dgm:spPr/>
    </dgm:pt>
    <dgm:pt modelId="{C18EFEA4-6636-4A5B-95D2-173B924261C4}" type="pres">
      <dgm:prSet presAssocID="{E9F6C525-E17B-4407-9E74-E6C7448A4732}" presName="parentLin" presStyleCnt="0"/>
      <dgm:spPr/>
    </dgm:pt>
    <dgm:pt modelId="{258E2B27-6E1F-4885-B81F-493C45D49F60}" type="pres">
      <dgm:prSet presAssocID="{E9F6C525-E17B-4407-9E74-E6C7448A4732}" presName="parentLeftMargin" presStyleLbl="node1" presStyleIdx="2" presStyleCnt="5"/>
      <dgm:spPr/>
    </dgm:pt>
    <dgm:pt modelId="{5E3D9AFB-461F-443F-89EB-37B2330C0822}" type="pres">
      <dgm:prSet presAssocID="{E9F6C525-E17B-4407-9E74-E6C7448A4732}" presName="parentText" presStyleLbl="node1" presStyleIdx="3" presStyleCnt="5" custScaleX="118764" custScaleY="117997">
        <dgm:presLayoutVars>
          <dgm:chMax val="0"/>
          <dgm:bulletEnabled val="1"/>
        </dgm:presLayoutVars>
      </dgm:prSet>
      <dgm:spPr/>
    </dgm:pt>
    <dgm:pt modelId="{AA1ED046-53A0-4549-A724-FC4BE46DBC43}" type="pres">
      <dgm:prSet presAssocID="{E9F6C525-E17B-4407-9E74-E6C7448A4732}" presName="negativeSpace" presStyleCnt="0"/>
      <dgm:spPr/>
    </dgm:pt>
    <dgm:pt modelId="{16C4290A-A89B-4564-9439-77FCAA6D0309}" type="pres">
      <dgm:prSet presAssocID="{E9F6C525-E17B-4407-9E74-E6C7448A4732}" presName="childText" presStyleLbl="conFgAcc1" presStyleIdx="3" presStyleCnt="5">
        <dgm:presLayoutVars>
          <dgm:bulletEnabled val="1"/>
        </dgm:presLayoutVars>
      </dgm:prSet>
      <dgm:spPr/>
    </dgm:pt>
    <dgm:pt modelId="{B4082AD2-CCFC-4139-9488-58DA4E6B2C54}" type="pres">
      <dgm:prSet presAssocID="{AF8C1E01-E132-4949-B3BF-63D608FDFA98}" presName="spaceBetweenRectangles" presStyleCnt="0"/>
      <dgm:spPr/>
    </dgm:pt>
    <dgm:pt modelId="{9F120199-DC64-47DD-8F67-184CFF3CB46D}" type="pres">
      <dgm:prSet presAssocID="{2F2A73D3-9616-490E-A38F-68B8526C1D44}" presName="parentLin" presStyleCnt="0"/>
      <dgm:spPr/>
    </dgm:pt>
    <dgm:pt modelId="{33115C1F-C403-4D54-AB00-2D27F4A9BB6C}" type="pres">
      <dgm:prSet presAssocID="{2F2A73D3-9616-490E-A38F-68B8526C1D44}" presName="parentLeftMargin" presStyleLbl="node1" presStyleIdx="3" presStyleCnt="5"/>
      <dgm:spPr/>
    </dgm:pt>
    <dgm:pt modelId="{34421215-AC40-4E04-A73E-79F88F75E72C}" type="pres">
      <dgm:prSet presAssocID="{2F2A73D3-9616-490E-A38F-68B8526C1D44}" presName="parentText" presStyleLbl="node1" presStyleIdx="4" presStyleCnt="5" custScaleX="118764">
        <dgm:presLayoutVars>
          <dgm:chMax val="0"/>
          <dgm:bulletEnabled val="1"/>
        </dgm:presLayoutVars>
      </dgm:prSet>
      <dgm:spPr/>
    </dgm:pt>
    <dgm:pt modelId="{7BE37AAD-DBB1-452F-8929-DE7028A1BB75}" type="pres">
      <dgm:prSet presAssocID="{2F2A73D3-9616-490E-A38F-68B8526C1D44}" presName="negativeSpace" presStyleCnt="0"/>
      <dgm:spPr/>
    </dgm:pt>
    <dgm:pt modelId="{03BD29CD-BA5B-49B7-A67B-67481776812F}" type="pres">
      <dgm:prSet presAssocID="{2F2A73D3-9616-490E-A38F-68B8526C1D4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50FA900-A03E-4974-B310-067EDA85C413}" type="presOf" srcId="{686C61E8-9CA6-4E1A-8017-7224B34124E7}" destId="{A1D95314-6F0C-4C45-B0B6-6CB757E7ED33}" srcOrd="0" destOrd="0" presId="urn:microsoft.com/office/officeart/2005/8/layout/list1"/>
    <dgm:cxn modelId="{62894B31-2ED9-4D84-9576-ED72707762AF}" srcId="{21A73DE1-3BE5-4035-BD7D-E901D2F5608C}" destId="{2F2A73D3-9616-490E-A38F-68B8526C1D44}" srcOrd="4" destOrd="0" parTransId="{8C41E526-DDE3-4880-BD2C-6A15C51D2041}" sibTransId="{D4538CD2-1B67-4208-8D69-46CDF8D0BDE0}"/>
    <dgm:cxn modelId="{5B242737-927E-4E15-BE6E-70402F861042}" type="presOf" srcId="{E9F6C525-E17B-4407-9E74-E6C7448A4732}" destId="{258E2B27-6E1F-4885-B81F-493C45D49F60}" srcOrd="0" destOrd="0" presId="urn:microsoft.com/office/officeart/2005/8/layout/list1"/>
    <dgm:cxn modelId="{AABF303C-867D-4A46-9C58-3052F88072DD}" type="presOf" srcId="{2F2A73D3-9616-490E-A38F-68B8526C1D44}" destId="{34421215-AC40-4E04-A73E-79F88F75E72C}" srcOrd="1" destOrd="0" presId="urn:microsoft.com/office/officeart/2005/8/layout/list1"/>
    <dgm:cxn modelId="{5FF5BD44-5E81-41E8-B886-3B555D9FC392}" type="presOf" srcId="{F0BE7FF3-8FA0-4D0A-BB46-25ECA7843069}" destId="{D191F924-4C27-4ECD-9FD8-74656DFEC8B5}" srcOrd="1" destOrd="0" presId="urn:microsoft.com/office/officeart/2005/8/layout/list1"/>
    <dgm:cxn modelId="{E701CF55-24BE-45F6-BB7E-B9C3D5114C9C}" srcId="{21A73DE1-3BE5-4035-BD7D-E901D2F5608C}" destId="{F0BE7FF3-8FA0-4D0A-BB46-25ECA7843069}" srcOrd="2" destOrd="0" parTransId="{9CA8BFF8-7BDB-4CF4-A985-6734CFF39366}" sibTransId="{1054A484-9204-45DE-8710-29514C04E7EB}"/>
    <dgm:cxn modelId="{4AF8DC55-36AA-4DBE-AC40-140EC5AF21E3}" type="presOf" srcId="{2F2A73D3-9616-490E-A38F-68B8526C1D44}" destId="{33115C1F-C403-4D54-AB00-2D27F4A9BB6C}" srcOrd="0" destOrd="0" presId="urn:microsoft.com/office/officeart/2005/8/layout/list1"/>
    <dgm:cxn modelId="{90721981-5A4C-4645-B679-07ED25383CB6}" srcId="{21A73DE1-3BE5-4035-BD7D-E901D2F5608C}" destId="{E9F6C525-E17B-4407-9E74-E6C7448A4732}" srcOrd="3" destOrd="0" parTransId="{2314AE5D-F60F-4649-9C88-CE98154B5D8C}" sibTransId="{AF8C1E01-E132-4949-B3BF-63D608FDFA98}"/>
    <dgm:cxn modelId="{FB2D3D87-8A82-4A20-801D-F3F2C66EFB20}" type="presOf" srcId="{E8FA59E4-AC9D-4679-BE90-E7A53B86BFEC}" destId="{0DEF5B77-AB50-487B-81BA-199522EAD5F5}" srcOrd="1" destOrd="0" presId="urn:microsoft.com/office/officeart/2005/8/layout/list1"/>
    <dgm:cxn modelId="{57F713C3-1096-47C3-8064-91FD9437CE64}" type="presOf" srcId="{21A73DE1-3BE5-4035-BD7D-E901D2F5608C}" destId="{713DB195-5680-4B40-8300-5437B8D14AFA}" srcOrd="0" destOrd="0" presId="urn:microsoft.com/office/officeart/2005/8/layout/list1"/>
    <dgm:cxn modelId="{86F87FC5-8F1E-4AC1-8BA1-4768896A1A51}" srcId="{21A73DE1-3BE5-4035-BD7D-E901D2F5608C}" destId="{E8FA59E4-AC9D-4679-BE90-E7A53B86BFEC}" srcOrd="1" destOrd="0" parTransId="{7A3855CB-1A1C-4557-BF5E-756DA578CE77}" sibTransId="{A93B797B-AEF9-4134-8E60-3AD7C94CFABF}"/>
    <dgm:cxn modelId="{78AB7FCE-F5DB-4582-8DBF-B0C30A629A9A}" type="presOf" srcId="{E9F6C525-E17B-4407-9E74-E6C7448A4732}" destId="{5E3D9AFB-461F-443F-89EB-37B2330C0822}" srcOrd="1" destOrd="0" presId="urn:microsoft.com/office/officeart/2005/8/layout/list1"/>
    <dgm:cxn modelId="{B817F6DE-6D76-4744-B80E-789F7AC3319C}" type="presOf" srcId="{E8FA59E4-AC9D-4679-BE90-E7A53B86BFEC}" destId="{416184E7-5A71-48B9-80D8-10A972A46950}" srcOrd="0" destOrd="0" presId="urn:microsoft.com/office/officeart/2005/8/layout/list1"/>
    <dgm:cxn modelId="{16A3D8DF-D8D5-4E95-951B-124F9816A9E6}" type="presOf" srcId="{686C61E8-9CA6-4E1A-8017-7224B34124E7}" destId="{7CF6E1D8-3B8F-4D83-BEBD-A7A547626742}" srcOrd="1" destOrd="0" presId="urn:microsoft.com/office/officeart/2005/8/layout/list1"/>
    <dgm:cxn modelId="{1DE101EA-702D-45C3-AEFD-7D331191C02C}" srcId="{21A73DE1-3BE5-4035-BD7D-E901D2F5608C}" destId="{686C61E8-9CA6-4E1A-8017-7224B34124E7}" srcOrd="0" destOrd="0" parTransId="{3FD2823B-4EAD-477E-BD14-16EA00A55F20}" sibTransId="{394BF9F7-37F6-4915-9F74-F54626A17571}"/>
    <dgm:cxn modelId="{A9255AED-EC71-48B1-BFF8-14C6EA3563E5}" type="presOf" srcId="{F0BE7FF3-8FA0-4D0A-BB46-25ECA7843069}" destId="{EE0EDE4D-1F49-466E-B34D-034C037945EA}" srcOrd="0" destOrd="0" presId="urn:microsoft.com/office/officeart/2005/8/layout/list1"/>
    <dgm:cxn modelId="{435DB844-3698-4A25-8372-5B10EF65CD58}" type="presParOf" srcId="{713DB195-5680-4B40-8300-5437B8D14AFA}" destId="{23F6BDC0-5A6C-4401-B4C3-176C9A580942}" srcOrd="0" destOrd="0" presId="urn:microsoft.com/office/officeart/2005/8/layout/list1"/>
    <dgm:cxn modelId="{5DE9E993-5CC8-4510-9AEF-69E19866AB1D}" type="presParOf" srcId="{23F6BDC0-5A6C-4401-B4C3-176C9A580942}" destId="{A1D95314-6F0C-4C45-B0B6-6CB757E7ED33}" srcOrd="0" destOrd="0" presId="urn:microsoft.com/office/officeart/2005/8/layout/list1"/>
    <dgm:cxn modelId="{0DA73C29-4DA0-4B9B-AF2B-5096C9673A47}" type="presParOf" srcId="{23F6BDC0-5A6C-4401-B4C3-176C9A580942}" destId="{7CF6E1D8-3B8F-4D83-BEBD-A7A547626742}" srcOrd="1" destOrd="0" presId="urn:microsoft.com/office/officeart/2005/8/layout/list1"/>
    <dgm:cxn modelId="{10A8E705-1154-4A25-9DE2-D8D346CB0DDA}" type="presParOf" srcId="{713DB195-5680-4B40-8300-5437B8D14AFA}" destId="{2B359460-DB8B-4CF7-834E-90964E01268C}" srcOrd="1" destOrd="0" presId="urn:microsoft.com/office/officeart/2005/8/layout/list1"/>
    <dgm:cxn modelId="{E07F926A-9DF2-4844-940D-3E69FD152524}" type="presParOf" srcId="{713DB195-5680-4B40-8300-5437B8D14AFA}" destId="{A5875A40-7CBE-4B4A-B13B-1970756D72D6}" srcOrd="2" destOrd="0" presId="urn:microsoft.com/office/officeart/2005/8/layout/list1"/>
    <dgm:cxn modelId="{FFEE6FEA-A211-4A1D-9AC7-CAC1369E382A}" type="presParOf" srcId="{713DB195-5680-4B40-8300-5437B8D14AFA}" destId="{6D9C6082-6DF6-43F2-8795-7415FB2166D9}" srcOrd="3" destOrd="0" presId="urn:microsoft.com/office/officeart/2005/8/layout/list1"/>
    <dgm:cxn modelId="{DC4CF770-4653-48B0-9587-C2C23F766EA7}" type="presParOf" srcId="{713DB195-5680-4B40-8300-5437B8D14AFA}" destId="{C523B53A-9114-470A-9C5D-23859785E7CD}" srcOrd="4" destOrd="0" presId="urn:microsoft.com/office/officeart/2005/8/layout/list1"/>
    <dgm:cxn modelId="{AEBB2C04-2456-4EA8-A21C-BE0EBB4D1C95}" type="presParOf" srcId="{C523B53A-9114-470A-9C5D-23859785E7CD}" destId="{416184E7-5A71-48B9-80D8-10A972A46950}" srcOrd="0" destOrd="0" presId="urn:microsoft.com/office/officeart/2005/8/layout/list1"/>
    <dgm:cxn modelId="{076EFAE3-816D-4C33-B645-0EFF003E85E6}" type="presParOf" srcId="{C523B53A-9114-470A-9C5D-23859785E7CD}" destId="{0DEF5B77-AB50-487B-81BA-199522EAD5F5}" srcOrd="1" destOrd="0" presId="urn:microsoft.com/office/officeart/2005/8/layout/list1"/>
    <dgm:cxn modelId="{BDDAA891-00A7-43A9-8870-ACCDD9B75C74}" type="presParOf" srcId="{713DB195-5680-4B40-8300-5437B8D14AFA}" destId="{33CB6A9E-0525-40BC-9545-340FF652FB34}" srcOrd="5" destOrd="0" presId="urn:microsoft.com/office/officeart/2005/8/layout/list1"/>
    <dgm:cxn modelId="{8BD67844-B354-4CE0-89B1-DDE2B3F58BBD}" type="presParOf" srcId="{713DB195-5680-4B40-8300-5437B8D14AFA}" destId="{0373AE95-3AEF-4A0A-A31C-66AF77CFE5B3}" srcOrd="6" destOrd="0" presId="urn:microsoft.com/office/officeart/2005/8/layout/list1"/>
    <dgm:cxn modelId="{C1021EA2-966A-4D91-95CE-54EAE31F147C}" type="presParOf" srcId="{713DB195-5680-4B40-8300-5437B8D14AFA}" destId="{F6D38F75-11FB-487D-9C6A-1D230603F647}" srcOrd="7" destOrd="0" presId="urn:microsoft.com/office/officeart/2005/8/layout/list1"/>
    <dgm:cxn modelId="{BA7E58CD-B3F3-4044-8321-7E6BCEDABB06}" type="presParOf" srcId="{713DB195-5680-4B40-8300-5437B8D14AFA}" destId="{76E3EE9D-F6B0-42E7-BF6D-C3E96E9E90C4}" srcOrd="8" destOrd="0" presId="urn:microsoft.com/office/officeart/2005/8/layout/list1"/>
    <dgm:cxn modelId="{2996CB14-7C73-4BF2-AC7A-D6B5D46776A9}" type="presParOf" srcId="{76E3EE9D-F6B0-42E7-BF6D-C3E96E9E90C4}" destId="{EE0EDE4D-1F49-466E-B34D-034C037945EA}" srcOrd="0" destOrd="0" presId="urn:microsoft.com/office/officeart/2005/8/layout/list1"/>
    <dgm:cxn modelId="{8C8CABD1-2468-4B5B-8931-A6DC57F5590F}" type="presParOf" srcId="{76E3EE9D-F6B0-42E7-BF6D-C3E96E9E90C4}" destId="{D191F924-4C27-4ECD-9FD8-74656DFEC8B5}" srcOrd="1" destOrd="0" presId="urn:microsoft.com/office/officeart/2005/8/layout/list1"/>
    <dgm:cxn modelId="{F9A2E56D-0965-4E65-88DC-1B495F0B6E17}" type="presParOf" srcId="{713DB195-5680-4B40-8300-5437B8D14AFA}" destId="{F99973B4-E397-4EF5-B012-BB3E1A4DAB7F}" srcOrd="9" destOrd="0" presId="urn:microsoft.com/office/officeart/2005/8/layout/list1"/>
    <dgm:cxn modelId="{859C1775-D375-4519-BDDD-E1BC37258C27}" type="presParOf" srcId="{713DB195-5680-4B40-8300-5437B8D14AFA}" destId="{A96C3B8D-5F10-40BC-B910-47558AF9A615}" srcOrd="10" destOrd="0" presId="urn:microsoft.com/office/officeart/2005/8/layout/list1"/>
    <dgm:cxn modelId="{1C6F6E36-1809-468B-898C-13CE9FDBE18B}" type="presParOf" srcId="{713DB195-5680-4B40-8300-5437B8D14AFA}" destId="{D73F806B-7792-4A7B-913C-3CBB536D1FF8}" srcOrd="11" destOrd="0" presId="urn:microsoft.com/office/officeart/2005/8/layout/list1"/>
    <dgm:cxn modelId="{8ED3872F-1654-45B4-8B5C-E44EDF2CD747}" type="presParOf" srcId="{713DB195-5680-4B40-8300-5437B8D14AFA}" destId="{C18EFEA4-6636-4A5B-95D2-173B924261C4}" srcOrd="12" destOrd="0" presId="urn:microsoft.com/office/officeart/2005/8/layout/list1"/>
    <dgm:cxn modelId="{DB4B00DC-FC6A-4000-A43B-0707CF2A8577}" type="presParOf" srcId="{C18EFEA4-6636-4A5B-95D2-173B924261C4}" destId="{258E2B27-6E1F-4885-B81F-493C45D49F60}" srcOrd="0" destOrd="0" presId="urn:microsoft.com/office/officeart/2005/8/layout/list1"/>
    <dgm:cxn modelId="{C6070E45-5BDF-404B-80CF-88F2CFBC9A7F}" type="presParOf" srcId="{C18EFEA4-6636-4A5B-95D2-173B924261C4}" destId="{5E3D9AFB-461F-443F-89EB-37B2330C0822}" srcOrd="1" destOrd="0" presId="urn:microsoft.com/office/officeart/2005/8/layout/list1"/>
    <dgm:cxn modelId="{E7BC57B9-98D7-4F6F-A27D-1A352E411058}" type="presParOf" srcId="{713DB195-5680-4B40-8300-5437B8D14AFA}" destId="{AA1ED046-53A0-4549-A724-FC4BE46DBC43}" srcOrd="13" destOrd="0" presId="urn:microsoft.com/office/officeart/2005/8/layout/list1"/>
    <dgm:cxn modelId="{0F21D339-C535-4A03-877E-4A6C031DD9DE}" type="presParOf" srcId="{713DB195-5680-4B40-8300-5437B8D14AFA}" destId="{16C4290A-A89B-4564-9439-77FCAA6D0309}" srcOrd="14" destOrd="0" presId="urn:microsoft.com/office/officeart/2005/8/layout/list1"/>
    <dgm:cxn modelId="{B9C3B5B6-2580-43B5-8A77-EC6D8AB615A4}" type="presParOf" srcId="{713DB195-5680-4B40-8300-5437B8D14AFA}" destId="{B4082AD2-CCFC-4139-9488-58DA4E6B2C54}" srcOrd="15" destOrd="0" presId="urn:microsoft.com/office/officeart/2005/8/layout/list1"/>
    <dgm:cxn modelId="{2B1956EA-1658-473C-8934-17AE737FF24C}" type="presParOf" srcId="{713DB195-5680-4B40-8300-5437B8D14AFA}" destId="{9F120199-DC64-47DD-8F67-184CFF3CB46D}" srcOrd="16" destOrd="0" presId="urn:microsoft.com/office/officeart/2005/8/layout/list1"/>
    <dgm:cxn modelId="{9C726060-D8E3-4CDE-9300-1C21C364DCCA}" type="presParOf" srcId="{9F120199-DC64-47DD-8F67-184CFF3CB46D}" destId="{33115C1F-C403-4D54-AB00-2D27F4A9BB6C}" srcOrd="0" destOrd="0" presId="urn:microsoft.com/office/officeart/2005/8/layout/list1"/>
    <dgm:cxn modelId="{536FDD55-0FA1-4C4A-AC99-A85EFBB0FE61}" type="presParOf" srcId="{9F120199-DC64-47DD-8F67-184CFF3CB46D}" destId="{34421215-AC40-4E04-A73E-79F88F75E72C}" srcOrd="1" destOrd="0" presId="urn:microsoft.com/office/officeart/2005/8/layout/list1"/>
    <dgm:cxn modelId="{C9FBB460-EE15-4826-AB83-E06E113C4759}" type="presParOf" srcId="{713DB195-5680-4B40-8300-5437B8D14AFA}" destId="{7BE37AAD-DBB1-452F-8929-DE7028A1BB75}" srcOrd="17" destOrd="0" presId="urn:microsoft.com/office/officeart/2005/8/layout/list1"/>
    <dgm:cxn modelId="{5D5880BE-ACF3-4BE9-9548-CBC77E463E4E}" type="presParOf" srcId="{713DB195-5680-4B40-8300-5437B8D14AFA}" destId="{03BD29CD-BA5B-49B7-A67B-67481776812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A0B31B-8AC3-4BDA-BC95-74FA110B9D04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MY"/>
        </a:p>
      </dgm:t>
    </dgm:pt>
    <dgm:pt modelId="{C34E7983-0A95-444A-A8CB-235BC2F194E3}">
      <dgm:prSet phldrT="[Text]" custT="1"/>
      <dgm:spPr/>
      <dgm:t>
        <a:bodyPr/>
        <a:lstStyle/>
        <a:p>
          <a:r>
            <a:rPr lang="en-MY" sz="2200" b="0" dirty="0">
              <a:latin typeface="Rockwell" panose="02060603020205020403" pitchFamily="18" charset="0"/>
            </a:rPr>
            <a:t>Using THREE diodes/SCRs.</a:t>
          </a:r>
        </a:p>
      </dgm:t>
    </dgm:pt>
    <dgm:pt modelId="{B12ADA35-815B-44F5-A0AC-350AE1C78F88}" type="parTrans" cxnId="{104D44E7-9B9E-4AD2-96F8-7614330E61A8}">
      <dgm:prSet/>
      <dgm:spPr/>
      <dgm:t>
        <a:bodyPr/>
        <a:lstStyle/>
        <a:p>
          <a:endParaRPr lang="en-MY" sz="2200" b="0">
            <a:latin typeface="Rockwell" panose="02060603020205020403" pitchFamily="18" charset="0"/>
          </a:endParaRPr>
        </a:p>
      </dgm:t>
    </dgm:pt>
    <dgm:pt modelId="{DB651E50-EABD-4B79-8689-025492D84FF7}" type="sibTrans" cxnId="{104D44E7-9B9E-4AD2-96F8-7614330E61A8}">
      <dgm:prSet/>
      <dgm:spPr/>
      <dgm:t>
        <a:bodyPr/>
        <a:lstStyle/>
        <a:p>
          <a:endParaRPr lang="en-MY" sz="2200" b="0">
            <a:latin typeface="Rockwell" panose="02060603020205020403" pitchFamily="18" charset="0"/>
          </a:endParaRPr>
        </a:p>
      </dgm:t>
    </dgm:pt>
    <dgm:pt modelId="{3C7790C1-AE88-4098-84EE-A6B5EFAA668D}">
      <dgm:prSet phldrT="[Text]" custT="1"/>
      <dgm:spPr/>
      <dgm:t>
        <a:bodyPr/>
        <a:lstStyle/>
        <a:p>
          <a:r>
            <a:rPr lang="en-MY" sz="2200" b="0" dirty="0">
              <a:latin typeface="Rockwell" panose="02060603020205020403" pitchFamily="18" charset="0"/>
            </a:rPr>
            <a:t>Three-phase diode rectifier circuits are used widely in high power applications with low output ripple. </a:t>
          </a:r>
        </a:p>
      </dgm:t>
    </dgm:pt>
    <dgm:pt modelId="{29B8DD8A-25AB-4277-A010-F70C72B853FE}" type="parTrans" cxnId="{25E98EE4-B6A0-4FFA-BE94-2D2CD1C619EA}">
      <dgm:prSet/>
      <dgm:spPr/>
      <dgm:t>
        <a:bodyPr/>
        <a:lstStyle/>
        <a:p>
          <a:endParaRPr lang="en-MY" sz="2200" b="0">
            <a:latin typeface="Rockwell" panose="02060603020205020403" pitchFamily="18" charset="0"/>
          </a:endParaRPr>
        </a:p>
      </dgm:t>
    </dgm:pt>
    <dgm:pt modelId="{AD04F057-03F2-4462-92C7-111A970218A1}" type="sibTrans" cxnId="{25E98EE4-B6A0-4FFA-BE94-2D2CD1C619EA}">
      <dgm:prSet/>
      <dgm:spPr/>
      <dgm:t>
        <a:bodyPr/>
        <a:lstStyle/>
        <a:p>
          <a:endParaRPr lang="en-MY" sz="2200" b="0">
            <a:latin typeface="Rockwell" panose="02060603020205020403" pitchFamily="18" charset="0"/>
          </a:endParaRPr>
        </a:p>
      </dgm:t>
    </dgm:pt>
    <dgm:pt modelId="{D315A7B2-4D27-463D-8C86-CF6E0BCC596A}">
      <dgm:prSet phldrT="[Text]" custT="1"/>
      <dgm:spPr/>
      <dgm:t>
        <a:bodyPr/>
        <a:lstStyle/>
        <a:p>
          <a:r>
            <a:rPr lang="en-MY" sz="2200" b="0" i="0" dirty="0">
              <a:latin typeface="Rockwell" panose="02060603020205020403" pitchFamily="18" charset="0"/>
            </a:rPr>
            <a:t>The advantage here is that 3-phase rectification circuits can be used to power many industrial applications such as motor control or battery charging which require higher power requirements than a single-phase rectifier circuit is able to supply.</a:t>
          </a:r>
          <a:endParaRPr lang="en-MY" sz="2200" b="0" dirty="0">
            <a:latin typeface="Rockwell" panose="02060603020205020403" pitchFamily="18" charset="0"/>
          </a:endParaRPr>
        </a:p>
      </dgm:t>
    </dgm:pt>
    <dgm:pt modelId="{F7A3703F-EE6A-4D00-942B-FD01901555F4}" type="parTrans" cxnId="{252CD76F-FA8F-46EA-8E99-339A7E042F50}">
      <dgm:prSet/>
      <dgm:spPr/>
      <dgm:t>
        <a:bodyPr/>
        <a:lstStyle/>
        <a:p>
          <a:endParaRPr lang="en-MY" sz="2200" b="0">
            <a:latin typeface="Rockwell" panose="02060603020205020403" pitchFamily="18" charset="0"/>
          </a:endParaRPr>
        </a:p>
      </dgm:t>
    </dgm:pt>
    <dgm:pt modelId="{DFCEF6BA-59AA-40BE-B5B7-B43D4F80223A}" type="sibTrans" cxnId="{252CD76F-FA8F-46EA-8E99-339A7E042F50}">
      <dgm:prSet/>
      <dgm:spPr/>
      <dgm:t>
        <a:bodyPr/>
        <a:lstStyle/>
        <a:p>
          <a:endParaRPr lang="en-MY" sz="2200" b="0">
            <a:latin typeface="Rockwell" panose="02060603020205020403" pitchFamily="18" charset="0"/>
          </a:endParaRPr>
        </a:p>
      </dgm:t>
    </dgm:pt>
    <dgm:pt modelId="{0F212030-5301-4A73-8EF3-44214EC2DDC2}" type="pres">
      <dgm:prSet presAssocID="{EDA0B31B-8AC3-4BDA-BC95-74FA110B9D04}" presName="Name0" presStyleCnt="0">
        <dgm:presLayoutVars>
          <dgm:chMax/>
          <dgm:chPref/>
          <dgm:dir/>
        </dgm:presLayoutVars>
      </dgm:prSet>
      <dgm:spPr/>
    </dgm:pt>
    <dgm:pt modelId="{83ACCC72-46B4-4463-94FD-DE195348C006}" type="pres">
      <dgm:prSet presAssocID="{C34E7983-0A95-444A-A8CB-235BC2F194E3}" presName="parenttextcomposite" presStyleCnt="0"/>
      <dgm:spPr/>
    </dgm:pt>
    <dgm:pt modelId="{C025F3AE-B85A-481A-B988-4554A7A83242}" type="pres">
      <dgm:prSet presAssocID="{C34E7983-0A95-444A-A8CB-235BC2F194E3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D7D856BE-B469-491A-9726-39C5AFDD9A76}" type="pres">
      <dgm:prSet presAssocID="{C34E7983-0A95-444A-A8CB-235BC2F194E3}" presName="parallelogramComposite" presStyleCnt="0"/>
      <dgm:spPr/>
    </dgm:pt>
    <dgm:pt modelId="{9DBA93C7-901C-4720-B8A0-74CE929D83AD}" type="pres">
      <dgm:prSet presAssocID="{C34E7983-0A95-444A-A8CB-235BC2F194E3}" presName="parallelogram1" presStyleLbl="alignNode1" presStyleIdx="0" presStyleCnt="21"/>
      <dgm:spPr/>
    </dgm:pt>
    <dgm:pt modelId="{385BC271-4ED2-406D-A708-644C30EC603C}" type="pres">
      <dgm:prSet presAssocID="{C34E7983-0A95-444A-A8CB-235BC2F194E3}" presName="parallelogram2" presStyleLbl="alignNode1" presStyleIdx="1" presStyleCnt="21"/>
      <dgm:spPr/>
    </dgm:pt>
    <dgm:pt modelId="{7BB16D42-E2D7-4AD4-9ECB-D419623A7D8A}" type="pres">
      <dgm:prSet presAssocID="{C34E7983-0A95-444A-A8CB-235BC2F194E3}" presName="parallelogram3" presStyleLbl="alignNode1" presStyleIdx="2" presStyleCnt="21"/>
      <dgm:spPr/>
    </dgm:pt>
    <dgm:pt modelId="{25E233B3-DECD-4BD3-A9DB-B695FBCF9301}" type="pres">
      <dgm:prSet presAssocID="{C34E7983-0A95-444A-A8CB-235BC2F194E3}" presName="parallelogram4" presStyleLbl="alignNode1" presStyleIdx="3" presStyleCnt="21"/>
      <dgm:spPr/>
    </dgm:pt>
    <dgm:pt modelId="{7594462F-554E-4D82-93FD-A891A1CDA0B4}" type="pres">
      <dgm:prSet presAssocID="{C34E7983-0A95-444A-A8CB-235BC2F194E3}" presName="parallelogram5" presStyleLbl="alignNode1" presStyleIdx="4" presStyleCnt="21"/>
      <dgm:spPr/>
    </dgm:pt>
    <dgm:pt modelId="{BF4A1632-C3C7-47C7-B838-80105E395467}" type="pres">
      <dgm:prSet presAssocID="{C34E7983-0A95-444A-A8CB-235BC2F194E3}" presName="parallelogram6" presStyleLbl="alignNode1" presStyleIdx="5" presStyleCnt="21"/>
      <dgm:spPr/>
    </dgm:pt>
    <dgm:pt modelId="{EC479340-D8C2-40DB-BFB8-F93FD3AF8300}" type="pres">
      <dgm:prSet presAssocID="{C34E7983-0A95-444A-A8CB-235BC2F194E3}" presName="parallelogram7" presStyleLbl="alignNode1" presStyleIdx="6" presStyleCnt="21"/>
      <dgm:spPr/>
    </dgm:pt>
    <dgm:pt modelId="{F7082D6F-C190-4945-B280-7D728942DAC0}" type="pres">
      <dgm:prSet presAssocID="{DB651E50-EABD-4B79-8689-025492D84FF7}" presName="sibTrans" presStyleCnt="0"/>
      <dgm:spPr/>
    </dgm:pt>
    <dgm:pt modelId="{13EF6E5C-F702-4741-9126-0D8E6410F3DF}" type="pres">
      <dgm:prSet presAssocID="{3C7790C1-AE88-4098-84EE-A6B5EFAA668D}" presName="parenttextcomposite" presStyleCnt="0"/>
      <dgm:spPr/>
    </dgm:pt>
    <dgm:pt modelId="{627BE08A-F764-464B-B523-2125C08EF619}" type="pres">
      <dgm:prSet presAssocID="{3C7790C1-AE88-4098-84EE-A6B5EFAA668D}" presName="parenttext" presStyleLbl="revTx" presStyleIdx="1" presStyleCnt="3" custScaleY="151863" custLinFactNeighborX="-1730" custLinFactNeighborY="-54104">
        <dgm:presLayoutVars>
          <dgm:chMax/>
          <dgm:chPref val="2"/>
          <dgm:bulletEnabled val="1"/>
        </dgm:presLayoutVars>
      </dgm:prSet>
      <dgm:spPr/>
    </dgm:pt>
    <dgm:pt modelId="{B468B421-56E5-43A5-A2E5-0EA93002AE1A}" type="pres">
      <dgm:prSet presAssocID="{3C7790C1-AE88-4098-84EE-A6B5EFAA668D}" presName="parallelogramComposite" presStyleCnt="0"/>
      <dgm:spPr/>
    </dgm:pt>
    <dgm:pt modelId="{8A690CD0-602A-432F-8132-FEAA78C21C74}" type="pres">
      <dgm:prSet presAssocID="{3C7790C1-AE88-4098-84EE-A6B5EFAA668D}" presName="parallelogram1" presStyleLbl="alignNode1" presStyleIdx="7" presStyleCnt="21" custLinFactY="-100000" custLinFactNeighborX="-12976" custLinFactNeighborY="-121334"/>
      <dgm:spPr/>
    </dgm:pt>
    <dgm:pt modelId="{A2BB41FC-D96A-4E10-BF83-12B5551C334F}" type="pres">
      <dgm:prSet presAssocID="{3C7790C1-AE88-4098-84EE-A6B5EFAA668D}" presName="parallelogram2" presStyleLbl="alignNode1" presStyleIdx="8" presStyleCnt="21" custLinFactY="-100000" custLinFactNeighborX="-12976" custLinFactNeighborY="-121334"/>
      <dgm:spPr/>
    </dgm:pt>
    <dgm:pt modelId="{6284D91B-0D77-45B6-A1F3-0B9F238D1818}" type="pres">
      <dgm:prSet presAssocID="{3C7790C1-AE88-4098-84EE-A6B5EFAA668D}" presName="parallelogram3" presStyleLbl="alignNode1" presStyleIdx="9" presStyleCnt="21" custLinFactY="-100000" custLinFactNeighborX="-12976" custLinFactNeighborY="-121334"/>
      <dgm:spPr/>
    </dgm:pt>
    <dgm:pt modelId="{2EE7E46C-BF76-43F3-8041-AEA695BFAE3D}" type="pres">
      <dgm:prSet presAssocID="{3C7790C1-AE88-4098-84EE-A6B5EFAA668D}" presName="parallelogram4" presStyleLbl="alignNode1" presStyleIdx="10" presStyleCnt="21" custLinFactY="-100000" custLinFactNeighborX="-12976" custLinFactNeighborY="-121334"/>
      <dgm:spPr/>
    </dgm:pt>
    <dgm:pt modelId="{D8CBCC84-FDC7-48BA-820C-654F1CDE57B6}" type="pres">
      <dgm:prSet presAssocID="{3C7790C1-AE88-4098-84EE-A6B5EFAA668D}" presName="parallelogram5" presStyleLbl="alignNode1" presStyleIdx="11" presStyleCnt="21" custLinFactY="-100000" custLinFactNeighborX="-12976" custLinFactNeighborY="-121334"/>
      <dgm:spPr/>
    </dgm:pt>
    <dgm:pt modelId="{F5F66221-9B90-4624-AF73-05336FD7320B}" type="pres">
      <dgm:prSet presAssocID="{3C7790C1-AE88-4098-84EE-A6B5EFAA668D}" presName="parallelogram6" presStyleLbl="alignNode1" presStyleIdx="12" presStyleCnt="21" custLinFactY="-100000" custLinFactNeighborX="-12976" custLinFactNeighborY="-121334"/>
      <dgm:spPr/>
    </dgm:pt>
    <dgm:pt modelId="{E23A5166-9E88-4479-BC62-1FB0B37B2250}" type="pres">
      <dgm:prSet presAssocID="{3C7790C1-AE88-4098-84EE-A6B5EFAA668D}" presName="parallelogram7" presStyleLbl="alignNode1" presStyleIdx="13" presStyleCnt="21" custLinFactY="-100000" custLinFactNeighborX="-12976" custLinFactNeighborY="-121334"/>
      <dgm:spPr/>
    </dgm:pt>
    <dgm:pt modelId="{64E8C5FA-C46E-4656-B568-1C288363FF05}" type="pres">
      <dgm:prSet presAssocID="{AD04F057-03F2-4462-92C7-111A970218A1}" presName="sibTrans" presStyleCnt="0"/>
      <dgm:spPr/>
    </dgm:pt>
    <dgm:pt modelId="{B9C323AD-52BF-41A2-AADD-191C3B127564}" type="pres">
      <dgm:prSet presAssocID="{D315A7B2-4D27-463D-8C86-CF6E0BCC596A}" presName="parenttextcomposite" presStyleCnt="0"/>
      <dgm:spPr/>
    </dgm:pt>
    <dgm:pt modelId="{36EDDC58-1B08-46DB-8E3F-D594447FB603}" type="pres">
      <dgm:prSet presAssocID="{D315A7B2-4D27-463D-8C86-CF6E0BCC596A}" presName="parenttext" presStyleLbl="revTx" presStyleIdx="2" presStyleCnt="3" custLinFactNeighborX="-3023" custLinFactNeighborY="91679">
        <dgm:presLayoutVars>
          <dgm:chMax/>
          <dgm:chPref val="2"/>
          <dgm:bulletEnabled val="1"/>
        </dgm:presLayoutVars>
      </dgm:prSet>
      <dgm:spPr/>
    </dgm:pt>
    <dgm:pt modelId="{B4944A3B-E733-4971-BC52-69A2FB1130D0}" type="pres">
      <dgm:prSet presAssocID="{D315A7B2-4D27-463D-8C86-CF6E0BCC596A}" presName="parallelogramComposite" presStyleCnt="0"/>
      <dgm:spPr/>
    </dgm:pt>
    <dgm:pt modelId="{D088E5CB-2F3A-430A-BD66-1D705BBD659E}" type="pres">
      <dgm:prSet presAssocID="{D315A7B2-4D27-463D-8C86-CF6E0BCC596A}" presName="parallelogram1" presStyleLbl="alignNode1" presStyleIdx="14" presStyleCnt="21" custLinFactY="189728" custLinFactNeighborX="-19235" custLinFactNeighborY="200000"/>
      <dgm:spPr/>
    </dgm:pt>
    <dgm:pt modelId="{C1F16585-FF55-4356-AE43-C557BC1F37E2}" type="pres">
      <dgm:prSet presAssocID="{D315A7B2-4D27-463D-8C86-CF6E0BCC596A}" presName="parallelogram2" presStyleLbl="alignNode1" presStyleIdx="15" presStyleCnt="21" custLinFactY="189728" custLinFactNeighborX="-19235" custLinFactNeighborY="200000"/>
      <dgm:spPr/>
    </dgm:pt>
    <dgm:pt modelId="{414B400A-6BA0-477A-8660-540450C345FC}" type="pres">
      <dgm:prSet presAssocID="{D315A7B2-4D27-463D-8C86-CF6E0BCC596A}" presName="parallelogram3" presStyleLbl="alignNode1" presStyleIdx="16" presStyleCnt="21" custLinFactY="189728" custLinFactNeighborX="-19235" custLinFactNeighborY="200000"/>
      <dgm:spPr/>
    </dgm:pt>
    <dgm:pt modelId="{47CCE7BF-64C9-4079-973F-18D0D17DB410}" type="pres">
      <dgm:prSet presAssocID="{D315A7B2-4D27-463D-8C86-CF6E0BCC596A}" presName="parallelogram4" presStyleLbl="alignNode1" presStyleIdx="17" presStyleCnt="21" custLinFactY="189728" custLinFactNeighborX="-19235" custLinFactNeighborY="200000"/>
      <dgm:spPr/>
    </dgm:pt>
    <dgm:pt modelId="{6161F542-79B5-443C-8F12-38F4457DA2EC}" type="pres">
      <dgm:prSet presAssocID="{D315A7B2-4D27-463D-8C86-CF6E0BCC596A}" presName="parallelogram5" presStyleLbl="alignNode1" presStyleIdx="18" presStyleCnt="21" custLinFactY="189728" custLinFactNeighborX="-19235" custLinFactNeighborY="200000"/>
      <dgm:spPr/>
    </dgm:pt>
    <dgm:pt modelId="{CE851BCA-409E-41F0-9875-4F3528AC7CD3}" type="pres">
      <dgm:prSet presAssocID="{D315A7B2-4D27-463D-8C86-CF6E0BCC596A}" presName="parallelogram6" presStyleLbl="alignNode1" presStyleIdx="19" presStyleCnt="21" custLinFactY="189728" custLinFactNeighborX="-19235" custLinFactNeighborY="200000"/>
      <dgm:spPr/>
    </dgm:pt>
    <dgm:pt modelId="{13A4A4F6-71A6-4E76-926C-919AB2794074}" type="pres">
      <dgm:prSet presAssocID="{D315A7B2-4D27-463D-8C86-CF6E0BCC596A}" presName="parallelogram7" presStyleLbl="alignNode1" presStyleIdx="20" presStyleCnt="21" custLinFactY="189728" custLinFactNeighborX="-19235" custLinFactNeighborY="200000"/>
      <dgm:spPr/>
    </dgm:pt>
  </dgm:ptLst>
  <dgm:cxnLst>
    <dgm:cxn modelId="{C8E6740E-5437-4397-BC08-8957943B1EE0}" type="presOf" srcId="{EDA0B31B-8AC3-4BDA-BC95-74FA110B9D04}" destId="{0F212030-5301-4A73-8EF3-44214EC2DDC2}" srcOrd="0" destOrd="0" presId="urn:microsoft.com/office/officeart/2008/layout/VerticalAccentList"/>
    <dgm:cxn modelId="{080AD32F-903A-47E3-9EE0-246B6C019968}" type="presOf" srcId="{C34E7983-0A95-444A-A8CB-235BC2F194E3}" destId="{C025F3AE-B85A-481A-B988-4554A7A83242}" srcOrd="0" destOrd="0" presId="urn:microsoft.com/office/officeart/2008/layout/VerticalAccentList"/>
    <dgm:cxn modelId="{252CD76F-FA8F-46EA-8E99-339A7E042F50}" srcId="{EDA0B31B-8AC3-4BDA-BC95-74FA110B9D04}" destId="{D315A7B2-4D27-463D-8C86-CF6E0BCC596A}" srcOrd="2" destOrd="0" parTransId="{F7A3703F-EE6A-4D00-942B-FD01901555F4}" sibTransId="{DFCEF6BA-59AA-40BE-B5B7-B43D4F80223A}"/>
    <dgm:cxn modelId="{B8953DAB-72A1-438E-B702-9F39EEB654FD}" type="presOf" srcId="{3C7790C1-AE88-4098-84EE-A6B5EFAA668D}" destId="{627BE08A-F764-464B-B523-2125C08EF619}" srcOrd="0" destOrd="0" presId="urn:microsoft.com/office/officeart/2008/layout/VerticalAccentList"/>
    <dgm:cxn modelId="{61E523B9-4344-426F-8CD8-F74AA4E9D4E0}" type="presOf" srcId="{D315A7B2-4D27-463D-8C86-CF6E0BCC596A}" destId="{36EDDC58-1B08-46DB-8E3F-D594447FB603}" srcOrd="0" destOrd="0" presId="urn:microsoft.com/office/officeart/2008/layout/VerticalAccentList"/>
    <dgm:cxn modelId="{25E98EE4-B6A0-4FFA-BE94-2D2CD1C619EA}" srcId="{EDA0B31B-8AC3-4BDA-BC95-74FA110B9D04}" destId="{3C7790C1-AE88-4098-84EE-A6B5EFAA668D}" srcOrd="1" destOrd="0" parTransId="{29B8DD8A-25AB-4277-A010-F70C72B853FE}" sibTransId="{AD04F057-03F2-4462-92C7-111A970218A1}"/>
    <dgm:cxn modelId="{104D44E7-9B9E-4AD2-96F8-7614330E61A8}" srcId="{EDA0B31B-8AC3-4BDA-BC95-74FA110B9D04}" destId="{C34E7983-0A95-444A-A8CB-235BC2F194E3}" srcOrd="0" destOrd="0" parTransId="{B12ADA35-815B-44F5-A0AC-350AE1C78F88}" sibTransId="{DB651E50-EABD-4B79-8689-025492D84FF7}"/>
    <dgm:cxn modelId="{28B341AF-35D5-4450-B3EB-A0B00B4418AB}" type="presParOf" srcId="{0F212030-5301-4A73-8EF3-44214EC2DDC2}" destId="{83ACCC72-46B4-4463-94FD-DE195348C006}" srcOrd="0" destOrd="0" presId="urn:microsoft.com/office/officeart/2008/layout/VerticalAccentList"/>
    <dgm:cxn modelId="{AF04CB26-2061-4028-93C8-82E9B4C93EA4}" type="presParOf" srcId="{83ACCC72-46B4-4463-94FD-DE195348C006}" destId="{C025F3AE-B85A-481A-B988-4554A7A83242}" srcOrd="0" destOrd="0" presId="urn:microsoft.com/office/officeart/2008/layout/VerticalAccentList"/>
    <dgm:cxn modelId="{E779DCC3-B405-4B43-B7DA-EF404BC9E6A6}" type="presParOf" srcId="{0F212030-5301-4A73-8EF3-44214EC2DDC2}" destId="{D7D856BE-B469-491A-9726-39C5AFDD9A76}" srcOrd="1" destOrd="0" presId="urn:microsoft.com/office/officeart/2008/layout/VerticalAccentList"/>
    <dgm:cxn modelId="{DFEAE835-62DE-479F-B64F-4C2F29EDE539}" type="presParOf" srcId="{D7D856BE-B469-491A-9726-39C5AFDD9A76}" destId="{9DBA93C7-901C-4720-B8A0-74CE929D83AD}" srcOrd="0" destOrd="0" presId="urn:microsoft.com/office/officeart/2008/layout/VerticalAccentList"/>
    <dgm:cxn modelId="{691B767B-7AF2-431A-9F3E-8946C923FE35}" type="presParOf" srcId="{D7D856BE-B469-491A-9726-39C5AFDD9A76}" destId="{385BC271-4ED2-406D-A708-644C30EC603C}" srcOrd="1" destOrd="0" presId="urn:microsoft.com/office/officeart/2008/layout/VerticalAccentList"/>
    <dgm:cxn modelId="{9148E2E2-3C7D-445B-8475-8D55B8D7E015}" type="presParOf" srcId="{D7D856BE-B469-491A-9726-39C5AFDD9A76}" destId="{7BB16D42-E2D7-4AD4-9ECB-D419623A7D8A}" srcOrd="2" destOrd="0" presId="urn:microsoft.com/office/officeart/2008/layout/VerticalAccentList"/>
    <dgm:cxn modelId="{01C78E46-8056-45F6-BB8B-40B53FBCB2D8}" type="presParOf" srcId="{D7D856BE-B469-491A-9726-39C5AFDD9A76}" destId="{25E233B3-DECD-4BD3-A9DB-B695FBCF9301}" srcOrd="3" destOrd="0" presId="urn:microsoft.com/office/officeart/2008/layout/VerticalAccentList"/>
    <dgm:cxn modelId="{A97D7418-A9D0-4066-87D2-16F5A8348612}" type="presParOf" srcId="{D7D856BE-B469-491A-9726-39C5AFDD9A76}" destId="{7594462F-554E-4D82-93FD-A891A1CDA0B4}" srcOrd="4" destOrd="0" presId="urn:microsoft.com/office/officeart/2008/layout/VerticalAccentList"/>
    <dgm:cxn modelId="{D6B458AD-654C-46C4-905D-375BAF2E28E4}" type="presParOf" srcId="{D7D856BE-B469-491A-9726-39C5AFDD9A76}" destId="{BF4A1632-C3C7-47C7-B838-80105E395467}" srcOrd="5" destOrd="0" presId="urn:microsoft.com/office/officeart/2008/layout/VerticalAccentList"/>
    <dgm:cxn modelId="{466262F0-DFEE-4D82-9BD1-C7300169E6C8}" type="presParOf" srcId="{D7D856BE-B469-491A-9726-39C5AFDD9A76}" destId="{EC479340-D8C2-40DB-BFB8-F93FD3AF8300}" srcOrd="6" destOrd="0" presId="urn:microsoft.com/office/officeart/2008/layout/VerticalAccentList"/>
    <dgm:cxn modelId="{86309AAF-87FD-480B-A3A6-BCB003AE3237}" type="presParOf" srcId="{0F212030-5301-4A73-8EF3-44214EC2DDC2}" destId="{F7082D6F-C190-4945-B280-7D728942DAC0}" srcOrd="2" destOrd="0" presId="urn:microsoft.com/office/officeart/2008/layout/VerticalAccentList"/>
    <dgm:cxn modelId="{9C8024F0-40C0-49EA-9024-EFF3041184E4}" type="presParOf" srcId="{0F212030-5301-4A73-8EF3-44214EC2DDC2}" destId="{13EF6E5C-F702-4741-9126-0D8E6410F3DF}" srcOrd="3" destOrd="0" presId="urn:microsoft.com/office/officeart/2008/layout/VerticalAccentList"/>
    <dgm:cxn modelId="{11857A4E-A778-4865-8345-3B6EEA9CD936}" type="presParOf" srcId="{13EF6E5C-F702-4741-9126-0D8E6410F3DF}" destId="{627BE08A-F764-464B-B523-2125C08EF619}" srcOrd="0" destOrd="0" presId="urn:microsoft.com/office/officeart/2008/layout/VerticalAccentList"/>
    <dgm:cxn modelId="{399CB3F7-AECC-418A-8A7A-B74A7A8442F3}" type="presParOf" srcId="{0F212030-5301-4A73-8EF3-44214EC2DDC2}" destId="{B468B421-56E5-43A5-A2E5-0EA93002AE1A}" srcOrd="4" destOrd="0" presId="urn:microsoft.com/office/officeart/2008/layout/VerticalAccentList"/>
    <dgm:cxn modelId="{1D1EA6E5-187B-4603-887D-B56F6831FDFD}" type="presParOf" srcId="{B468B421-56E5-43A5-A2E5-0EA93002AE1A}" destId="{8A690CD0-602A-432F-8132-FEAA78C21C74}" srcOrd="0" destOrd="0" presId="urn:microsoft.com/office/officeart/2008/layout/VerticalAccentList"/>
    <dgm:cxn modelId="{A5771DC2-219D-4927-A5FC-34B45C19575A}" type="presParOf" srcId="{B468B421-56E5-43A5-A2E5-0EA93002AE1A}" destId="{A2BB41FC-D96A-4E10-BF83-12B5551C334F}" srcOrd="1" destOrd="0" presId="urn:microsoft.com/office/officeart/2008/layout/VerticalAccentList"/>
    <dgm:cxn modelId="{EBB628D4-9DF4-44CF-89B7-72BB5EF131B7}" type="presParOf" srcId="{B468B421-56E5-43A5-A2E5-0EA93002AE1A}" destId="{6284D91B-0D77-45B6-A1F3-0B9F238D1818}" srcOrd="2" destOrd="0" presId="urn:microsoft.com/office/officeart/2008/layout/VerticalAccentList"/>
    <dgm:cxn modelId="{5AECA971-140C-4D60-8227-3D99F8DD76D6}" type="presParOf" srcId="{B468B421-56E5-43A5-A2E5-0EA93002AE1A}" destId="{2EE7E46C-BF76-43F3-8041-AEA695BFAE3D}" srcOrd="3" destOrd="0" presId="urn:microsoft.com/office/officeart/2008/layout/VerticalAccentList"/>
    <dgm:cxn modelId="{526EDE98-6A69-4F92-BF84-51819DFA5DDB}" type="presParOf" srcId="{B468B421-56E5-43A5-A2E5-0EA93002AE1A}" destId="{D8CBCC84-FDC7-48BA-820C-654F1CDE57B6}" srcOrd="4" destOrd="0" presId="urn:microsoft.com/office/officeart/2008/layout/VerticalAccentList"/>
    <dgm:cxn modelId="{CE4A5956-2EE1-47D3-AC88-621C600966A6}" type="presParOf" srcId="{B468B421-56E5-43A5-A2E5-0EA93002AE1A}" destId="{F5F66221-9B90-4624-AF73-05336FD7320B}" srcOrd="5" destOrd="0" presId="urn:microsoft.com/office/officeart/2008/layout/VerticalAccentList"/>
    <dgm:cxn modelId="{9E11DA50-8232-4EA4-84A8-4453D8623B40}" type="presParOf" srcId="{B468B421-56E5-43A5-A2E5-0EA93002AE1A}" destId="{E23A5166-9E88-4479-BC62-1FB0B37B2250}" srcOrd="6" destOrd="0" presId="urn:microsoft.com/office/officeart/2008/layout/VerticalAccentList"/>
    <dgm:cxn modelId="{3DF7D608-0C7C-40C6-B073-D7B0FDC3CFE9}" type="presParOf" srcId="{0F212030-5301-4A73-8EF3-44214EC2DDC2}" destId="{64E8C5FA-C46E-4656-B568-1C288363FF05}" srcOrd="5" destOrd="0" presId="urn:microsoft.com/office/officeart/2008/layout/VerticalAccentList"/>
    <dgm:cxn modelId="{7945EE53-B0BD-4431-90DD-66566105D61F}" type="presParOf" srcId="{0F212030-5301-4A73-8EF3-44214EC2DDC2}" destId="{B9C323AD-52BF-41A2-AADD-191C3B127564}" srcOrd="6" destOrd="0" presId="urn:microsoft.com/office/officeart/2008/layout/VerticalAccentList"/>
    <dgm:cxn modelId="{BDC9D6C7-B94D-4889-8852-5F04829D27B1}" type="presParOf" srcId="{B9C323AD-52BF-41A2-AADD-191C3B127564}" destId="{36EDDC58-1B08-46DB-8E3F-D594447FB603}" srcOrd="0" destOrd="0" presId="urn:microsoft.com/office/officeart/2008/layout/VerticalAccentList"/>
    <dgm:cxn modelId="{62CF066E-3305-4368-957D-10F30505B866}" type="presParOf" srcId="{0F212030-5301-4A73-8EF3-44214EC2DDC2}" destId="{B4944A3B-E733-4971-BC52-69A2FB1130D0}" srcOrd="7" destOrd="0" presId="urn:microsoft.com/office/officeart/2008/layout/VerticalAccentList"/>
    <dgm:cxn modelId="{4E61A49B-14FC-4D46-BE0E-EF3519ACC06F}" type="presParOf" srcId="{B4944A3B-E733-4971-BC52-69A2FB1130D0}" destId="{D088E5CB-2F3A-430A-BD66-1D705BBD659E}" srcOrd="0" destOrd="0" presId="urn:microsoft.com/office/officeart/2008/layout/VerticalAccentList"/>
    <dgm:cxn modelId="{962941AE-077A-4C31-9258-89DB3E57BF5A}" type="presParOf" srcId="{B4944A3B-E733-4971-BC52-69A2FB1130D0}" destId="{C1F16585-FF55-4356-AE43-C557BC1F37E2}" srcOrd="1" destOrd="0" presId="urn:microsoft.com/office/officeart/2008/layout/VerticalAccentList"/>
    <dgm:cxn modelId="{22E2AE10-E720-4C97-A88F-BC0096772C30}" type="presParOf" srcId="{B4944A3B-E733-4971-BC52-69A2FB1130D0}" destId="{414B400A-6BA0-477A-8660-540450C345FC}" srcOrd="2" destOrd="0" presId="urn:microsoft.com/office/officeart/2008/layout/VerticalAccentList"/>
    <dgm:cxn modelId="{BFF600AB-E701-4DD6-85D1-87265848FCB5}" type="presParOf" srcId="{B4944A3B-E733-4971-BC52-69A2FB1130D0}" destId="{47CCE7BF-64C9-4079-973F-18D0D17DB410}" srcOrd="3" destOrd="0" presId="urn:microsoft.com/office/officeart/2008/layout/VerticalAccentList"/>
    <dgm:cxn modelId="{5068D3B2-DA02-42B5-90B1-9770B58CD237}" type="presParOf" srcId="{B4944A3B-E733-4971-BC52-69A2FB1130D0}" destId="{6161F542-79B5-443C-8F12-38F4457DA2EC}" srcOrd="4" destOrd="0" presId="urn:microsoft.com/office/officeart/2008/layout/VerticalAccentList"/>
    <dgm:cxn modelId="{1B3B043F-5B0F-40AB-A5A1-074A54EF2D75}" type="presParOf" srcId="{B4944A3B-E733-4971-BC52-69A2FB1130D0}" destId="{CE851BCA-409E-41F0-9875-4F3528AC7CD3}" srcOrd="5" destOrd="0" presId="urn:microsoft.com/office/officeart/2008/layout/VerticalAccentList"/>
    <dgm:cxn modelId="{AAEAD5CD-7D38-4217-BD8C-810261AF79D6}" type="presParOf" srcId="{B4944A3B-E733-4971-BC52-69A2FB1130D0}" destId="{13A4A4F6-71A6-4E76-926C-919AB2794074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0F265-E744-43B6-9053-801E334432DE}">
      <dsp:nvSpPr>
        <dsp:cNvPr id="0" name=""/>
        <dsp:cNvSpPr/>
      </dsp:nvSpPr>
      <dsp:spPr>
        <a:xfrm>
          <a:off x="8726" y="117183"/>
          <a:ext cx="8545745" cy="14003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1"/>
              </a:solidFill>
              <a:latin typeface="Rockwell" panose="02060603020205020403" pitchFamily="18" charset="0"/>
            </a:rPr>
            <a:t>A rectifier is an electrical device that converts AC which periodically reverses direction, to DC which flows in only one direction. </a:t>
          </a:r>
          <a:endParaRPr lang="en-MY" sz="270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49739" y="158196"/>
        <a:ext cx="8463719" cy="1318277"/>
      </dsp:txXfrm>
    </dsp:sp>
    <dsp:sp modelId="{43CE9CC9-64BA-4178-B666-572F48F0E1F4}">
      <dsp:nvSpPr>
        <dsp:cNvPr id="0" name=""/>
        <dsp:cNvSpPr/>
      </dsp:nvSpPr>
      <dsp:spPr>
        <a:xfrm>
          <a:off x="4363" y="1623437"/>
          <a:ext cx="3271378" cy="14003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tx1"/>
              </a:solidFill>
              <a:latin typeface="Rockwell" panose="02060603020205020403" pitchFamily="18" charset="0"/>
            </a:rPr>
            <a:t>The process is called </a:t>
          </a:r>
          <a:r>
            <a:rPr lang="en-US" sz="2600" b="1" kern="1200">
              <a:solidFill>
                <a:schemeClr val="tx1"/>
              </a:solidFill>
              <a:latin typeface="Rockwell" panose="02060603020205020403" pitchFamily="18" charset="0"/>
            </a:rPr>
            <a:t>RECTIFICATION</a:t>
          </a:r>
          <a:r>
            <a:rPr lang="en-US" sz="2600" kern="1200">
              <a:solidFill>
                <a:schemeClr val="tx1"/>
              </a:solidFill>
              <a:latin typeface="Rockwell" panose="02060603020205020403" pitchFamily="18" charset="0"/>
            </a:rPr>
            <a:t>. </a:t>
          </a:r>
          <a:endParaRPr lang="en-MY" sz="260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45376" y="1664450"/>
        <a:ext cx="3189352" cy="1318277"/>
      </dsp:txXfrm>
    </dsp:sp>
    <dsp:sp modelId="{77490B2C-F4FD-48E7-BF02-3ABA31962A3D}">
      <dsp:nvSpPr>
        <dsp:cNvPr id="0" name=""/>
        <dsp:cNvSpPr/>
      </dsp:nvSpPr>
      <dsp:spPr>
        <a:xfrm>
          <a:off x="3443280" y="1623437"/>
          <a:ext cx="5106828" cy="14003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Rockwell" panose="02060603020205020403" pitchFamily="18" charset="0"/>
            </a:rPr>
            <a:t>Input can be single or 3-phase and output can be made fixed or variable.</a:t>
          </a:r>
          <a:endParaRPr lang="en-MY" sz="260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3484293" y="1664450"/>
        <a:ext cx="5024802" cy="13182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15A59-9F98-4370-994E-47CDEAAF16F0}">
      <dsp:nvSpPr>
        <dsp:cNvPr id="0" name=""/>
        <dsp:cNvSpPr/>
      </dsp:nvSpPr>
      <dsp:spPr>
        <a:xfrm>
          <a:off x="0" y="50399"/>
          <a:ext cx="7888637" cy="538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>
              <a:solidFill>
                <a:schemeClr val="tx1"/>
              </a:solidFill>
              <a:latin typeface="Rockwell" panose="02060603020205020403" pitchFamily="18" charset="0"/>
            </a:rPr>
            <a:t>Half Wave Rectifier </a:t>
          </a:r>
          <a:endParaRPr lang="en-MY" sz="2300" b="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26273" y="76672"/>
        <a:ext cx="7836091" cy="485654"/>
      </dsp:txXfrm>
    </dsp:sp>
    <dsp:sp modelId="{4A1DA5CB-E8B2-4FC6-B5BD-9F2FA678337E}">
      <dsp:nvSpPr>
        <dsp:cNvPr id="0" name=""/>
        <dsp:cNvSpPr/>
      </dsp:nvSpPr>
      <dsp:spPr>
        <a:xfrm>
          <a:off x="0" y="588599"/>
          <a:ext cx="7888637" cy="85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6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MY" sz="1800" b="0" kern="1200">
              <a:solidFill>
                <a:schemeClr val="tx1"/>
              </a:solidFill>
              <a:latin typeface="Rockwell" panose="02060603020205020403" pitchFamily="18" charset="0"/>
            </a:rPr>
            <a:t>A SINGLE diode is required.</a:t>
          </a:r>
          <a:endParaRPr lang="en-MY" sz="1800" b="0" kern="1200" dirty="0">
            <a:solidFill>
              <a:schemeClr val="tx1"/>
            </a:solidFill>
            <a:latin typeface="Rockwell" panose="020606030202050204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i="0" kern="1200">
              <a:solidFill>
                <a:schemeClr val="tx1"/>
              </a:solidFill>
              <a:latin typeface="Rockwell" panose="02060603020205020403" pitchFamily="18" charset="0"/>
            </a:rPr>
            <a:t>Allows only half cycle (either positive half cycle or negative half cycle) of the input AC signal while the another half cycle is blocked. </a:t>
          </a:r>
          <a:endParaRPr lang="en-MY" sz="1800" b="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0" y="588599"/>
        <a:ext cx="7888637" cy="856980"/>
      </dsp:txXfrm>
    </dsp:sp>
    <dsp:sp modelId="{4BC46E76-B42D-4CA3-B007-F6931F8784C1}">
      <dsp:nvSpPr>
        <dsp:cNvPr id="0" name=""/>
        <dsp:cNvSpPr/>
      </dsp:nvSpPr>
      <dsp:spPr>
        <a:xfrm>
          <a:off x="0" y="1445579"/>
          <a:ext cx="7888637" cy="538200"/>
        </a:xfrm>
        <a:prstGeom prst="roundRect">
          <a:avLst/>
        </a:prstGeom>
        <a:solidFill>
          <a:schemeClr val="accent4">
            <a:hueOff val="3742489"/>
            <a:satOff val="-20694"/>
            <a:lumOff val="-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>
              <a:solidFill>
                <a:schemeClr val="tx1"/>
              </a:solidFill>
              <a:latin typeface="Rockwell" panose="02060603020205020403" pitchFamily="18" charset="0"/>
            </a:rPr>
            <a:t>Full Wave Rectifier (Centre-tap)</a:t>
          </a:r>
          <a:endParaRPr lang="en-MY" sz="2300" b="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26273" y="1471852"/>
        <a:ext cx="7836091" cy="485654"/>
      </dsp:txXfrm>
    </dsp:sp>
    <dsp:sp modelId="{58421E7D-D529-4964-B62B-9C1CDA8C881F}">
      <dsp:nvSpPr>
        <dsp:cNvPr id="0" name=""/>
        <dsp:cNvSpPr/>
      </dsp:nvSpPr>
      <dsp:spPr>
        <a:xfrm>
          <a:off x="0" y="1983779"/>
          <a:ext cx="7888637" cy="114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6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MY" sz="1800" b="0" kern="1200">
              <a:solidFill>
                <a:schemeClr val="tx1"/>
              </a:solidFill>
              <a:latin typeface="Rockwell" panose="02060603020205020403" pitchFamily="18" charset="0"/>
            </a:rPr>
            <a:t>TWO diodes were used</a:t>
          </a:r>
          <a:endParaRPr lang="en-MY" sz="1800" b="0" kern="1200" dirty="0">
            <a:solidFill>
              <a:schemeClr val="tx1"/>
            </a:solidFill>
            <a:latin typeface="Rockwell" panose="020606030202050204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MY" sz="1800" b="0" kern="1200">
              <a:solidFill>
                <a:schemeClr val="tx1"/>
              </a:solidFill>
              <a:latin typeface="Rockwell" panose="02060603020205020403" pitchFamily="18" charset="0"/>
            </a:rPr>
            <a:t>DIODES are connected to the centre tapped secondary winding of the transformer.</a:t>
          </a:r>
          <a:endParaRPr lang="en-MY" sz="1800" b="0" kern="1200" dirty="0">
            <a:solidFill>
              <a:schemeClr val="tx1"/>
            </a:solidFill>
            <a:latin typeface="Rockwell" panose="020606030202050204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MY" sz="1800" b="0" kern="1200">
              <a:solidFill>
                <a:schemeClr val="tx1"/>
              </a:solidFill>
              <a:latin typeface="Rockwell" panose="02060603020205020403" pitchFamily="18" charset="0"/>
            </a:rPr>
            <a:t>Centre tap divides the total secondary voltage into equal parts. </a:t>
          </a:r>
          <a:endParaRPr lang="en-MY" sz="1800" b="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0" y="1983779"/>
        <a:ext cx="7888637" cy="1142640"/>
      </dsp:txXfrm>
    </dsp:sp>
    <dsp:sp modelId="{A595A955-78E2-495F-BDA4-D64C6486DC31}">
      <dsp:nvSpPr>
        <dsp:cNvPr id="0" name=""/>
        <dsp:cNvSpPr/>
      </dsp:nvSpPr>
      <dsp:spPr>
        <a:xfrm>
          <a:off x="0" y="3126419"/>
          <a:ext cx="7888637" cy="538200"/>
        </a:xfrm>
        <a:prstGeom prst="roundRect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>
              <a:solidFill>
                <a:schemeClr val="tx1"/>
              </a:solidFill>
              <a:latin typeface="Rockwell" panose="02060603020205020403" pitchFamily="18" charset="0"/>
            </a:rPr>
            <a:t>Full Wave Bridge Rectifier</a:t>
          </a:r>
          <a:endParaRPr lang="en-MY" sz="2300" b="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26273" y="3152692"/>
        <a:ext cx="7836091" cy="485654"/>
      </dsp:txXfrm>
    </dsp:sp>
    <dsp:sp modelId="{626E9532-C8D9-48A9-AEE2-2C4296B429BD}">
      <dsp:nvSpPr>
        <dsp:cNvPr id="0" name=""/>
        <dsp:cNvSpPr/>
      </dsp:nvSpPr>
      <dsp:spPr>
        <a:xfrm>
          <a:off x="0" y="3664619"/>
          <a:ext cx="7888637" cy="85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6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MY" sz="1800" b="0" kern="1200">
              <a:solidFill>
                <a:schemeClr val="tx1"/>
              </a:solidFill>
              <a:latin typeface="Rockwell" panose="02060603020205020403" pitchFamily="18" charset="0"/>
            </a:rPr>
            <a:t>FOUR diodes were used.</a:t>
          </a:r>
          <a:endParaRPr lang="en-MY" sz="1800" b="0" kern="1200" dirty="0">
            <a:solidFill>
              <a:schemeClr val="tx1"/>
            </a:solidFill>
            <a:latin typeface="Rockwell" panose="020606030202050204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i="0" kern="1200">
              <a:solidFill>
                <a:schemeClr val="tx1"/>
              </a:solidFill>
              <a:latin typeface="Rockwell" panose="02060603020205020403" pitchFamily="18" charset="0"/>
            </a:rPr>
            <a:t>This bridge circuit is that it does not require a special center-tapped transformer, thereby reducing its size and cost</a:t>
          </a:r>
          <a:endParaRPr lang="en-MY" sz="1800" b="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0" y="3664619"/>
        <a:ext cx="7888637" cy="856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6F976-0B06-406D-B03D-7AEE43C5783A}">
      <dsp:nvSpPr>
        <dsp:cNvPr id="0" name=""/>
        <dsp:cNvSpPr/>
      </dsp:nvSpPr>
      <dsp:spPr>
        <a:xfrm rot="16200000">
          <a:off x="-1871867" y="1874109"/>
          <a:ext cx="5949148" cy="2200928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2837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tx1"/>
              </a:solidFill>
              <a:latin typeface="Rockwell" panose="02060603020205020403" pitchFamily="18" charset="0"/>
            </a:rPr>
            <a:t>A way to control output of a rectifier is to use an SCR instead of a diode.</a:t>
          </a:r>
          <a:endParaRPr lang="en-MY" sz="2100" b="1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 rot="5400000">
        <a:off x="2243" y="1189829"/>
        <a:ext cx="2200928" cy="3569488"/>
      </dsp:txXfrm>
    </dsp:sp>
    <dsp:sp modelId="{433EEBDB-C453-41FC-BAE2-0720ECD0E67C}">
      <dsp:nvSpPr>
        <dsp:cNvPr id="0" name=""/>
        <dsp:cNvSpPr/>
      </dsp:nvSpPr>
      <dsp:spPr>
        <a:xfrm rot="16200000">
          <a:off x="494130" y="1874109"/>
          <a:ext cx="5949148" cy="2200928"/>
        </a:xfrm>
        <a:prstGeom prst="flowChartManualOperation">
          <a:avLst/>
        </a:prstGeom>
        <a:solidFill>
          <a:schemeClr val="accent4">
            <a:hueOff val="2494993"/>
            <a:satOff val="-13796"/>
            <a:lumOff val="-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tx1"/>
              </a:solidFill>
              <a:latin typeface="Rockwell" panose="02060603020205020403" pitchFamily="18" charset="0"/>
            </a:rPr>
            <a:t>Two condition must be met before SCR can conduct:</a:t>
          </a:r>
          <a:endParaRPr lang="en-MY" sz="2100" b="1" kern="1200" dirty="0">
            <a:solidFill>
              <a:schemeClr val="tx1"/>
            </a:solidFill>
            <a:latin typeface="Rockwell" panose="020606030202050204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/>
              </a:solidFill>
              <a:latin typeface="Rockwell" panose="02060603020205020403" pitchFamily="18" charset="0"/>
            </a:rPr>
            <a:t>SCR must be forward biased (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800" b="1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800" b="1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𝑽</m:t>
                  </m:r>
                </m:e>
                <m:sub>
                  <m:r>
                    <a:rPr lang="en-US" sz="1800" b="1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𝑺𝑪𝑹</m:t>
                  </m:r>
                </m:sub>
              </m:sSub>
              <m:r>
                <a:rPr lang="en-US" sz="1800" b="1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&gt;</m:t>
              </m:r>
              <m:r>
                <a:rPr lang="en-US" sz="1800" b="1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𝟎</m:t>
              </m:r>
              <m:r>
                <a:rPr lang="en-US" sz="1800" b="1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).</m:t>
              </m:r>
            </m:oMath>
          </a14:m>
          <a:endParaRPr lang="en-MY" sz="1800" b="1" kern="1200" dirty="0">
            <a:solidFill>
              <a:schemeClr val="tx1"/>
            </a:solidFill>
            <a:latin typeface="Rockwell" panose="020606030202050204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chemeClr val="tx1"/>
              </a:solidFill>
              <a:latin typeface="Rockwell" panose="02060603020205020403" pitchFamily="18" charset="0"/>
            </a:rPr>
            <a:t>A current must be applied to the gate of SCR.</a:t>
          </a:r>
          <a:endParaRPr lang="en-MY" sz="1800" b="1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 rot="5400000">
        <a:off x="2368240" y="1189829"/>
        <a:ext cx="2200928" cy="3569488"/>
      </dsp:txXfrm>
    </dsp:sp>
    <dsp:sp modelId="{C38B1F02-8F17-49C5-A641-F3982C93A0AA}">
      <dsp:nvSpPr>
        <dsp:cNvPr id="0" name=""/>
        <dsp:cNvSpPr/>
      </dsp:nvSpPr>
      <dsp:spPr>
        <a:xfrm rot="16200000">
          <a:off x="2860128" y="1874109"/>
          <a:ext cx="5949148" cy="2200928"/>
        </a:xfrm>
        <a:prstGeom prst="flowChartManualOperation">
          <a:avLst/>
        </a:prstGeom>
        <a:solidFill>
          <a:schemeClr val="accent4">
            <a:hueOff val="4989986"/>
            <a:satOff val="-27591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2837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tx1"/>
              </a:solidFill>
              <a:latin typeface="Rockwell" panose="02060603020205020403" pitchFamily="18" charset="0"/>
            </a:rPr>
            <a:t>- The SCR will not begin to conduct as soon as the source becomes positive.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tx1"/>
              </a:solidFill>
              <a:latin typeface="Rockwell" panose="02060603020205020403" pitchFamily="18" charset="0"/>
            </a:rPr>
            <a:t>- Conduction is delayed until a gate current is applied.</a:t>
          </a:r>
          <a:endParaRPr lang="en-MY" sz="2100" b="1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 rot="5400000">
        <a:off x="4734238" y="1189829"/>
        <a:ext cx="2200928" cy="3569488"/>
      </dsp:txXfrm>
    </dsp:sp>
    <dsp:sp modelId="{8BDFBDE8-5698-4416-A0BB-A7EC3DED1A05}">
      <dsp:nvSpPr>
        <dsp:cNvPr id="0" name=""/>
        <dsp:cNvSpPr/>
      </dsp:nvSpPr>
      <dsp:spPr>
        <a:xfrm rot="16200000">
          <a:off x="5226126" y="1874109"/>
          <a:ext cx="5949148" cy="2200928"/>
        </a:xfrm>
        <a:prstGeom prst="flowChartManualOperation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2837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tx1"/>
              </a:solidFill>
              <a:latin typeface="Rockwell" panose="02060603020205020403" pitchFamily="18" charset="0"/>
            </a:rPr>
            <a:t>Once SCR is conducting, the gate current can be removed and the SCR remains ON until the current goes to zero.</a:t>
          </a:r>
          <a:endParaRPr lang="en-MY" sz="2100" b="1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 rot="5400000">
        <a:off x="7100236" y="1189829"/>
        <a:ext cx="2200928" cy="35694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75A40-7CBE-4B4A-B13B-1970756D72D6}">
      <dsp:nvSpPr>
        <dsp:cNvPr id="0" name=""/>
        <dsp:cNvSpPr/>
      </dsp:nvSpPr>
      <dsp:spPr>
        <a:xfrm>
          <a:off x="0" y="575466"/>
          <a:ext cx="959391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6E1D8-3B8F-4D83-BEBD-A7A547626742}">
      <dsp:nvSpPr>
        <dsp:cNvPr id="0" name=""/>
        <dsp:cNvSpPr/>
      </dsp:nvSpPr>
      <dsp:spPr>
        <a:xfrm>
          <a:off x="479695" y="103694"/>
          <a:ext cx="7975882" cy="7817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839" tIns="0" rIns="2538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200" kern="1200" dirty="0">
              <a:solidFill>
                <a:schemeClr val="tx1"/>
              </a:solidFill>
              <a:latin typeface="Rockwell" panose="02060603020205020403" pitchFamily="18" charset="0"/>
            </a:rPr>
            <a:t>Three-phase diode rectifier circuits are used widely in high power applications with low output ripple. </a:t>
          </a:r>
        </a:p>
      </dsp:txBody>
      <dsp:txXfrm>
        <a:off x="517856" y="141855"/>
        <a:ext cx="7899560" cy="705409"/>
      </dsp:txXfrm>
    </dsp:sp>
    <dsp:sp modelId="{0373AE95-3AEF-4A0A-A31C-66AF77CFE5B3}">
      <dsp:nvSpPr>
        <dsp:cNvPr id="0" name=""/>
        <dsp:cNvSpPr/>
      </dsp:nvSpPr>
      <dsp:spPr>
        <a:xfrm>
          <a:off x="0" y="1528026"/>
          <a:ext cx="959391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EF5B77-AB50-487B-81BA-199522EAD5F5}">
      <dsp:nvSpPr>
        <dsp:cNvPr id="0" name=""/>
        <dsp:cNvSpPr/>
      </dsp:nvSpPr>
      <dsp:spPr>
        <a:xfrm>
          <a:off x="479695" y="1218066"/>
          <a:ext cx="7975882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839" tIns="0" rIns="2538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200" kern="1200" dirty="0">
              <a:solidFill>
                <a:schemeClr val="tx1"/>
              </a:solidFill>
              <a:latin typeface="Rockwell" panose="02060603020205020403" pitchFamily="18" charset="0"/>
            </a:rPr>
            <a:t>Operate from 3 phase ac supply voltage</a:t>
          </a:r>
        </a:p>
      </dsp:txBody>
      <dsp:txXfrm>
        <a:off x="509957" y="1248328"/>
        <a:ext cx="7915358" cy="559396"/>
      </dsp:txXfrm>
    </dsp:sp>
    <dsp:sp modelId="{A96C3B8D-5F10-40BC-B910-47558AF9A615}">
      <dsp:nvSpPr>
        <dsp:cNvPr id="0" name=""/>
        <dsp:cNvSpPr/>
      </dsp:nvSpPr>
      <dsp:spPr>
        <a:xfrm>
          <a:off x="0" y="2664243"/>
          <a:ext cx="959391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91F924-4C27-4ECD-9FD8-74656DFEC8B5}">
      <dsp:nvSpPr>
        <dsp:cNvPr id="0" name=""/>
        <dsp:cNvSpPr/>
      </dsp:nvSpPr>
      <dsp:spPr>
        <a:xfrm>
          <a:off x="479695" y="2170626"/>
          <a:ext cx="7975882" cy="8035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839" tIns="0" rIns="2538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200" kern="1200" dirty="0">
              <a:solidFill>
                <a:schemeClr val="tx1"/>
              </a:solidFill>
              <a:latin typeface="Rockwell" panose="02060603020205020403" pitchFamily="18" charset="0"/>
            </a:rPr>
            <a:t>They provide higher dc output voltage and higher dc output power. </a:t>
          </a:r>
        </a:p>
      </dsp:txBody>
      <dsp:txXfrm>
        <a:off x="518922" y="2209853"/>
        <a:ext cx="7897428" cy="725123"/>
      </dsp:txXfrm>
    </dsp:sp>
    <dsp:sp modelId="{16C4290A-A89B-4564-9439-77FCAA6D0309}">
      <dsp:nvSpPr>
        <dsp:cNvPr id="0" name=""/>
        <dsp:cNvSpPr/>
      </dsp:nvSpPr>
      <dsp:spPr>
        <a:xfrm>
          <a:off x="0" y="3728370"/>
          <a:ext cx="959391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D9AFB-461F-443F-89EB-37B2330C0822}">
      <dsp:nvSpPr>
        <dsp:cNvPr id="0" name=""/>
        <dsp:cNvSpPr/>
      </dsp:nvSpPr>
      <dsp:spPr>
        <a:xfrm>
          <a:off x="479695" y="3306843"/>
          <a:ext cx="7975882" cy="7314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839" tIns="0" rIns="2538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200" kern="1200">
              <a:solidFill>
                <a:schemeClr val="tx1"/>
              </a:solidFill>
              <a:latin typeface="Rockwell" panose="02060603020205020403" pitchFamily="18" charset="0"/>
            </a:rPr>
            <a:t>Extensively used in high power variable speed industrial dc drives. </a:t>
          </a:r>
        </a:p>
      </dsp:txBody>
      <dsp:txXfrm>
        <a:off x="515403" y="3342551"/>
        <a:ext cx="7904466" cy="660071"/>
      </dsp:txXfrm>
    </dsp:sp>
    <dsp:sp modelId="{03BD29CD-BA5B-49B7-A67B-67481776812F}">
      <dsp:nvSpPr>
        <dsp:cNvPr id="0" name=""/>
        <dsp:cNvSpPr/>
      </dsp:nvSpPr>
      <dsp:spPr>
        <a:xfrm>
          <a:off x="0" y="4680930"/>
          <a:ext cx="959391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421215-AC40-4E04-A73E-79F88F75E72C}">
      <dsp:nvSpPr>
        <dsp:cNvPr id="0" name=""/>
        <dsp:cNvSpPr/>
      </dsp:nvSpPr>
      <dsp:spPr>
        <a:xfrm>
          <a:off x="479695" y="4370970"/>
          <a:ext cx="7975882" cy="6199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839" tIns="0" rIns="2538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200" kern="1200">
              <a:solidFill>
                <a:schemeClr val="tx1"/>
              </a:solidFill>
              <a:latin typeface="Rockwell" panose="02060603020205020403" pitchFamily="18" charset="0"/>
            </a:rPr>
            <a:t>Higher output voltage ripple frequency</a:t>
          </a:r>
        </a:p>
      </dsp:txBody>
      <dsp:txXfrm>
        <a:off x="509957" y="4401232"/>
        <a:ext cx="7915358" cy="559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5F3AE-B85A-481A-B988-4554A7A83242}">
      <dsp:nvSpPr>
        <dsp:cNvPr id="0" name=""/>
        <dsp:cNvSpPr/>
      </dsp:nvSpPr>
      <dsp:spPr>
        <a:xfrm>
          <a:off x="439631" y="835817"/>
          <a:ext cx="7836761" cy="712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200" b="0" kern="1200" dirty="0">
              <a:latin typeface="Rockwell" panose="02060603020205020403" pitchFamily="18" charset="0"/>
            </a:rPr>
            <a:t>Using THREE diodes/SCRs.</a:t>
          </a:r>
        </a:p>
      </dsp:txBody>
      <dsp:txXfrm>
        <a:off x="439631" y="835817"/>
        <a:ext cx="7836761" cy="712432"/>
      </dsp:txXfrm>
    </dsp:sp>
    <dsp:sp modelId="{9DBA93C7-901C-4720-B8A0-74CE929D83AD}">
      <dsp:nvSpPr>
        <dsp:cNvPr id="0" name=""/>
        <dsp:cNvSpPr/>
      </dsp:nvSpPr>
      <dsp:spPr>
        <a:xfrm>
          <a:off x="439631" y="1548250"/>
          <a:ext cx="1044901" cy="17415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5BC271-4ED2-406D-A708-644C30EC603C}">
      <dsp:nvSpPr>
        <dsp:cNvPr id="0" name=""/>
        <dsp:cNvSpPr/>
      </dsp:nvSpPr>
      <dsp:spPr>
        <a:xfrm>
          <a:off x="1545485" y="1548250"/>
          <a:ext cx="1044901" cy="174150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16D42-E2D7-4AD4-9ECB-D419623A7D8A}">
      <dsp:nvSpPr>
        <dsp:cNvPr id="0" name=""/>
        <dsp:cNvSpPr/>
      </dsp:nvSpPr>
      <dsp:spPr>
        <a:xfrm>
          <a:off x="2651339" y="1548250"/>
          <a:ext cx="1044901" cy="17415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233B3-DECD-4BD3-A9DB-B695FBCF9301}">
      <dsp:nvSpPr>
        <dsp:cNvPr id="0" name=""/>
        <dsp:cNvSpPr/>
      </dsp:nvSpPr>
      <dsp:spPr>
        <a:xfrm>
          <a:off x="3757193" y="1548250"/>
          <a:ext cx="1044901" cy="174150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4462F-554E-4D82-93FD-A891A1CDA0B4}">
      <dsp:nvSpPr>
        <dsp:cNvPr id="0" name=""/>
        <dsp:cNvSpPr/>
      </dsp:nvSpPr>
      <dsp:spPr>
        <a:xfrm>
          <a:off x="4863047" y="1548250"/>
          <a:ext cx="1044901" cy="174150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A1632-C3C7-47C7-B838-80105E395467}">
      <dsp:nvSpPr>
        <dsp:cNvPr id="0" name=""/>
        <dsp:cNvSpPr/>
      </dsp:nvSpPr>
      <dsp:spPr>
        <a:xfrm>
          <a:off x="5968901" y="1548250"/>
          <a:ext cx="1044901" cy="17415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79340-D8C2-40DB-BFB8-F93FD3AF8300}">
      <dsp:nvSpPr>
        <dsp:cNvPr id="0" name=""/>
        <dsp:cNvSpPr/>
      </dsp:nvSpPr>
      <dsp:spPr>
        <a:xfrm>
          <a:off x="7074755" y="1548250"/>
          <a:ext cx="1044901" cy="174150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BE08A-F764-464B-B523-2125C08EF619}">
      <dsp:nvSpPr>
        <dsp:cNvPr id="0" name=""/>
        <dsp:cNvSpPr/>
      </dsp:nvSpPr>
      <dsp:spPr>
        <a:xfrm>
          <a:off x="304055" y="1434781"/>
          <a:ext cx="7836761" cy="1081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200" b="0" kern="1200" dirty="0">
              <a:latin typeface="Rockwell" panose="02060603020205020403" pitchFamily="18" charset="0"/>
            </a:rPr>
            <a:t>Three-phase diode rectifier circuits are used widely in high power applications with low output ripple. </a:t>
          </a:r>
        </a:p>
      </dsp:txBody>
      <dsp:txXfrm>
        <a:off x="304055" y="1434781"/>
        <a:ext cx="7836761" cy="1081921"/>
      </dsp:txXfrm>
    </dsp:sp>
    <dsp:sp modelId="{8A690CD0-602A-432F-8132-FEAA78C21C74}">
      <dsp:nvSpPr>
        <dsp:cNvPr id="0" name=""/>
        <dsp:cNvSpPr/>
      </dsp:nvSpPr>
      <dsp:spPr>
        <a:xfrm>
          <a:off x="304045" y="2516704"/>
          <a:ext cx="1044901" cy="17415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B41FC-D96A-4E10-BF83-12B5551C334F}">
      <dsp:nvSpPr>
        <dsp:cNvPr id="0" name=""/>
        <dsp:cNvSpPr/>
      </dsp:nvSpPr>
      <dsp:spPr>
        <a:xfrm>
          <a:off x="1409899" y="2516704"/>
          <a:ext cx="1044901" cy="174150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4D91B-0D77-45B6-A1F3-0B9F238D1818}">
      <dsp:nvSpPr>
        <dsp:cNvPr id="0" name=""/>
        <dsp:cNvSpPr/>
      </dsp:nvSpPr>
      <dsp:spPr>
        <a:xfrm>
          <a:off x="2515753" y="2516704"/>
          <a:ext cx="1044901" cy="174150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7E46C-BF76-43F3-8041-AEA695BFAE3D}">
      <dsp:nvSpPr>
        <dsp:cNvPr id="0" name=""/>
        <dsp:cNvSpPr/>
      </dsp:nvSpPr>
      <dsp:spPr>
        <a:xfrm>
          <a:off x="3621607" y="2516704"/>
          <a:ext cx="1044901" cy="17415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BCC84-FDC7-48BA-820C-654F1CDE57B6}">
      <dsp:nvSpPr>
        <dsp:cNvPr id="0" name=""/>
        <dsp:cNvSpPr/>
      </dsp:nvSpPr>
      <dsp:spPr>
        <a:xfrm>
          <a:off x="4727461" y="2516704"/>
          <a:ext cx="1044901" cy="174150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66221-9B90-4624-AF73-05336FD7320B}">
      <dsp:nvSpPr>
        <dsp:cNvPr id="0" name=""/>
        <dsp:cNvSpPr/>
      </dsp:nvSpPr>
      <dsp:spPr>
        <a:xfrm>
          <a:off x="5833315" y="2516704"/>
          <a:ext cx="1044901" cy="17415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A5166-9E88-4479-BC62-1FB0B37B2250}">
      <dsp:nvSpPr>
        <dsp:cNvPr id="0" name=""/>
        <dsp:cNvSpPr/>
      </dsp:nvSpPr>
      <dsp:spPr>
        <a:xfrm>
          <a:off x="6939169" y="2516704"/>
          <a:ext cx="1044901" cy="174150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DDC58-1B08-46DB-8E3F-D594447FB603}">
      <dsp:nvSpPr>
        <dsp:cNvPr id="0" name=""/>
        <dsp:cNvSpPr/>
      </dsp:nvSpPr>
      <dsp:spPr>
        <a:xfrm>
          <a:off x="202726" y="3827294"/>
          <a:ext cx="7836761" cy="712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200" b="0" i="0" kern="1200" dirty="0">
              <a:latin typeface="Rockwell" panose="02060603020205020403" pitchFamily="18" charset="0"/>
            </a:rPr>
            <a:t>The advantage here is that 3-phase rectification circuits can be used to power many industrial applications such as motor control or battery charging which require higher power requirements than a single-phase rectifier circuit is able to supply.</a:t>
          </a:r>
          <a:endParaRPr lang="en-MY" sz="2200" b="0" kern="1200" dirty="0">
            <a:latin typeface="Rockwell" panose="02060603020205020403" pitchFamily="18" charset="0"/>
          </a:endParaRPr>
        </a:p>
      </dsp:txBody>
      <dsp:txXfrm>
        <a:off x="202726" y="3827294"/>
        <a:ext cx="7836761" cy="712432"/>
      </dsp:txXfrm>
    </dsp:sp>
    <dsp:sp modelId="{D088E5CB-2F3A-430A-BD66-1D705BBD659E}">
      <dsp:nvSpPr>
        <dsp:cNvPr id="0" name=""/>
        <dsp:cNvSpPr/>
      </dsp:nvSpPr>
      <dsp:spPr>
        <a:xfrm>
          <a:off x="238644" y="4565288"/>
          <a:ext cx="1044901" cy="174150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16585-FF55-4356-AE43-C557BC1F37E2}">
      <dsp:nvSpPr>
        <dsp:cNvPr id="0" name=""/>
        <dsp:cNvSpPr/>
      </dsp:nvSpPr>
      <dsp:spPr>
        <a:xfrm>
          <a:off x="1344498" y="4565288"/>
          <a:ext cx="1044901" cy="17415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B400A-6BA0-477A-8660-540450C345FC}">
      <dsp:nvSpPr>
        <dsp:cNvPr id="0" name=""/>
        <dsp:cNvSpPr/>
      </dsp:nvSpPr>
      <dsp:spPr>
        <a:xfrm>
          <a:off x="2450352" y="4565288"/>
          <a:ext cx="1044901" cy="174150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CCE7BF-64C9-4079-973F-18D0D17DB410}">
      <dsp:nvSpPr>
        <dsp:cNvPr id="0" name=""/>
        <dsp:cNvSpPr/>
      </dsp:nvSpPr>
      <dsp:spPr>
        <a:xfrm>
          <a:off x="3556206" y="4565288"/>
          <a:ext cx="1044901" cy="17415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1F542-79B5-443C-8F12-38F4457DA2EC}">
      <dsp:nvSpPr>
        <dsp:cNvPr id="0" name=""/>
        <dsp:cNvSpPr/>
      </dsp:nvSpPr>
      <dsp:spPr>
        <a:xfrm>
          <a:off x="4662060" y="4565288"/>
          <a:ext cx="1044901" cy="174150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51BCA-409E-41F0-9875-4F3528AC7CD3}">
      <dsp:nvSpPr>
        <dsp:cNvPr id="0" name=""/>
        <dsp:cNvSpPr/>
      </dsp:nvSpPr>
      <dsp:spPr>
        <a:xfrm>
          <a:off x="5767914" y="4565288"/>
          <a:ext cx="1044901" cy="174150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4A4F6-71A6-4E76-926C-919AB2794074}">
      <dsp:nvSpPr>
        <dsp:cNvPr id="0" name=""/>
        <dsp:cNvSpPr/>
      </dsp:nvSpPr>
      <dsp:spPr>
        <a:xfrm>
          <a:off x="6873769" y="4565288"/>
          <a:ext cx="1044901" cy="17415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MY"/>
              <a:t>DET40073: POWER ELECTRONICS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01BEF-28CA-485B-A30E-692A9B223E3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F3D5B-5D11-4DBC-B3B8-B549215EC35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263051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21:15.7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19812 8403 0,'21'0'31,"-42"0"16,21-21 47,0 42-32,-21-21-46,42 0 46</inkml:trace>
  <inkml:trace contextRef="#ctx0" brushRef="#br0" timeOffset="2970.46">14372 6308 0,'0'21'62,"0"0"-31,-21-21-31,21 21 16,-21 0 0,21 1-1,0-1-15,-21 21 16,-1 43 15,1-64-15,-21 42-1,21-41 17,0-22-32,-1 0 31,1-22-15,0 1-1,21-21 16,0-22-15,0 22 0,21 0-1,0 21 17,1-1-17,-1 22 1,0 0 15,21 22-15,-21 20-1,1 21 17,-1 1-17,-21-22-15,0 22 16,0-22-1,0-21 17,0-42-1,0 0 0,0 0-15,0 0-1</inkml:trace>
  <inkml:trace contextRef="#ctx0" brushRef="#br0" timeOffset="3316.02">14520 6435 0,'0'21'46,"21"-21"-14,1 0-17,-1 0 1,0 0 0,0-21-1</inkml:trace>
  <inkml:trace contextRef="#ctx0" brushRef="#br0" timeOffset="3612.56">14520 6541 0,'0'21'0,"0"-42"0,-21 42 16,21 0-1,21-21 1,22-21 0,-22 21-1,21-21 16,-21 21-31,0 0 16</inkml:trace>
  <inkml:trace contextRef="#ctx0" brushRef="#br0" timeOffset="4533.55">14901 6329 0,'0'-21'15,"0"0"17,-21 42-32,0 0 31,21 0-31,-21 21 16,0 43-1,21-21 16,0-22-15,42 0 0,0-21-1,1-21 17,-22 0-17,0-21 1,-21 0 15,0 0-31,0 0 16,-21 0-1,0 21 1,-1 21 15,-20 21-15,21-21-1,0-21-15,21 21 16,21-21 31</inkml:trace>
  <inkml:trace contextRef="#ctx0" brushRef="#br0" timeOffset="5094.78">15113 6329 0,'0'0'16,"0"21"0,-21-21-16,21 21 0,-21 22 15,21 20 17,0 1-17,0-43-15,0 42 16,42-20 15,0-22-15,1-21-1,-1-21 1,-21-22 15,-21 22-31,0-42 16,-21-1-1,0 22 17,21 21-32,-43-1 15,1 1 1,0 21 0,21 0 15</inkml:trace>
  <inkml:trace contextRef="#ctx0" brushRef="#br0" timeOffset="5516.63">15282 6181 0,'-21'0'31,"21"21"-15,0 0-1,21-21 1,-21 21 0,21-21-1,1 0 1,-22-42 15,0 21-15,-22 0-1,1-1-15,0 22 32,0 22-17,0-22-15,21 21 16</inkml:trace>
  <inkml:trace contextRef="#ctx0" brushRef="#br0" timeOffset="8569.89">19770 6160 0</inkml:trace>
  <inkml:trace contextRef="#ctx0" brushRef="#br0" timeOffset="14959.93">17992 11430 0,'0'21'47,"21"-21"78,0 0-62,0 0-48,0 0 1,0 0 31,1 0-16,-1 0 0,-21 21-15,21-21 0,-21 22 15,21-22-16,-21 21 1,21-21 0,0 21 15,1-21 0,-22 21-15,21-21-1,-21 21 1,21-21 15,0 0-15,-21 21 0,21-21 30,-21 22-30,21-22 31,-21 21-31,22-21-1,-1 21 16,0-21 1,-21 21-17,21 0 17,0-21-17,-21 21 1,21 1-1,-21-1 17,22-21-17,-1 21 1,-21 0 15,21-21-15,-21 21-1,0 0 17,21-21-17,0 22 1,-21-1 0,21-21 15,-21 21-16,22 0 1,-22 0 0,21 0 15,-21 1-15,21-1-1,-21 0 1,21 0 15,-21 0-31,21 0 16,-21 1-1,21-1 17,1 0-17,-1 0 32,-21 0-31,0 0-1,21 1 1,-21-1 15,0 0-31,21-21 16,-21 42-1,21-21 17,0 1-17,-21 20 1,22-21 0,-22 21 15,21-20-16,-21-1 1,21 21 15,-21-21-15,21 0 0,0 1 30,-21-1-30,0 0-16,0 0 31,0 0 1,21 0-17,-21 1 16,0-1-15,22-21 0,-22 21-1,0 0 1,21-21 0,-21 21-1,0 0 1,21 1-1,-21-1 17,21-21-17,-21 21 1,21 0 15,-21 0-15,0 0-1,21 1 1,-21-1 15,0 0-15,22-21 0,-1 21-1,-21 0 32,21 0-31,-21 1-1,0-1 17,21-21-17,-21 21 1,21 0 15,-21 0-15,21-21-1,-21 21 1,22 1 15,-22-1-15,21-21-1,-21 21 17,0 0-17,0 0 48,21-21 93,-21-21-140,21 21-1,0 0 32,0 0-16,1 0 16,-1 0-15,0 0-17,0 0 1,0 0-1,0 0 32,1 0-31,-1 0 15,0 0-15,0 0-1,0 0 17,0 0-1,1 0-15,-1 0 15,0 0 0,0 0-15,0 0 15,0 0 0,1 0 0,-1 0-15,0 0 31,0 0-16,0 0 125,-21 21 32,21-21-172,1 0 46,-22-21-31,-22 21 141,22-21-156,0 0-1</inkml:trace>
  <inkml:trace contextRef="#ctx0" brushRef="#br0" timeOffset="18265.41">19939 11070 0,'0'-21'31,"21"21"47,-21 21 141,0 0-141,0 1-16,0-1-30,0 0-1,0 0-16,0 0 17,0 0-1,0 1-15,0-1 15,0 0-16,0 0 17,0 0-1,0 0-15,0 1-1,0-1 1,0 0 15,0 0 0,0 0-15,0 0 0,-21-21-1,21 22-15,-21-1 31,21 21-15,0-21 0,0 0 15,0 1-15,0 20-1,0 0 1,0-21 15,0 43-15,0-43-1,0 21 1,21 1 15,-21-22-15,0 21-1,0 1 17,0-1-17,0-21 1,0 0-16,0 22 31,0-22-15,0 0-1,0 21 1,0 1 15,0-1-15,0-21 0,0 21-1,0 1 16,0-1-15,0-21 0,0 22 15,0-22-15,0 0-1,0 0 1,0 21 15,0-20-15,0-1-1,0 21 17,-21 0-17,21-20 1,0 20-1,-21-21 17,21 0-17,0 0 1,0 1 15,-22-1-15,22 0-16,0 0 15,0 0 1,0 0 15,-21 1-15,21-1 0,0 0-1,0 0 32,0 0-31,0 0 15,0 1-15,0-1 15,0 0-16,0 0 17,0 0-1,21-21-31,-21 21 31,0 1 0,0-1 63,-21-42-31,0-1-32</inkml:trace>
  <inkml:trace contextRef="#ctx0" brushRef="#br0" timeOffset="21823.78">19918 11049 0,'0'21'15,"21"-21"32,0 0-31,0 0 31,0 0-16,-21-21-15,22 21-1,-1 0 1,0 0-1,0 0-15,0 0 32,0 0-1,1 0-15,-1 21 15,0-21-16,0 21 1,0-21 0,0 0 15,1 0-15,-1 0-1,-21 22 1,21-22 15,0 21-15,0-21-1,0 0 17,1 0-17,-1 0 16,-21 21-15,21-21 0,0 0 15,-21 21-31,21-21 31,-21 21-15,21-21-1,-21 21 17,43-21-17,-22 22 1,0-1 0,0-21 15,-21 21-16,21-21 1,1 21 0,-1-21 15,-21 21-15,21-21-1,0 21 16,0 1-15,0-22-16,1 0 16,-22 21-1,21-21 17,0 21-17,0-21-15,0 21 31,0 0-15,1 0 0,-1-21-16,-21 22 15,21-22 17,0 21-17,21-21 1,-42 21-1,22-21 1,-22 21 0,21 0-1,0 0 1,0 1 15,0-22-15,-21 21-1,21-21-15,-21 21 16,22 0 15,-1 0-15,0 0 0,0 1 15,0-1-16,0 21 1,1-21 0,-22 22 15,21-22-15,-21 0-1,21-21-15,-21 21 31,21 0-15,0 22 0,-21-22-1,43 0 17,-43 21-17,21-21 1,0 22-1,0-22 17,-21 0-17,21 21 1,0 1 15,-21-22-15,22 0-1,-22 0 1,21 22 15,0-1-15,0-21 0,0 0 15,-21 22-16,21-22 1,-21 0 0,22 0 15,-22 0-15,21 0-1,0-21 16,-21 43-15,21-22 0,-21 0-1,21 0 17,0 22-17,-21-22 1,22 0 15,-22 0-31,21 0 16,0 22-1,-21-22 17,21 0-17,-21 0 1,21 21-1,-21-20-15,0-1 32,21 0-17,1 0 1,-1-21 0,-21 21 30,21 0-46,-21 1 16,21-1 0,-21 21 15,21-42-15,-21 21-1,21-21 16,-21 21-15,22 1 0,-22-1-1,21 0 17,-21 0-17,0 0 1,0 0 15</inkml:trace>
  <inkml:trace contextRef="#ctx0" brushRef="#br0" timeOffset="22843.34">22140 13399 0,'21'0'62,"1"0"32,-1 0-78,0 0 15,0 0-15,0 0 15,0 0-16,1 0 1,-22-22 0,21 22-1,0 0-15,21 0 32,-21 0-1,1 0 0,-1 0-15,21 0 15,-21 0-15,0-21-1,1 21 16,-1 0-15,0 0 15,0 0 1,0 0-1,0 0-16,1 0 1,-22-21 109</inkml:trace>
  <inkml:trace contextRef="#ctx0" brushRef="#br0" timeOffset="26358.02">22648 11007 0,'0'21'0,"-21"-21"78,21 21-31,21-21-32,-42 0 48,21 21-1,0 0-46,21 1-1,-21-1 17,0 0-32,0 0 15,0 0 1,0 0 0,0 1-1,0-1 16,0 0-31,0 0 16,21 0-16,-21 22 31,0-22 1,0 0-17,0 0-15,0 0 16,22 0 15,-22 1-15,0-1-1,0 21 1,0-21 15,0 0-15,0 1-1,0-1 17,0 21-17,0-21 1,0 0 0,0 1 15,0-1-16,0 21 1,0-21 15,0 0-15,0 1 0,0-1-1,-22 0 16,22 21-15,0 1 0,0-1 15,0 0-15,0 1-1,0-22 1,0 21 15,0 22-15,0-43-1,0 21 17,-21 0-17,21-20 1,0 20-1,0 0 17,0 1-17,0-22 1,-21-21-16,21 42 31,0-21-15,0 0-1,0 1-15,0-1 16,-21 0 15,21 0-15,0 0 0,0 0-1,0 1 16,0-1-15,0 0 0,0 0 15,0 0-15,0 0-1,0 1 1,0-1 15,0 0-15,0 0-1,0 0 17,0 0-17,0 22 1,0-22 15,0 0-15,0 21-1,0-20 1,0-1 15,21 0-15,-21 0-1,0 0 1,0 0 15,0 1-15,21-1 0,-21 0 15,21 0-16,-21 0 1,0 0 0,22 1 15,-44-22 0,22-22-15,0 1 15,22 21-31,-22-21 0</inkml:trace>
  <inkml:trace contextRef="#ctx0" brushRef="#br0" timeOffset="29694.87">22648 11049 0,'21'0'15,"-21"21"17,22-21 61,-1 0-77,0 0 0,-21 21-16,21-21 15,21 0 1,1 0 15,-22 0-15,0 0-16,0 0 15,22 22 1,-1-22 15,-21 21-15,21-21-1,-20 21 17,20-21-17,0 21 1,-21-21 15,1 21-15,20-21-1,-21 21 1,0 1 15,22-1-15,-22-21 0,0 21 15,0-21-16,0 21 1,22 0 15,-22-21-15,0 21 0,0 1-1,0-1 16,0 0-15,1 0 0,-22 0-1,21 0 17,0-21-17,-21 22 1,21 20-1,0-21 17,0 0-17,1 22 1,-1-22 15,0 0-15,0 0-1,0 0 1,-21 0 0,21 1-1,1-1 17,-22 0-32,21 0 15,0 0 16,-21 0-15,42 1 0,-42-1 15,21 0-15,1 0-1,-1 0 32,0 22-31,0-1-1,0-21 17,0 0-17,1 0-15,-1 1 16,-21 20-1,21 0 17,0-21-17,0 22 1,0-1 15,1-21-15,-1 22-1,0-1 1,0 0 15,0-21-15,0 22 0,-21-22 15,22 0-16,-1 21 1,-21 1 0,21-22 15,-21 0-15,21 0-1,-21 0 16,0 1-31,21-1 16,0 0 0,1 0 31,-22 0-32,0 0 1,21-21-16,-21 22 31,21-22-15,-21 21-1,21 21 1,-21-21 15,21-21-31,-21 21 16,21 1-1,-21-1 17,22-21-32,-22 21 15,21 0 1,0 0 31,0 0-32,0 1 1,-21 20 0,21 0 15,1-21-15,-22 1-1,21-1 16,0 0-15,0-21 15,-21 21-31,21-21 32,-21 21-32,0 0 15,21-21 1,-21 22 15,22-1-15,-1-21 15</inkml:trace>
  <inkml:trace contextRef="#ctx0" brushRef="#br0" timeOffset="30565.87">24850 13420 0,'0'-21'62,"21"21"-46,0 0 0,0 0-1,0 0 1,0 0-1,1 0-15,-1-22 32,21 22-17,-21 0-15,22 0 32,-22 0-17,0-21-15,0 21 16,0 0-1,0 0 17,22 0-17,-22 0 1,0 0 15,0 0-31,0 0 16,22-21-1,-22 21 32,0 0 16,0 0-32,0 0 0</inkml:trace>
  <inkml:trace contextRef="#ctx0" brushRef="#br0" timeOffset="33515.53">25442 11028 0,'-21'0'78,"21"21"-15,21-21-63,-21 21 15,21-21 1,-21 21-16,0 1 15,0-1 17,0 0-17,0 0 1,0 0-16,0 0 16,0 22 15,0-22-16,0 0 1,-21 0 15,21 22-15,0-22 0,0 0-1,0 21 16,0-21-15,0 1 0,0 20-1,0-21 17,0 0-17,0 0 1,0 1 15,-21 20-15,21-21-1,0 0-15,0 0 32,0 1-17,0 20 1,0-21-1,0 0 17,0 0-17,0 1 1,0-1-16,0 0 16,0 21 15,0 1-16,0-1 1,0-21 0,0 21 15,-21 1-15,21-22-1,0 21 16,0-21-15,0 22 0,21-22 15,-21 21-15,0 22-1,0-43 16,0 21-15,21 1 0,-21-22-1,0 21 17,0-21-17,0 22 1,0-22-1,0 21 17,0 0-17,0-20 1,0 20 15,0-21-15,0 0-1,0 0-15,0 1 16,0-1 15,-21 0-15,21 0 0,0 21 15,0-20-16,0-1 1,-21 0 15,21 0-15,0 0-16,0 0 31,0 1-31,0-1 47,0 0-31,0 0-1,0 0 17,0 0-17,0 1 16,0-1 48,21-42-1,-21-1-63,0 1 1,0 0-16</inkml:trace>
  <inkml:trace contextRef="#ctx0" brushRef="#br0" timeOffset="36705.85">25400 11028 0,'0'21'31,"21"-21"32,0 0-48,0 0 17,1 0-32,-22-21 15,42 21 1,0-21 15,-21 21-15,22 0-1,-22 0 1,0 0 15,0 0-31,22 0 16,-22 0 0,0 0 15,21 0-16,1 0 1,-22 21 0,0 0 15,21 0-15,-21-21-1,1 21 16,-1 1-15,0-1 0,0 0 15,0 0-15,0 0-1,1 0 1,-1 1 15,0-1-15,0 0-1,0-21 1,0 21 15,1 0-15,-1 0-1,21 1 17,0-1-17,-20 0 1,20 21 0,-21-21 15,0 1-16,22 20 1,-22-21 15,21 21-15,0 1 0,-20-1-1,20-21 16,-21 22-15,21-22 0,-20 0 15,-1 21-15,0-21-1,-21 1 16,21-1-15,0 0 0,0 21-1,1 1 17,-1-22-17,0 0 1,-21 42 15,21-41-15,0 20-1,0-21 1,1 0 15,-22 0-15,21 22-1,-21-1 1,21-21 15,0 22-15,0-43 0,0 42 15,1-21-16,-1 0 1,0 22 15,0-43-15,0 21 0,0 0-1,1 0 16,20 0-15,-21 0 0,0 1 15,0-1 0,-21 0-31,22 0 16,-1 0 15,0 22-15,0-43-1,-21 42 17,21-21-1,-21 0-16,0 0 1,0 1-16,0-1 31,21 0-15,-21 0 0,0 0 15,22 22-16,-22-22 1,0 0 0,21 0 15,0-21 0,-21 21 0,21 0-15,-21 1 0,21-22-1,-21 21 17,21 0-17,-21 0 1,22 0-16,-22 0 47,21-21-32,-21 22 1,21-22 15,-21 21-15,0 0 78,0-42-48</inkml:trace>
  <inkml:trace contextRef="#ctx0" brushRef="#br0" timeOffset="37461.85">27686 13293 0,'21'0'47,"0"0"-32,0 0 16,1 0-15,-1 0 0,0 0-1,0 21 17,0-21-17,0 0 1,1-21-1,-1 21 1,0 0 15,0 0-15,0 0-16,0 0 47,1 21-47,-1-21 15,0 0 1,0 0 15,0 0-15,22 0 0,-22 0-1,0 0 32,0 0-31</inkml:trace>
  <inkml:trace contextRef="#ctx0" brushRef="#br0" timeOffset="39670.36">28215 11070 0,'0'-21'0,"0"0"47,0 42 94,0 0-126,0 0-15,0 1 16,0-1-16,0 21 15,0 0 17,0-20-32,0 41 15,21-21 1,-21 22 15,0-22-15,0 22-1,21-22 1,-21 0 15,0 1-15,0 20 0,22-20 15,-1-1-16,-21 0 1,0-21 0,0 22 15,21-1-15,-21-21-1,0 0-15,0 22 31,0-22-15,0 0-16,-21 21 16,21 22-1,0-22 17,0 43-17,0-43 1,0 22 15,-21-1-15,-1-20-1,22 20 1,0 1 15,-21-22-15,21 43 15,0-43-15,-21 0-1,21 1 1,0-1 0,0 0 15,0 1-16,0-1 1,0-21 0,21 0 15,-21 22-15,0-22-1,-21 21 16,21 0-15,0 1 0,0-22-1,0 0 17,0 0-17,0 0 1,-21 1 15,21-44 16,21-41-16,-21 21-31</inkml:trace>
  <inkml:trace contextRef="#ctx0" brushRef="#br0" timeOffset="42518.99">28173 11028 0,'21'0'31,"-21"21"0,0-42 47,21 21-78,0 0 31,-21-21-31,21 21 16,1 0-16,-1 0 16,0 0-1,0 0 1,0 0 0,22 0-1,-1 0 1,0 21 15,1-21-15,-22 0-1,21 0 17,-21 21-17,0 21 1,1-20 15,20-1-15,-21 0-1,0 0 1,0 21 15,1-20-15,-1 20-1,0-21 1,21 0 15,-21 0-15,1 1 0,-1-1 15,0 0-16,21 0 1,-21 0 15,22 0-15,-1 22 0,-21-22-1,22 0 1,-22 21 15,42 1-15,-42-22-1,1 21 17,-1-42-32,0 43 15,21-22 1,-21 21-1,22 0 17,-22 1-17,0-1 1,-21-21 15,21 0-15,0 1-1,-21-1-15,0 0 32,22 0-17,-22 0 1,21 22 0,0-22 15,0 21-16,0 0 1,-21-20 0,21 20 15,22-21-15,-22 0-1,0 0 16,0 1-15,-21-1 0,21 0-1,1 0 17,-1 0-17,-21 0 1,42 1 15,-42 20-15,21-21-1,0 0 17,-21 0-17,22-21-15,-22 22 16,21-1-1,-21 0 17,21 21-17,0-21 1,-21 1 0,21-1 15,0 0-16,1 0 17,-1 0-17,0 0 1,0 22 0,0-1 30,0-21-30,1 0 0,-22 1-1,21-1 1,0 0 0,0 0-1,-21 0 1,21 0 15,-21 1-15,0-1-1,0 0 17,21-21-17,-21 21 1,22 0-1,-1 22 17,-21-22-17,0 21 1,21-42 15,-21 21-15,21-21-1</inkml:trace>
  <inkml:trace contextRef="#ctx0" brushRef="#br0" timeOffset="43395.5">30395 13335 0,'0'0'0,"21"21"78,1-21-78,-1 0 16,0 0-1,0 0 1,-21 21-16,42-21 31,1 0-15,-22 22-1,21-22 17,-21 21-17,1-21 1,-1 0 0,0 0-1,0 21 16,0-21-15,0 0 15,1 0-31,20 0 32,-21 0-1,-21 21 0,21-21-15,0 0 31,-21-21-32,22 21 1,-1 0 31,0 0 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18:14.48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21188 10689 0,'21'0'141,"-42"0"-94,21 21-16,21-21 203,-21-21-218,21 21 78,-21-21-63,-21 21-31,21 21 31,-21-21 0,21-21-15,21 21 0,-42 0 77,42 0-61,0 0 61,-21 21-77,21-21 47,0 0-48,1 0 16,-22 21 16,21-21 0,-21 22-31,21-22-1,-21 21 64,21-21-48,-21 21-16,0 0 1,21-21 0,-21 21 46,21-21-31,-21 21-15,0 1 47,22-22-48,-22 21-15,21-21 47,-21 21-31,0 0 31,21-21-47,-21 21 31,21-21 16,-21 21-16,0 1 0,21-22 16,-21 21-47,21-21 16,-21 21-1,22-21 17,-22 21-1,21-21 0,-21 21 0,21-21-15,-21 21 15,21-21-15,-21 22-1,21-22 17,-21 21-17,21-21 1,1 21 0,-1 0 15,-21 0 0,0 0-15,21-21 15,-21 22-15,21-1-1,-21 0 16,21 0-15,0 0 31,-21 0-16,22-21-15,-22 22 15,21-22-15,-21 21 15,21-21-31,0 21 31,0 0 16,-21 0-16,21-21-15,-21 21 0,22 1 15,-22-1 0,0 0-15,21-21-1,-21 21 1,0 0 0,0 0 15,21-21-16,-21 22 1,0-1 0,21-21-1,-21 21 1,0 0 15,21-21-15,-21 21-16,21-21 47,-21 21-47,0 1 47,22-1-16,-22 0 0,21-21-15,-21 21 15,21-21-31,-21 21 31,21-21-15,-21 21 15,0 1 0,21-22-15,0 21 31,-21 0 31,0 0-47,0 0 0,22-21-15,-22 21 47,0 1-17,21-22 17,-21-22-32,21 22-15,0 0 31,0 0-16,0 0 0,1 0 0,-22-21 1,21 21-1,0 0 0,0 0 32,0 0-32,0 0 16,1 0 0,-1 0-16,0 0 31,0 0-30,0 0 15,0 0-16,1 0 16,-1 0 46,0 0-30,-21 21-47,21-21 46,0 0-15,-21-21 156</inkml:trace>
  <inkml:trace contextRef="#ctx0" brushRef="#br0" timeOffset="3000.29">22669 10456 0,'22'0'0,"-44"0"78,1-21-62,42 21 77,1 0-77,-22 21 0,-22 1 15,1-22-15,21 21-1,0 0 1,0 0-1,0 0 1,0 0 15,0 1-15,0-1 0,0 0 15,0 0-16,0 0 17,0 0 15,0 1-16,0-1 0,0 0 0,0 0 1,0 0-17,-21-21 1,21 21-1,0 1 1,0-1 0,0 0-1,0 0 1,0 0 15,0 0-15,0 1 15,0-1-31,0 0 16,0 0-1,0 0 1,0 0 0,0 22 15,0-22-16,0 0 1,0 21 15,0-20-15,0-1 0,0 0-1,0 0 16,0 0-15,0 0 0,0 1-1,0-1 17,21 0-17,-21 0 1,0 0 31,0 0-47,0 1 31,0-1 0,0 0-15,0 0-1,21 0 17,-21 0-17,0 1 1,0-1-16,0 0 16,0 0 15,0 0-16,0 0-15,0 1 16,0-1 15,0 0-15,0 0 15,0 0-15,0 0 15,22-21-31,-22 22 16,0-1 31,0 0-1,-22-21 1,22 21-15,0-42 61</inkml:trace>
  <inkml:trace contextRef="#ctx0" brushRef="#br0" timeOffset="8704.93">22648 10435 0,'0'-21'109,"21"21"-62,1 0-16,-22-21-15,21 21 0,0 0 46,0 0-31,0 0-15,0 0 0,1 0 15,-1 0-15,0 0 15,0 0 16,0 0 15,0 0-15,1 0-16,-1 21 1,0-21 14,0 0-30,-21 21 0,21-21 15,0 0 0,-21 21-15,22-21 31,-1 0-16,-21 22-15,42 20 77,-21-42-93,0 0 32,-21 21-17,22-21 1,-1 0 31,-21 21-32,21-21 1,0 0 31,-21 21-47,21-21 15,-21 22 17,21-22-17,1 0 17,-22 21-17,21-21 1,0 21 31,-21 0 0,21-21-32,0 0 16,-21 21-15,21-21 15,-21 21 16,22-21-47,-1 0 47,0 0 0,0 0-16,-21 22-31,21-22 31,-21 21-15,21-21 0,-21 21-1,22-21 1,-22 21 15,21-21-15,-21 21-1,21-21 1,-21 21 15,0 1-15,21-22 0,-21 21 15,21-21-16,-21 21 1,21-21 15,-21 21-15,22-21 0,-22 21-1,0 0 16,21-21-15,-21 22 0,21-22 15,-21 21 0,21-21-15,-21 21-1,21-21 17,-21 21-17,0 0 1,21-21 15,-21 21-15,22-21-1,-22 22-15,0-1 47,0 0-31,21-21 15,-21 21-15,0 0-1,21 0 1,0-21 15,-21 22-15,0-1 0,0 0-1,21-21 16,0 21-15,-21 0 0,0 0 15,0 1 0,22-22-15,-22 21 15,0 0 0,21-21-15,-21 21 15,21 0 0,-21 0 1,21-21-17,-21 22 17,21-22-17,-21 21 1,21-21 15,-21 21-31,22-21 31,-22 21-15,21-21 0,0 0 15,-21 21 0,21-21-31,0 21 47,0-21-31,-21 22-1,22-1 32,-1-21-31,-21 21-1,0 0 17,21-21-17,-21 21 1,0 0-1,21-21-15,-21 22 32,0-1-1,21 0-15,-21 0 15,21 0-16,-21 0 1,0 1 15,22-22-15,-22 21 0,21-21-1,-21 21 32,0 0 16,21-21 218,0 0-250,0-21 0,0 21 1,1 0-1,-1 0-16,0 0 17,0 0 15,0 0-1,0 0 17,1 0-32,-22 21-15,21-21 15,0 0 0,0 0 16,0 0-31,-21 21 15,21-21-15,1 0 15,-1 0 31,-21 21-15,21-21 0,0 0-16,0 0 48,-21-21-33,0 0 79</inkml:trace>
  <inkml:trace contextRef="#ctx0" brushRef="#br0" timeOffset="11441.54">24871 10435 0,'0'-21'63,"0"0"77,0 42-15,0 0-94,0 0 1,-21 1-17,21-1 1,0 0 0,0 0-1,0 0 1,0 0-1,0 1 17,0 20-17,-22-21 1,22 0 15,0 0-15,0 1-1,0-1 1,-21 0 15,21 21-15,0-21 0,0 1 15,0 20-16,0-21 1,0 0 0,0 22 15,0-22-15,0 0-1,0 21 16,0-21-15,0 1 0,0 20-1,0 0 17,0-21-17,0 22 1,0-22 15,0 0-15,0 21-1,0-20 1,0-1 15,0 21-15,0-21-1,0 0 1,0 1 0,0-1-1,0 0 1,0 0 0,0 0 15,-21 0-16,21 1 1,0-1 15,0 0-15,0 0 0,0 0-1,0 0 16,0 1-15,21-1 0,-21 0 31,0 0-47,0 0 15,0 0 32,0 1-47,0-1 31,0 0-15,0 0 15,21-21 94,-21-21-109</inkml:trace>
  <inkml:trace contextRef="#ctx0" brushRef="#br0" timeOffset="17257.2">24892 10393 0,'0'21'31,"0"-42"16,21 21 62,0 0-77,0 0-17,1 0 17,-1 0-1,0 0 0,0 0-15,0-21-1,0 21 17,1 0-17,-1 0 16,0 0-15,0 0 15,-21 21 1,21-21 30,0 0-46,-21 21-16,22-21 31,-1 0-15,-21 21-1,21-21 16,-21 21-15,0 1 15,21-22-15,0 0 15,-21 21-31,21-21 31,1 0 16,-1 0-31,-21 21 0,21-21 30,-21 21-14,21-21-1,-21 21-15,21-21 15,-21 21-16,21-21 1,1 22 15,-1-22-15,0 21 15,0-21 0,-21 21-15,21-21 0,-21 21-1,21-21 1,1 21 15,-1-21-15,-21 21 15,21-21-15,0 0 15,-21 22 0,21-22-15,-21 21-1,21-21 17,-21 21-17,22-21-15,-22 21 16,0 0 0,21-21 15,-21 21-16,21-21 1,-21 22 31,21-22-31,-21 21-1,21 0 16,-21 0 1,21-21-17,-21 21 17,22-21-17,-22 21 1,21-21 15,-21 22-15,0-1-1,21-21 1,-21 21 15,21-21-15,-21 21-1,21-21 17,-21 21-17,21-21 17,-21 21-17,0 1 1,22-22-1,-22 21 1,21 0 15,-21 0 1,21-21-17,-21 21 16,0 0-15,21 1 0,-21-1 15,21-21-15,-21 21-1,0 0 1,21 0 15,1 0 16,-1-21 0,-21 22-47,21-22 31,-21 21-15,21-21-1,-21 21 1,21-21 15,0 0-15,-21 21-1,22-21 17,-22 21-17,21-21 1,-21 21 0,21 1 15,-21-1-16,21-21 1,-21 21 0,21-21 15,-21 21-15,21 0-1,-21 0 16,22 1 1,-22-1-1,21-21 0,-21 21-15,0 0 15,21-21-15,-21 21-1,21 0 1,-21 1 15,0-1-15,21-21-16,0 42 31,-21-21 0,22-21-15,-22 21 0,21 1 15,0-22 16,-21 21-47,0 0 125,0 0 31,0 0-109,0 0 15,0 1-15,0-1 0,21-21 47,0 0-32,-21-21-62,21 21 32,1 0-1,-1 0 0,0 0 0,0 0 1,0 0-1,0 0 16,1 0-32,-1 0 17,0 0 30,-21-22-46,21 22-1,0 0 32,0 0-31,1 0 15,-1 0 16,0 0-16,0 0 16,0 0-16,22 22 188,-43-44-219</inkml:trace>
  <inkml:trace contextRef="#ctx0" brushRef="#br0" timeOffset="20731.84">27051 10414 0,'21'0'16,"-42"0"31,21-21 0,21 21 15,-21 21 1,0 0-48,0 0 16,0 1-15,0-1 0,0 0-1,0 0 1,0 0 0,0 0-1,-21 1 1,21-1 15,0 0 0,0 0-15,-21-21 15,21 21-31,0 0 31,0 1 16,0-1-15,-21-21-32,21 21 31,0 0-16,0 0 1,0 0 0,0 1-1,0-1 1,-22 0 0,22 0 15,0 21-16,0-20 1,0-1 0,0 0 15,0 0-15,0 0-1,0 0 16,0 1-15,0-1 0,0 0-1,0 21 17,0-21-17,0 1 1,0-1 15,0 0-15,0 0-1,0 0 17,0 0-17,-21 1 1,21-1-16,0 0 15,0 0 17,0 0-17,0 0 1,0 1 31,0-1-32,0 0 1,0 0 15,0 0-15,0 0 15,0 1-15,0-1 15,0 0 0,0 0 1,0 0-17,0 0 1,0 1 15,0-1 0,0 0 1,21-21-17,-21 21 1,0 0 15,0 0 16,0 1 0,0-1-16,0 0 47,22-21 16,-22 21-63,0-42 32</inkml:trace>
  <inkml:trace contextRef="#ctx0" brushRef="#br0" timeOffset="24781.37">27051 10372 0,'-21'0'15,"21"21"1,0-42 15,21 21 16,0 0-16,-21 21-31,21-21 63,0 0-48,1 0 1,-1 0 0,0 0 15,0 0-16,0 0 1,0 0 0,1 0-1,-1 0 17,-21 21-17,21-21 1,0 0-1,0 0 1,0 0 15,1 21-15,-1-21 0,0 21-1,0-21 16,0 22-15,0-22 0,-21 21-1,22-21 1,-1 21 0,0 0 30,0 0-30,0-21 0,-21 21-16,21-21 15,1 22 17,-1-22-17,-21 21-15,21-21 16,0 21 15,0 0-15,-21 0-1,21-21 1,-21 21 15,22-21-15,-22 22-1,21-1 17,0 0-17,21 21 17,-42-21-1,21-21-16,-21 22 1,22-1 0,-1 0 15,0-21-15,-21 21-1,21 0 16,0 0-15,0-21 0,1 22-1,-1-22 1,-21 21 0,21 0-1,0-21 1,-21 21 15,21 0-15,-21 0-1,21-21 17,-21 22-17,22-1 1,-1-21-1,-21 21 17,21 21-17,-21-21 1,21-21 0,-21 22 15,0-1-16,0 0 1,21 0 15,0 0-15,-21 0 15,22-21-31,-22 22 31,0-1-15,21 0 0,0 0 15,-21 0-15,21 0-1,0 1 16,0-1-15,1 0 0,-1 0 15,0-21 0,-21 21-31,21-21 16,0 21-1,0 1 32,1-1-31,-1 0 0,0-21 15,-21 21-31,21-21 15,0 21 1,0 0 15,1 1-15,-22-1 0,21 0 15,0 0 0,-21 0-15,21 0 15,-21 1-15,0-1 30,21-21 1,-21 21 16,0 0 31,0 0-63,21-21 31,1 0-15,-1 0-16,-21 21-31,21-21 16,0 0 0,0 0-1,0 0 1,1 0 0,-1 0 30,0 0-14,0 0-17,0 22 17,0-22-17,1 0 1,-1 0 15,-21 21-15,42-21-1,-21 0 1,0 0 15,-21-21 204</inkml:trace>
  <inkml:trace contextRef="#ctx0" brushRef="#br0" timeOffset="61273.74">29168 10393 0,'21'0'47,"-21"-21"63,0 42-48,0 0-15,0 0 0,0 0-16,0 1-15,0-1 15,0 0-15,0 0 15,0 0 16,-21-21-32,21 21 1,0 1 0,0-1 15,0 0-15,0 0 15,0 0 0,-22-21 0,22 21-31,0 1 47,0-1-16,0 0 1,0 0-1,0 0-15,0 0 15,0 1 0,0-1-15,0 0-1,0 0 17,0 0-17,0 0 1,0 1-1,0-1 17,0 0-1,0 0-15,0 0 15,0 0 0,0 1-15,0-1-1,0 0 17,0 0-1,0 0-16,0 0 1,0 1 0,0-1 15,0 0 0,0 0-15,0 0 15,0 0-15,0 1 15,0-1-15,0 0 15,0 0-16,0 0 17,0 0-1,0 1-15,0-1 15,0 0 0,0 0-15,0 0 15,0 0-15,0 1-1,0-1 1,0 0 15,0 0-15,0 0-1,0 0 17,0 1-1,0-1-16,0 0 17,0 0-17,0 0 1,0 0 15,0 1-15,0-1 15,0 0 32,0 0-48,0 0 16,0 0 1,0 1-1,0-1-15,0-42 77,0-1-77,0 1-16</inkml:trace>
  <inkml:trace contextRef="#ctx0" brushRef="#br0" timeOffset="66301.19">29231 10393 0,'0'21'0,"0"-42"31,21 21 63,0 0-63,1 0-15,-1 0 15,0 0-15,0 0 15,0 0 0,0 21-15,1-21 0,-1 0-1,0 0 16,0 0-15,0 0 15,0 0-15,1 0 15,-22 21-31,21-21 31,0 0-15,0 0 0,-21 21 31,21-21-32,0 0 32,-21 22-31,22-22-1,-1 0 1,0 0 0,-21 21 15,21-21-16,0 0 1,-21 21 15,21-21-15,-21 21 0,22-21 15,-22 21-16,21-21 1,-21 21 0,21-21 15,0 22 0,0-22 16,-21 21-31,0 0 15,21-21-15,1 0 15,-22 21-16,21-21 17,-21 21-17,21-21 17,-21 21-17,21-21 16,0 0 32,-21 22-47,21-22 15,-21 21-16,22-21 32,-22 21-31,21-21 46,-21 21-46,21-21 47,-21 21-48,21-21 32,-21 21-31,21-21 15,-21 22-15,21-22-1,-21 21 16,22-21-15,-22 21 0,21-21 15,-21 21 0,21-21-15,-21 21-1,21-21-15,-21 21 47,21-21-15,-21 22-17,21-22 16,-21 21-15,22-21 15,-22 21 1,21-21-17,-21 21 1,21-21 15,-21 21-15,0 0-1,21-21 1,0 22 15,0-22-15,-21 21 15,22-21 0,-22 21-15,21-21 0,-21 21-1,21 0 1,0 0 15,-21 1 0,21-1-15,0 0 15,-21 0-15,22-21 15,-22 21-15,21-21 15,-21 21-15,0 1-1,21-22 1,0 21 15,-21 0-15,0 0-1,21-21 1,-21 21 0,0 0 15,21 1-16,-21-1 17,22-21-17,-22 21 1,0 0 0,21-21 15,-21 21-31,21-21 15,-21 21 1,21 1 31,-21-1-31,21-21-1,-21 21 16,0 0 1,21 0-1,1-21 0,-22 21-31,0 1 47,21-22-31,-21 21-1,21-21 17,-21 21-17,0 0 1,0 0-1,21-21 17,-21 21-17,0 1 1,21-22 15,-21 21 0,21-21 79,-21 21-95,22 0 64,-1-21-33,-21 21 95,0 0-78,21-21-48,-21-21 79</inkml:trace>
  <inkml:trace contextRef="#ctx0" brushRef="#br0" timeOffset="67826.42">30946 11980 0,'21'0'94,"0"0"-31,-21 22-16,21-22-16,0 0 47,0 0-16,1 0-30,-1 0 15,0 0-1,0 0-30,0 0 15,0 0 1,1 0 14,-1 0-14,0 0-1,0 0 0,0 0 0,0 0 1,1 0 61,-1 0-46,0 0-31,-21 21 156</inkml:trace>
  <inkml:trace contextRef="#ctx0" brushRef="#br0" timeOffset="71267.709">31348 10456 0,'-21'0'47,"21"-21"141,0 0-142,0 42 64,21 0-79,-21 1 0,0-1-15,0 0 0,0 0-1,0 0 16,-21-21-15,21 21-16,0 1 31,0-1-15,-22-21 0,22 21 15,0 0-16,0 0-15,0 0 32,-21 1-1,21-1-15,0 0-1,-21-21 1,21 21-1,0 0 1,0 22 0,0-22 15,0 0-15,0 0-1,0 0 1,0 0 15,0 1-15,0 20-1,-21-21 17,21 0-17,0 0 1,0 1-1,21 20 17,-21-21-17,0 0 17,0 0-17,0 1-15,0-1 16,0 0-1,21 21 17,-21-21-17,0 1 1,0 20 0,0-21 15,0 0-16,21 0 1,-21 22 0,0-22 15,22 0-15,-22 0-1,0 0 16,0 22-15,0-22 0,0 0-1,0 21 17,0-20-17,0-1 1,0 0-1,-22 0 17,22 0-17,0 22 1,0-22 15,0 0 0,0 0 1,0 0-1,0 0 63,22-21 31,-22-21-94</inkml:trace>
  <inkml:trace contextRef="#ctx0" brushRef="#br1" timeOffset="91615.4">22415 12171 0,'-21'0'16,"21"-21"0,21 21 15,-21-21 0,-21 21 47,21-22-62,-21 22 125,21-21-126,0 0 1,0 0 15,-21 21 63,21 21 62,21-21-140,-21 21 15,-21-21-15,42 21 124,0-21-124,0 0 15,1-21-15,-1 21-16,0 0 31,0 0-15,0 0-1,0 0 1,1 0 15,-1 0-15,0 0-1,0 0 17,0 0-17,0 0 1,1 0-1,-1 0 17,0 0-17,0 0 1,0 0 31,-42 0 15,21 21-46,-21-21 0,0 0 15,0 0 0,21-21 78,21 21-93,-21-21 47,0 42 124,-21-21-171,21 21-1,0 1 1,0-1 15,0 0-31,0 0 31,0 0-15,0 0 0,0 1 15,0-1-15,0 0 15,0 0 0,0 0-15,0 0 15,0 1 16,0-1 0,-22 0 0,22 0-16,-21-21 234,21-21-249,-21 21 0,0-21 15,0 21 0,21-21-15,-21 21 15,21-22-15,-22 1 31,1 21-32,21-21-15,-21 21 16,21-21-1,-21 0 17,21 0-17,-21 21 1,21-22-16,-21 22 31,-1-21 0,1 21 16,21-21-31,21 21 31,-21-21-32,22 21 1,-22-21 15,-22 21 16,1-21-47,0 21 16,-21 0 15,21-22-15,-1 22-1,44 0 32,-1 0-31,0 0-1,0 0 1,0 0 31,-21-21-31,-21 21 15,0 0-16,0 0 1,0 0 15,42 21 1,0-21-17,0 0 1,21 0-1,1 0 1,-22 0 0,-21-21 15,-21 21-15,0 0-1,-22 21 1,22-21-1,21 22 17,42-22-17,22 21 17,-1-21-17,-20 0 1,-22 0-1,-42 0 32,0 0-31,42 0 78,0 0-79,0 0-15,-21 21 16,21-21-16,0 0 16,-42 0 15,-21 0-16,-22 0 1,-20 21 0,-22 0 15,85 0-15,42-21-1,21 0 1,-21 0-1,106-21 1,-21-21 0,-21 21-1,-22 0 17,-84 21-17,-42 21 16,-22-21-15,-21 42 0,43-42-1,42 21 1,42 0 15,42-21-15,22-21-1,0 0 17,-22 0-17,-42 0 1,-84 21 0,-22 42 15,-21-21-16,43 22 1,84-43 15,42 21-15,43-42 0,-21-1-1,-43 1 16,-21 21-31,-42-21 16,-21 21 0,-43 21 15,-42 22-15,85-22-1,105-21 32,-41 0-47,-1 0 0,21-21 16,64-1-1,-43 1 17,-84 21-17,0 0-15,-21 0 16,-64 43-1,21-1 17,43-21-17,63-21 1,43 0 15,63-21-15,-43 0-1,-41 0 1,-65 21 15,-62 21-15,-22 21 0,64-21-1,20 22 16,65-43-15,20 0 0,22-22 15,-22 1-15,-63 0-1,-63 42 1,-22 0 15,43 1-15,21-1-1,63-21 17,22 0-17,41-21 1,-83 21-1,-44 0 17,1 0-32,-63 42 15,20-21 1,22 21 15,63-20-15,42-22-1,1-22 1,-43 22-16,43-21 31,-43 0-15,-64 42 0,-20 0 15,21 1-16,20-1 1,65 0 0,20-21 15,1-42-15,-43 20-1,-63 22 32,20 0-47,-41 43 16,21-43-1,42 21 1,42-21 15,0 0-15,-21-21-1,-21 0 17,-21-1-17,-21 22 1,21 0-16,-64 0 31,0 0-15,43 0-1,63-21 17,43 0-17,-43 0-15,21 0 16,-21 0 0,-42-1 15,0 22-31,-64 0 15,22 0 1,42 22 0,42-22 15,21 0-15,43-22-1,-43-20 16,-21 21-15,-84 0 0,-22 21 15,1 21-15,-1 0-1,106 0 1,43-42 15,63-21-15,-43-22-1,-84 22 1,-84 21 15,-22 21-15,21 21-1,64-21-15,0 42 32,63-42-17,64 0 1,21-21 0,-64-21 15,-41 21-16,-44-1 1,-20 22 0</inkml:trace>
  <inkml:trace contextRef="#ctx0" brushRef="#br1" timeOffset="96646.84">24828 12298 0,'-21'0'62,"21"21"-62,0 0 47,-21-21-16,0 0-15,0 0 0,-43 0-1,-84 0 1,21 0 0,42 0 15,64 0-31,85 0 31,42 0-15,63-42 15,-42 21-15,-85 0-16,22-1 31,-22-20-16,-42 21 1,-21 21 0,-64 0 15,1 0-15,41 0-16,-63 21 15,22 0 1,41 0 15,65-21-15,20 0-1,43 0 17,-1-42-17,-63 21 1,-42 21-16,0 0 31,0 0-31,-85 0 16,0 0-1,22 21 1,62-21-16,1 21 31,85-21-15,63 0-1,0-21 17,-43 0-17,-41-21 1,-43 20 0,-64 22 15,-63 22-16,21-22 1,22 21 0,84 0 15,42-21-15,64 0-1,42-42 16,-63 20-15,-43 1 0,-63 0 15,-43 21-15,43 21-16,-63-21 15,-22 21 1,42 1-1,85-1 17,43 0-17,63-21 1,-21-21 15,21 0-15,-85-1-1,-42 1 17,-21 21-32,-43 0 15,-84 21 1,64 1 0,62-22-16,-62 21 31,63-21-16,63 0 1,85 0 0,0-21 15,-42-1-15,-22 1-1,-84 0 16,-21 21-15,-107 21 0,44 0-1,20 1 17,43-1-17,105 0 1,22-21 15,42 0-15,-43-21-1,-20 0 17,-106-1-17,-43 44 1,-63-1-1,0 21 1,84-21 15,64 0-15,106 1 0,21-22 15,0-22-16,-21 1 1,-85 21 15,-85 0-15,-63 21 0,-42 22-1,-21-1 16,147-42-15,64 21 0,85-21-1,64-21 17,-65-21-17,-41 21 1,-106 21 31,20 0-47,-62 21 15,63 0-15,-64 0 16,43 0 15,84 0-15,21-21-1,22-21 17,21 0-17,-85 21 1,-84 0 31,41 0-47,-62 42 15,20-20 1,128-22 31,-43 0-47,42 0 16,-41-22-16,62 22 15,-63-21 16,1 21-15,-107 21 0,21 1 15,-20-1-15,84 0-1,63-21 1,22 0 15,0-21-15,-64 0-1,-42 21 17,-22 21-17,-41 0 1,41 0-1,43 0 17,43-21-17,20 0 1,1-21 0,-64 0 15,-22 21-16,-20 21 1,0 0 15,42 0-15,42-21 0,0 0-1,1 0 16,-43-21-15,-21 21 0,-1 0 15,44 0 0,20 0-15,-21 0 15,-21-21 0,-21 21-15,42-21 31,-21 0-16,21 21-15,0-21-1,-21-1 1,-21 1 0,0 21-1,-21 0 1,21 21-1,-1-21 1,44 0 15,-1 0-15,21-42 0,-21 21 15,-42 21 0,-21 0-15,-22 21 15,43 0-15,42-21 15,0 0-16,1 0 1,-44 0 31,1 0-31,0 0-1,42 0 16,0 0-15,1 0 0,-22-21-1,0 0 17,-22 21-17,-20 0 1,-21 0-1,-1 0 1,43 0 15,42-42-15,0 42-16,43-43 16,-1 1 15,-42 0-16,-63 42 1,-43 21 15,-20 0-15,41 0 0,43 0-16,42-21 46,43 0-30,-1-42 0,-42 42-16,22-21 31,-22 0-15,-85-1-1,-42 22 1,43 22 15,-1-1-15,22-21-1,42 21 1</inkml:trace>
  <inkml:trace contextRef="#ctx0" brushRef="#br1" timeOffset="100312.539">26924 12319 0,'21'-21'16,"0"21"-1,0 0-15,1-21 16,-1 21 15,0-21-15,-63 21-1,-22 21 1,-63 0 15,21 0-15,43-21-1,84 0 17,21-21-17,64 0 1,-64 0 0,64-1-1,0-20 1,-64 21-1,-63 0 1,-63 21 15,-43 21-15,-43 0 15,149-21-31,-42 0 16,20 21-1,86-21 1,20-21 0,85 0 15,-42-21-15,0 20-1,-85 22 1,-63 0 15,-64 0-15,-21 22-1,21-1 17,64 0-17,63-21 1,85 0-1,0-21 17,42-22-17,-85 22 1,-63 0 15,-63 21-15,-43 21-1,-21 0 1,0 1 15,106-1-15,42-21 0,64 0 15,-1-21-16,43-1 1,-84 1 15,-65 21-15,-41 0 0,42 0-16,-106 21 15,21 1 16,21-1-15,64 0 0,85-21 15,20-21-15,-63 21-16,85-21 15,-42-1 1,-43 22-1,-63 22 17,-43-1-17,-21 21 1,43 0 15,63-20-15,84-1-1,43-21 17,-42 0-17,-43-21 1,-84 42 31,0-21-47,-64 42 15,21-21 1,22 0 0,84-21 15,42 0-15,22-21-1,0 21 16,-22-21-15,-126 42 15,20-21-15,-20 21 0,20 1-1,43-1 1,64-21 15,-1 0-15,-41 0-16,41-21 15,-42 21 1,-63 0 31,-22 21-32,64 0 1,43-21 15,20 0-15,-42 0 0,-42 0 30,0 21-30,0-21-16,-21 21 31,20 0-15,65-21 15,-1 0 0,0-21-15,-20 21 0,-22-21-16,-22 42 47,1 0-32,0-21-15,21 22 16,21-22 15,0 0-15,1 0-1,-22-22 1,-22 22 15,1 0-15,-21 22-1,21-1 17,42-21-17,42-21 1,-20-1 0,-43 1 15,-43 0-16,22 21 1,0-21 15,0 21-15,21-21 0,0-22 30,21 1-30,0 0 0,-21 21 15,0-1-15,-21 22 30,0 22-30,0-1 0,-22 0-1,65 0 1,20-21 15,0 0-31</inkml:trace>
  <inkml:trace contextRef="#ctx0" brushRef="#br1" timeOffset="105142.25">29189 12277 0,'21'0'16,"-42"0"-16,63 0 0,-21 0 16,-42 0 15,0 21-15,-21-21-1,-43 21 1,43 0-1,-22 0 1,22-21 0,63 22-1,64-1 17,-1-21-17,-20 0 1,-22 0 15,-105 0 0,41 0-31,-62 21 16,20 0 15,64 0-15,21-21-1,64 0 17,0-21-17,-64 21 1,-42 0 0,0 0-1,-64 21 1,21 0-1,22 1 1,42-1 15,42-21-15,43 0 0,-43-21-1,-20 21 16,-107 0 1,21 0-17,22 21 17,63-21-1,22 0 0,-22 0-31,21-21 16,0-1-1,-84 1 17,-21 21-17,-43 21 1,85-21-16,-43 22 15,22-22 17,63 0-17,42 0 1,-41 0-16,83-43 31,-41 22-15,-22 0-1,-21 0-15,-42 21 16,-42 0 15,-85 0-15,21 21 0,21 0-1,42 0 16,107-21-15,41 0 0,22-21 15,-64 21-31,64-21 16,-42 0-1,-64 0 1,-85 21 15,-84 0-15,21 21-1,42 0 17,63-21-17,107 21 1,42-42-1,21 0 17,21 0-17,-106-1 1,-63 1 0,-64 21 15,43 0-31,-85 0 15,42 21 1,43 1 15,84-22-15,43 21 0,84-64-1,-105 22 16,-22 0-15,-84 0 0,-64 21 15,-21 21-15,85-21-16,-43 21 15,64-21 1,63 0 15,106 0-15,-21-21-1,-21 0 17,-63 21-17,-43-21 1,-85 21-1,-63 0 17,42 21-17,64 0 1,84-21 15,64 0-15,63-21-1,-63 0 17,-64 0-17,-63 21 1,-85 0 0,-21 0 15,-21 0-16,106 0-15,-22 21 16,64-21 0,106 21 15,42-21-15,22-21-1,-43 0 16,-85-1-15,-63 22 0,0 0-16,-64-21 15,-42 21 17,-42 21-17,20 1 1,128-22 15,85 21-15,63-21-1,0-21 1,0 21 15,-106 0-31,21-22 16,-63 1-1,-64 21 1,-105-21 15,42 42-15,63-21 0,170 0 30,63 0-30,0-21 0,-84 21-1,20-21 1,-63 21 0,-42-21-1,-85 21 16,-21 0-15,-42 21 0,106-21-1,126 21 32,85-42-31,-21 21-1,-84 0 1,41-21 0,-63 21-1,-42-21 1,-106 21 15,21 0-15,-21 21-1,22-21 1,168 21 31,-21-21-47,64 0 16,21 0 15,-106 0-31,64-21 15,-43 21 1,-20-21 0,-65 21 15,-84 21-15,0-21-1,-21 0 16,85 0-15,84 21 0,0-21-16,64 0 31,63 0-15,63 0-1,-126 0 1,-64-21 15,-42 21-15,-85-21-1,-42 21 17,0 21-17,106-21-15,-64 0 16,85 21-1,42 0 17,0-21-32,106 0 15,0 0 1,21 0 15,-106 0-31,43 0 16,-43 0-1,-63 0 1,-42 21 15,-43 0-15,42 1 0,128-1 30,-1-21-30,-41 0-16,41 0 16,-63 21-1,-42-21 17,-64 21-17,21 0 1,64 0 15,85 1-15,-22-22-16,21 0 15,22 0 17,-64 0-17,-84 0 1,42 0-16,-64 0 15,43 21 17,63-21-17</inkml:trace>
  <inkml:trace contextRef="#ctx0" brushRef="#br1" timeOffset="110974.05">31559 12446 0,'-21'0'16,"0"0"-16,0 0 0,0 0 15,-22 0-15,-41 0 32,20 0-17,43 21 1,63-21-1,43 0 17,-21 0-17,-1 21 1,-84-21 31,-64 0-32,-42 22 1,85-1 15,63 0-15,0-21-16,64 0 16,21 0 15,-85 0-31,42 0 15,-41 0 1,-44 0 15,-62 21-15,-22-21 0,0 21-1,85-21-15,0 21 31,42-21-15,64 0 0,20-21 15,-41 0-15,-43 0-1,-42 21 1,-64 0 15,-21 0-15,64 0-16,-21 0 15,41 0 1,86 0 15,21 0-15,20-21-1,-62 0 17,-43-1-17,-64 22 1,-42 0 0,-42 0 15,85 22-16,169-22 32,-1 0-31,-83 0-16,62 0 16,-41-22-1,-43 1 16,-22 21-31,-62 0 16,-64 0 0,-1 0-1,22 0 17,85 0-17,106 21 1,105-21 15,-42-21-15,-21 21-1,-85-21 1,-63 0 15,-85 21-15,-22-21-1,86 21-15,-64 0 32,42 21-17,149 21 1,42-42 15,63 0-15,-127 0-16,85 0 15,-63-21 1,-107 0 15,-62 21-15,-65 0 0,-20 0-1,-1 0 16,170 21-15,63-21 0,1 21-16,126-21 31,-105 0-31,63-21 16,-85 21-16,64 0 15,-22-42 1,-105 21 15,-85 21-15,-126-22-1,20 22 17,21 22-17,128-1 1,148 0-1,105-21 17,-126 21-32,168-21 15,-83-42 1,-86 21 0,-126-1 15,-64 1-16,-64 0 1,-21 21 15,149 21-15,84 0 0,148 1 15,43-1-16,0-21 1,-149-21 0,-63-1 15,-148 1-15,-42 0-1,-22 21 16,85 0-15,148 21 0,85 0-1,84 1 17,64-44-17,-211 22-15,20 0 16,-42-21-1,-105 0 17,-64 21-17,-64-21 1,-21 21 15,170 21-15,126 0-1,191 0 17,42-21-17,-126-21 1,-107 21 0,-84-21 15,-127 0-16,-21 21 1,-1-21 0,107 21-1,-1 42 1,85-42 0,106 21-1,-63 0-15,126-21 31,-20 0-15,-128 0-16,22-21 16,-64 0-1,-106 0 17,-64 21-17,-105 0 1,127 21 15,85 0-15,147 0-1,86 1 1,20-1 15,22-21-15,-128 0-1,-84-21 17,-127-1-17,-21 1 1,-21 21 0,84 43 15,128-1-16,105 0 1,-85-42-16,85 21 31,-21-21-15,-105 0 0,-86-21-1,-84 0 16,-21 0-15,-43 0 0,127 21-1,128 0 17,-22 0-32,106 0 15,63-21 1,-63-1 15,-84 1-31,-1 0 16,-63-21-1,-127 21 17,-22 21-17,1 0 1,84 0-1,64 0-15,42 21 32,64-21-17,127 0 1,-64 0 0,-64-21 15,-84-1-16,-84 22 1,-128 0 15,43 0-15,21 0 0,84 22 15,106-1-16,85-21 1,22 0 0,-44-21-1,-83 21 1,20-22 0,-106 1-1,-63 0 1,-21 21 15,21 0-15,43 0-1,126 0 17,85 0-17,85-21 1,-85 21-1,-85 0 17,-84 0-17,-85 0 1,-85 0 15,64 0-15,84 0-1,149 42 1,42-42 15,21 0-15,-21 0 0,-85 0-16,22 21 31,-106-42 0,20 21-31,-83 0 16,-1 0 15,0 0-15,64 21-1,63-21 1,42 22 15,1-22-15,-22-22-1,0 1 17,-20 21-17,-1-21 1,-85 21-1,-20-21 17,-86 21-17,64 0 1,85-21 15,85 21-15,20 0-1,65 0 1,-44-21 15,-83 21-15,-44 0 0,-20 0 15,21 0-31,-43 0 15,1 0 1,-22 0 15,22 0-15,84 0 15,-21-22-31,42 22 16,22 0 15,-43 0-15,-21-21-1,-64 0 17,-20 21-17,-1 21 1,64 0-1,42-21 17,64 0-17,-43 0 1,-21 0 15,-21-21-15,-21 0-1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10-26T14:26:34.2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6450 7516 0,'0'-25'344,"24"25"-219,1 0-94,-25-25-15,25 25-16,0 0 31,0 0 31,-25-25-30,24 25-1,-24-24-15,25 24 15,-25-25 0,25 25-15,-25-25 31,25 25-16,-25-25-16,0 0 48,25 25 31,-25-24-94,0-1 31,24 25-15,-24-25 15,0 0-16,25 25 1,-25-25 0,25 25-1,0 0 1,0-24 0,-25-1 30,24 25-30,1-25 0,-25 0-1,0 0 17,0 1-17,25-1 1,0 25-1,0-25 1,-1 25 0,-24-25-1,25 25 1,-25-25 0,25 1 15,-25-1-16,25 25 1,-25-25 31,25 25 15,-25-25-62,24 25 32,-24-25-32,0 0 15,25 1 1,0-1 0,-25-25 15,25 25-16,0 1 1,0 24 0,-25-25-1,24 0 1,-24 0 0,25 25-1,-25-25 1,25 25-1,-25-24 1,25 24 0,-25-25-1,0 0 17,25 25-17,-25-25 16,24 25-15,-24-25 0,0 1-1,25 24 1,0 0 0,-25-25 15,25 25-16,0 0 17,-25-25-32,0 0 47,24 25-32,1-25 1,0 25-1,-25-24 1,25 24 0,0 0-1,-25-25 1,24 25 15,-24-25-31,25 0 31,0 25-15,-25-25 0,25 25-1,0 0-15,-25-24 32,24 24-17,-24-25 32,25 25-47,-25-25 47,25 25-47,0 0 16,-25-25-1,25 25 1,-1 0 31,-24-25-47,25 25 31,-25-24-15,25 24-1,-25-25 16,25 25-15,-25-25 0,25 25-1,-1 0 17,-24-25-32,25 25 31,0 0-16,-25-25-15,25 25 32,-25-24-17,25-1 1,-1 25 0,-24-25-16,25 25 15,0-25 1,0 25-1,0-25 1,-25 0 0,25 25-1,-1-24 1,1 24 15,-25-25-15,25 25-1,0-25 17,-25 0-1,25 25-15,-25-25 15,24 25-16,1 0 64,0 0-64,-25-24-15,25 24 31,-25-25-15,25 25 0,-25-25-1,24 25 1,1-25 0,0 25-1,0 0 1,-25-25-16,49 25 15,-49-24 1,25-1 0,0 0-1,0 0 17,0 25-17,-1 0 16,1 0-15,0 0 0,0-25-1,0 25 1,-1 0 31,-24-24-32,25 24 1,0 0 31,0 0-31,0 0 15,-25-25-16,24 25 1,26 0 0,-25 0-1,0 0 1,-1 0 15,1 0-15,0 0-1,0 0 1,0 0 15,-1 0-15,1 0 15,0 0 0,0 0 1,0 0-32,0 0 15,-1 0 1,26 0 0,-25 0-1,0 0 1,-1 0 15,1 0-15,0 0-1,0 0 17,0 0-17,-1 0 1,1 0-1,0 0 17,-25 25-17,25-25 1,-25 24 0,25-24-1,-1 0-15,1 0 16,0 25 15,0-25-15,0 0-1,-1 0 17,1 0-17,-25 25 1,25-25-1,25 50 1,-26-50 0,1 0-16,25 24 15,-25 1 1,24-25 0,-24 25-1,-25 0 16,25 0 16,0-1 0,-1-24-31,1 0-1,-25 25 1,0 0 0,25-25-1,-25 25 1,25-25 0,-25 25-1,25-25 1,0 0-1,-1 0-15,-24 24 32,25 1-17,25 0 1,-25 0-16,-1 0 16,-24 0-1,50-25 1,-50 24-1,25-24-15,0 25 16,24 0 0,-24 0-1,0 0 1,24-1 0,-24-24-16,0 50 31,25-50-16,-50 25 1,49 0 0,-24-1-1,0 1 1,0 0 0,-1 0-1,1 0 1,0-25-1,0 24 1,-25 1 0,25 0-1,-1 0 1,26 24 0,0 1 15,-26-50-16,1 50 1,0-50 0,-25 24-1,0 1 1,25 25 0,25-25 15,-50-1-16,24-24 1,-24 50 0,25-25-1,0 0 1,0-25 0,-25 49-1,25-24 1,-1 0-1,-24 0 1,50 24 0,-25-24-1,0 0 1,-1 25 0,1-1-1,0-24 1,0 0-1,0 24 1,-1 1 0,-24-25-1,25 0 1,0-25 0,0 49 15,-25 1-16,49-25 1,-24-1 0,0 1-1,0 25 1,0-1 0,-1 1-1,26 0 1,0-26-1,-26 26 1,1 0 0,0-26-1,25 26 17,24 24-17,-24-24 1,-26 0-1,26-1 1,-25-24-16,0 25 16,0-25-1,24 24 1,-24-24 0,0 0-1,0 24 1,24-24-1,-49 0 1,25 25 0,0-26 15,24 1-15,-24 25-1,0-25 1,25-1-1,-26 26 1,1-25 0,25 0-1,-25-1 1,-1-24 0,26 50-1,0 0 16,-26-26-15,1 1 0,0-25 15,0 25-15,0 0-1,-1 0 1,1-1-1,0 1 1,25 0 0,-26 25-1,1-25 1,0-1 0,0-24-1,25 50 1,-26 0-1,1-50 1,0 49 0,0-24-1,0 0 1,24 0 0,-24-25-1,-25 24-15,25 1 16,0-25-1,-25 25-15,24-25 16,26 25 0,-25 0-1,0-1 1,-1 1 0,1-25-16,0 25 15,25 0 1,-26 0-1,26-1 17,0 1-17,-1 0 1,-24 0 0,0-25-1,0 25 1,49-25-1,-49 0 1,24 24 0,-24-24-1,0 0 1,25 0 0,-25 25-1,-1-25 1,26 0 15,-25 0-15,0 0-1,24 25 1,1-25 0,-1 0-1,-24 25 1,0-25-1,25 0 1,-26 0 0,1 0-1,25 0 1,-25 0 0,-1 0 15,26 0-16,-25 0 1,0 0 0,24 0-1,-24 0 1,0 0 0,0 0-1,-1 0-15,1 0 16,0 0-1,0 0 1,24-25 0,-24 0-1,0 25 1,0 0 0,24 0-1,-24-25 1,0 25-1,0-24 1,0-26 0,0 50-16,24-25 15,-24 0 1,0 25 0,0-49-1,-1 49 1,1-50-1,0 25 1,-25 1 0,25-1-1,-25 0 17,25 25-17,-1-25-15,1 0 16,0 1 15,0 24-15,0 0-16,-25-25 15,24 25 1,1-25 0,0 25-1,-25-25 1,25 0-1,0 25 1,-1-24 15,1 24-15,0 0 0,0-25-1,0 25 1,-1-25 15,1 0-15,0 25-1,0-25 1,0 25 0,-1-24-1,1-1 1,0 0-1,25 25 1,-50-25 0,24 25-1,1-25 17,0 25-17,25 0 1,-25-25-1,-1 1 1,1 24 0,0-25-1,0 25 1,0-25 0,-25 0 15,24 25-31,1-25 15,0 1 1,0-1 0,0 25 15,-1-25-15,1 0-1,0 0 1,25 25-1,-50-24 1,24-1 0,26 0-1,-25 0 1,0 0 0,-1 25-1,26-24 1,-25 24 15,-25-25-31,25 25 16,-1-25-1,26 25 1,-25-25 0,0 0-1,-25 1 1,24 24-16,1-25 15,25 0 1,-1 0 15,-24-24-15,0 24 0,0 25-16,25-25 15,-26 0 16,51 0-15,-75 1-16,25-1 16,49-25-1,-49 25 1,49 1 0,-24-26-1,-25 25 1,-1 25-16,26-25 15,0-24 1,-26 24 0,26 0-1,0-25 1,-1 26 0,1-1-1,-50 0-15,49 0 16,1 0 15,-25 1-15,24-1-1,26-25 1,-50 25 0,24-24-1,-24 24 1,-50 25 234,25-25-219,-25 25-31</inkml:trace>
  <inkml:trace contextRef="#ctx0" brushRef="#br0" timeOffset="18165.29">7764 6077 0</inkml:trace>
  <inkml:trace contextRef="#ctx0" brushRef="#br0" timeOffset="19251.3">7764 6077 0,'0'25'203,"0"0"-203,0 0 16,0-1-16,0 26 16,0 0-1,0-26 1,0 1 0,0 0 155</inkml:trace>
  <inkml:trace contextRef="#ctx0" brushRef="#br0" timeOffset="20037.91">7789 7541 0</inkml:trace>
  <inkml:trace contextRef="#ctx0" brushRef="#br0" timeOffset="27027.18">7764 7441 0,'0'25'79,"0"0"-48,0 0-31,25 0 15,-25-1 1,0 51 0,25-1-1,-25-49 1,0 0-16,25 0 16,-25-1-1,24 1 1,-24 0-1,0 0-15,0 0 32,0-1-17,0 26 1,0-25 0,0 25-1,0-26-15,0 26 16,0 0 15,0-26 0,0 1-15,0 0 0,0 0-1,0 0 1,0-1-1,0 1 1,0 0 0,0 0-16,0 0 15,-24 24 1,-1 1 0,25-25 15,0 24-16,0-24 17,0 0-1,0 0-15,0-1-1,0 1 1,0 25-1,0-25 1,0-1 0,0 1 93,0 0-93,0 0-1,0 0 1,0-1 31,0 1 62,0 0-93,0 0-16,0 0 15,0 0 1,0-1 0,0 1-16,0 0 15,0 0 17,0 0-17,0-1 32,0 1-31,0 0-1,0 0-15,0 0 16,0-1 0,0 1-1,0 25 1,0-25 15,-25-25 63,25 24-94,0 1 31,0 0-31,0 0 31,0 0 126,0-1-142,0 1 1,0 0 124,0 0-124,0 0 0,25-1-1,-25 1 17,0 0 30,25-25-46,-25 25-1,0 0 1,0-1 0,0 1-1,0 0-15,24 25 16,-24-26-1,0 1 17,0 0 46,0 0-63,0 0 1,25-25 0,-25 25-16,0 24 15,0-24 1,0 0 0,0 0-1,0-1 63,0 1-46,0 0-17,0 0 1,0 0-16,0-1 31,0 1 110,0 0-110,25 0-15,-25 0 155,0-1-139,0 1 124,0 0-156,0 0 31,0 0 329,0-1-329,0 1 344,0 0-203,0 0-157,0 0 32,0-1 94,25-24-141,-25 25 31,0 0 141,0 0-141,0 0 94,0-1-125,0 1 16,0 0-1,-25-25 1,25 25-16,0 0 16,0-1-1,0 1 95,0 0-79,0 0-15</inkml:trace>
  <inkml:trace contextRef="#ctx0" brushRef="#br0" timeOffset="33182.61">7963 11063 0,'0'-25'156,"0"0"-140,0 0-1,-25 1 1,25-1-1,0 0 1,0 0 0,0 0-1,0 1 1,0-1 0,0-25-1,0 25 1,0 1 78,0-1-79,0 0 1,0 0-16,0 0 15,0-24 1,0 24 0,0 0-1,0 0 1,0 1 15,0-1-15,0 0-1,0 0 1,0 0-16,0 1 16,0-1-1,0 0 17,0 0-17</inkml:trace>
  <inkml:trace contextRef="#ctx0" brushRef="#br0" timeOffset="38270.08">9277 8706 0,'0'25'156,"0"0"-156,0 0 16,0 0 0,0-1-1,0 1 1,0 0 78,0 0-79,0 0 1,0-1-1,0 1 1,0 25 0,0-25 15,0 0 78,0-1-93,0 1 15,0 0 0,0 0 298,0 0-314,0-1 141,0 1-140,0 0 0,0 0 202,0 0-77,0-1-125,-25-24-1,25 25-15</inkml:trace>
  <inkml:trace contextRef="#ctx0" brushRef="#br0" timeOffset="41294.58">9724 8930 0,'0'24'203,"-25"1"-187,25 0-16,0 0 15,0 25 1,0 24 0,0-49-16,0 24 15,0 1 1,0-25 15,0 0 907,0-1-798</inkml:trace>
  <inkml:trace contextRef="#ctx0" brushRef="#br0" timeOffset="45824.09">7913 10244 0,'25'0'15,"0"0"79,-1-24-63,1 24 1,0 0-17,0 0 1,0 0 15,-1 0-15,1 0-16,0 0 15,0 0 1,0 0 0,0 0-1,-1-25 1,1 25-16,0 0 16,0 0-1,0-25 16,-1 25-15,26 0 0,-25 0-1,0 0 1,-1 0 0,26 0 15,-25 0-16,24 0 1,-24 0 0,0 0-1,0 0-15,24 0 16,26 0 0,-26 0 15,1 25-16,0-25 1,-26 25 0,26-25-1,-25 24 1,0 1 0,24 0-1,1-25 1,-1 25-1,-24 0 1,0-25-16,25 49 16,-1-24-1,1 0 1,-25 24 0,0-24-1,-1 0 16,-24 0-15,50 0 0,-50-1-1,25 1 1,0 0 0,-1 49-1,1-49 1,0 25-1,0-25 1,-25-1 0,0 1-1,25 0 1,-1-25 0,-24 25-1,0 0 63,0-1-46</inkml:trace>
  <inkml:trace contextRef="#ctx0" brushRef="#br0" timeOffset="47046.4">9823 10220 0,'0'24'156,"0"26"-156,0 0 15,0-26-15,0 100 16,0-49 0,0 24-1,0-49 1,0-1 0,0 1 15,0-25 0,0-1-15,0 1-1,0 0 1,0 0 0,-25-25-1,25 25 1,-25-50 203</inkml:trace>
  <inkml:trace contextRef="#ctx0" brushRef="#br0" timeOffset="49386.789">9798 10244 0,'0'-24'125,"25"24"-110,-25-25 32,25 25-47,0 0 16,-1-25-1,1 25 17,0 0-17,0-25 1,0 25 0,-1 0-1,26 0 1,-25 0-1,-25-25-15,49 1 32,1 24-17,-25-25 1,0 25-16,-1 0 16,26 0-1,-25 0 1,25 0-1,24 0 1,-24 0 0,-1 0-1,1 0 1,-25 0 0,49 0-1,-49 25 1,24-1-1,1-24 1,-25 25 15,0-25-31,-1 0 16,1 50 0,50-25-1,-51-1 1,26 1-1,0 25 1,-1-25 0,-24-1-1,0 1 1,0 0 0,24 0-1,-24 0 1,0 24 15,0-24-15,0-25-16,-25 25 15,49 49 1,-49-49 0,25 0-1,0-25 1,-25 25 15,25-1-15,-25 1-1,24 0 1,-24 25 0,0-26-1,50 1 1,-50 25-1,0-25 1,0-1 109,0-48 31</inkml:trace>
  <inkml:trace contextRef="#ctx0" brushRef="#br0" timeOffset="51071.97">11783 10220 0,'0'24'93,"0"1"-93,0 0 0,0 25 16,0-26-16,0 100 16,0-24-1,0-1 1,0-50-16,0 26 15,0-26 1,0 1 15,0-25-15,0 0 15,0-1-31,-25 1 16,25 0-1,0 0 1,0 0 203,0-1-94,0 1-110,-25-25 32,25-25-31,0 1 0,0-1-16,-25-124 15,25 75-15</inkml:trace>
  <inkml:trace contextRef="#ctx0" brushRef="#br0" timeOffset="54797.21">11807 10145 0,'25'0'187,"0"0"-171,0 0 0,0 0-1,-1 0-15,1 0 16,0 0-1,0 0 1,0 0 15,-1 0-15,1 0 0,25 0-1,-25 0 1,-1 0-1,1 0-15,25 0 16,-25 0 0,24 0-1,1 25 1,-25-25 0,24 25 15,-24-25-16,0 25 1,49-25 0,-49 0-1,25 24 1,-25-24 0,-1 25-1,26 0 1,-25 0-1,24-25 1,-24 25 0,0-1-1,0-24 1,24 50 0,-24-25 15,0-25-16,25 25 1,-1 24 0,26 1-1,-51-1 1,26-24 0,-25 0-1,0-25 1,-1 25-1,26-25 1,-50 25 0,25-1-1,0 1 17,-1-25-17,1 25 16,0-25-15,-25 25 0,25 0-1,-25-1 17,25-24-17,0 0 16,-25 25-31,24 0 16,1 0 0,-25 0-1,25-1 1,0 1 15,-25 0 516</inkml:trace>
  <inkml:trace contextRef="#ctx0" brushRef="#br0" timeOffset="56393.85">13668 10195 0,'0'25'63,"0"-1"-63,0 26 15,0 0-15,-50 98 16,25 51 0,1-26-1,-1-24 1,25-74 15,0-26-15,0-24-1,0-50 126,0 0-141,0-24 16,0 24-16,25 25 0,-25-50 15</inkml:trace>
  <inkml:trace contextRef="#ctx0" brushRef="#br0" timeOffset="57934.02">13792 10244 0,'25'0'140,"-1"0"-124,1-24-1,0-1 1,0 25 0,24 0-1,-24 0 1,0 0-16,25 0 16,24 0-1,-24 0 1,24 0-1,0 25 17,1-25-17,-26 24 1,-24-24 0,25 0-1,-50 25 1,25-25-1,0 0 1,24 25 0,-24-25-1,0 25 1,24 0 0,-24-1 15,0-24-16,0 0 17,-25 25-17,25 0 1,-1-25 0,26 25-1,0 0 1,-26 24-1,1-24-15,50 0 16,-26 24 0,1-24-1,-25 0 1,-1 0 0,1-25-1,-25 25-15,25-25 16,-25 24 15,50-24-15,-50 25-1,24-25 1,-24 50 0,25-50-1,-25 25 1,25-25-1,-25 24 1,25-24 0</inkml:trace>
  <inkml:trace contextRef="#ctx0" brushRef="#br0" timeOffset="97446.32">7839 4118 0,'0'24'94,"0"1"-94,0 0 16,24 25-16,-24 24 15,25-49 1,0 49-16,-25-49 15,25 74 1,0 0 0,-1-24-1,1-26 1,0 26 0,-25-50 15,0 0 47,25-25-31,-25 24-16,0 1-15,0 0-16,0 0 15,25 0 1,-25-1 0,24-48 140,-24-1-141,25 0 1,-25 0-16,0-49 16,25 74-16,-25-75 15,25-24 1,-25 74-16,25-124 16,0 50-1,-1 0 1,-24 49-1,0 1 1,0-50 0,0 24-1,-24 50 1</inkml:trace>
  <inkml:trace contextRef="#ctx0" brushRef="#br0" timeOffset="101552.209">8583 4762 0,'0'-24'125,"0"-1"-110,0 0 17,0 0-1,0 0 0,0 1 16,-25 24-31,0 0 46,0 0-46,1 0-1,-1 0 17,0 0-1,0 0-15,0 0-1,1 0 1,-1 0 15,0 0-15,0 0-1,25 24 1,0 1 0,0 0-1,-25 25 1,25-26-1,0 1 1,0 0 0,0 25 15,0-25-15,50 24-1,-25-24 1,-25 0-1,25 0 1,-25-1 0,24-24-1,1 0 32,-25 25-47,25-25 16,0 0-1,0 0 1,24 0 0,-49-25-1,0 1 1,25-1 0,0 0-1,-25 0 16,0 0-31,0 1 32,0-1-32,0 0 15,0 0 1,0-25 0,0 26-1,0-1 1,0 0 218,0 0-203,0 0 251,0 50-110,0 0-157,0 25-15,25-26 16,-25 1-1,0 0 1,0 0 0,0 0-1,24-25-15,-24 25 16,0-1 0,0 1-1,0 0 1,25 0-1,-25 0 1,0-1 0,0-48 156,0-1-157</inkml:trace>
  <inkml:trace contextRef="#ctx0" brushRef="#br0" timeOffset="103783.47">8682 4316 0,'0'25'16,"0"0"15,0-1-15,0 1-1,0 0 1,0 0 0,25 0-1,0 74 1,-25 0 0,24-49-1,-24-1 1,25-24-1,-25 25 1,0-25 0,25-1 15,-25 1 0,0 0-15,0 0 15,0-50 172,0 0-187,0 0-1,0 1 1,0-1 0,0 0-1,0 0 1,0 0 0,0 0-1,25 25-15,-25-24 16,0-1-1,0 0 17,49 25-17,-49-25 1,0 0 0,25 25-1,0-24 1,0 24 15,0 0-15,-1 0-1,1 0 17,-25 24 14,25-24-46,-25 25 16,25 0 0,-25 0-1,0 0 1,0-1 0,0 1-1,0 0 1,0 0 15,0 0-15,0 0-1,-25-25 17,25 24-32,-25-24 15,0 0 1,25 25-1,-49-25 1,24 0 0,0 0-1,-24 0 1,24 0 0,0 0-1,0 0 16,0 0-15,50 0 125,0 0-126,0 0-15,0 0 16,-1 0-16</inkml:trace>
  <inkml:trace contextRef="#ctx0" brushRef="#br0" timeOffset="106373.2">12353 4316 0,'0'25'79,"0"0"-64,0-1-15,0 26 16,25 24-1,-25-49-15,25 50 16,-1 24 0,1-50-1,0 26 1,25-25 15,-25-26-15,-25 1-1,24 0 1,1-25 31,-25 25-31,25-25 62,0 25-78,-25-1 15,25-24 1,-1 0 15,-24 25-31,25-25 94,-25-25-78,0 1-16,0-1 15,0-25 1,0 1-1,0-1 1,0 0 0,0 25-16,0-24 31,0-26-15,0 1-1,0 0 1,0 49-1,0 0 1,0 0 0,0 0-1</inkml:trace>
  <inkml:trace contextRef="#ctx0" brushRef="#br0" timeOffset="108851.3">12924 4638 0,'0'-24'94,"0"48"-63,0 1-31,24 0 15,-24 49 1,25-49 0,0 25-1,-25-25 1,0 0 0,0-1-16,0 1 15,25 0 1,-25 0 93,0 0-46,0-1-63,0 1 31,0-50 219,0 1-234,0-1 77,0 0-61,0 0-17,0 0 1,0 1-1,0-1 32,0 0-15,0 0-1,25 25-16,-25-25 1,24 25 0,1 0-16,0-25 15,0 1 1,-25-1 0,25 25-16,-1 0 15,1 0 16,0 0 1,0 0-1,0 0-15,-25 25-1,0-1 1,0 1-1,0 0 1,0 0 0,0 0-1,0 0-15,-25 24 32,25-24-17,0 0 16,-25-25-15,0 0 0,25 25-1,-25-25 1,1 0 0,-1 0-1,25 24 16,-25-24-31,0 0 16,0 0 0,1 0-1,48 0 188,1 0-187</inkml:trace>
  <inkml:trace contextRef="#ctx0" brushRef="#br0" timeOffset="110495.239">13618 4787 0,'25'0'32,"-25"-25"-1,0 1 16,0-1-16,-25 25 0,0 0 47,1 0-78,-1 0 32,0 0-17,0 0 32,0 0-31,0 0 15,25 25-15,0-1 15,0 1-16,0 0 1,0 0 0,0 0-1,0 0 1,0-1 0,0 1-1,0 0 1,0 0-1,0 0 1,25-25-16,0 24 16,-25 1 15,25-25-15,0 0 15,0 0-16,-1 0-15,1 0 32,0 0-17,0 0 17,0 0-17</inkml:trace>
  <inkml:trace contextRef="#ctx0" brushRef="#br0" timeOffset="112428.28">16272 4192 0,'0'50'63,"0"-26"-63,0 1 16,25 74-16,-25-74 15,25 99 1,24 0-1,1-49 1,-25-26 0,0-24-16,-1 25 15,1-25 1,-25-1 15,0-48 141,25 24-172,-25-75 16,50-49-1,-26-25 1,-24 124-16,25-74 16,-25 50-16,0-26 15,0 26 1,0 24-1</inkml:trace>
  <inkml:trace contextRef="#ctx0" brushRef="#br0" timeOffset="113758.26">16967 4614 0,'-25'0'94,"0"0"-78,0 0 15,1 24-15,-1-24-1,25 25-15,-25-25 16,0 25-1,25 0 17,0 0-17,0-1-15,-25 1 16,25 0 0,0 0-1,0 0 1,0 24-1,0-24 1,0 0 0,25-25 46,-25 25-46,25-25-1,0 0 1,0 0 0,-1 0-1,26 0 1,-25 0 0,0 0-1,-1 0-15,1 0 16,-25-25-1,25 0 1,-25 0 0</inkml:trace>
  <inkml:trace contextRef="#ctx0" brushRef="#br0" timeOffset="115747.37">17388 4713 0,'0'-25'46,"0"0"-14,0 0-17,-49 1-15,-1-1 32,25 25-17,1 0 1,24-25-16,-25 25 15,0 0 17,0 0 30,25 25-46,-25-25-16,1 49 15,24-24 1,0 0 0,0 0-1,0 24 1,0 1 0,0 25-1,24-26 1,-24-24-16,25 0 15,0 0 1,-25-1 15,25-24-15,0 0 31,-1 0-47,1 0 15,-25-24 1,25-26 0,0 25-1,0 0 1,-25-24 0,0-1-1,24 25 1,-24 0 15,0 1 0,0-1 94,0 0-47,0 50 79,0 0-157,0-1 15,25 1 1,-25 25 0,25-25-16,-25 24 15,25 1 1,-25-25-1,0 0 17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23:24.42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7048">
    <iact:property name="dataType"/>
    <iact:actionData xml:id="d0">
      <inkml:trace xmlns:inkml="http://www.w3.org/2003/InkML" xml:id="stk0" contextRef="#ctx0" brushRef="#br0">11121 4847 0,'0'-28'30,"0"56"24,-28-28 18,28 28-60,-28-28 5,28 28 2,-28-28-14,28 28 13,-28-28-12,28 28 10,-28 0-2,28 0-1,0 0-2,-28-28-4,28 28-2,0 0 7,-28 0 7,28 0-2,0 0 3,0 0-16,0 0 9,0 0-2,0 0 1,28-28-6,-28 28 1,0 0 1,28-28-4,-28 28 2,28-28 2,-28 28-4,28 0 2,0-28 0,-28 28-1,28-28 1,-28 28 0,28-28 0,0 28 0,-28 0 4,28-28-8,-28 28 5,28-28-2,-28 28 7,28-28-6,0 0 31,-56 0 22</inkml:trace>
    </iact:actionData>
  </iact:action>
  <iact:action type="add" startTime="18648">
    <iact:property name="dataType"/>
    <iact:actionData xml:id="d1">
      <inkml:trace xmlns:inkml="http://www.w3.org/2003/InkML" xml:id="stk1" contextRef="#ctx0" brushRef="#br0">13026 4763 0,'-28'0'15,"56"0"62,0 0-59,-28 28-12,28-28 1,0 28 4,0-28 1,-28 28-6,28-28 0,-28 28 0,28 0 6,0 0 0,-28 0-6,28 0 6,-28 0-6,28 0 0,0-28 0,-28 28 0,28 0 0,-28 0 0,28 0 0,-28 0 0,0 0 6,0 0-6,0 0 6,0 0-6,0 0 0,0 0 6,0 0-6,0 0 6,-28 0-6,28 0 2,0 0 2,0 0-4,0 0 6,0 0-6,-28-28 1,28 28-2,0 0 10,0 0 0,-28-28-4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23:24.42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24160">
    <iact:property name="dataType"/>
    <iact:actionData xml:id="d0">
      <inkml:trace xmlns:inkml="http://www.w3.org/2003/InkML" xml:id="stk0" contextRef="#ctx0" brushRef="#br0">20449 4623 0,'0'-28'4,"0"56"-4,0-28 87,0 28-75,0 0 4,28 0-10,-28 0 3,0 0-3,0 0-1,0 28 0,28-28-1,-28 28 0,0 0 0,0 0 2,28 0 0,-28 0 0,28 0 0,-28 28 0,28 0 0,0-28 0,-28 28 1,28 28-2,0-28 1,-28 0 0,28 0 1,0 28-2,0-27 3,0 27-4,0-28 2,-28 0 0,28 28 4,0-28-8,-28 0 4,28 0 0,-28 0 0,28 0 1,0 0-2,-28 0 3,28 0-4,-28 0 2,28 0 3,-28 0-6,29 28 3,-29-28 1,0 28-1,28-28-1,-28 0 1,0 29 2,0-29-4,28 28 2,-28-28 2,0 0-4,28 0 2,-28 0 0,0 0 0,28 0 0,-28 0 0,28 0 2,-28-28-4,28 28 2,-28 0 0,28 0 0,-28-28 0,28 28 0,-28-28 0,28 0 0,-28 0 0,0 0 1,28 0-2,-28 0 1,0 0 1,0-28-2,0 28 2,0-28-2,0 0 1,0 0 0,0 29 0,0-29 0,28 0 1,-28 0 4,0 0-5,0 0 0,0 0 0,0 0 0,0 0 1,0 0 6,0 0-9,0 0 2,-28-28 3,28 28-6,28-56 34</inkml:trace>
    </iact:actionData>
  </iact:action>
  <iact:action type="add" startTime="25184">
    <iact:property name="dataType"/>
    <iact:actionData xml:id="d1">
      <inkml:trace xmlns:inkml="http://www.w3.org/2003/InkML" xml:id="stk1" contextRef="#ctx0" brushRef="#br0">20337 7648 0,'0'-28'8,"-28"28"-4,0-28 10,28 0 16,0 0-6,28 28-18,0 0 6,0 0-6,0-28 4,0 28-8,28-28 4,-28 28 1,28-28-2,0 28 1,0 0 0,0-28 0,0 28 0,28-28 0,-28 28 0,28 0 0,-27-28 0,27 28 0,0-28 0,0 28 0,0-28 0,28 0 0,-28 0 0,28 0 0,0 28 0,0-28 0,-28 0 0,28 28 1,0-28-2,-28 28 1,0 0 0,28-28 0,-28 28 0,0 0 0,0 0 1,28-28-2,0 28 1,-28 0 0,28 0 0,-28-28 0,29 28 2,-1 0-3,-28-28 0,28 28 1,-28 0 0,28 0 0,0 0 0,-28 0 0,28 0 0,0 0 0,0 0 0,0 0 3,0 0-6,0 0 3,0 0 2,0 0-4,0 0 2,0 0 0,0 0 2,0 0-4,0 0 2,1 0 1,-1 0-2,0 28 1,0-28 2,0 0-4,-28 0 2,28 0 3,-28 0-6,28 0 3,-28 0 0,0-28 0,28 28 0,-28 0 0,0-28 0,-28 28 0,28 0 0,0-28 1,-28 28-2,28 0 1,-28-28 0,28 28 0,-28 0 0,28-28 0,-28 28 2,28 0-4,-28-28 2,28 28 1,0-28-2,-27 28 1,-1-28 0,28 28 0,-28-28 0,0 0 0,28 28 2,-28-28-4,0 28 2,0-28 0,0 28 0,0-28 0,-28 28 0,28-28 0,0 28 0,-28-28 0,0 28 3,0 0-6,0-28 3,0 28 1,0 0-1,0-28-1,0 28 1,0 0 0,0 0 6,0 0-6,-28-28 6,28 28-6,-56 0 67,0 28-59,0-28-5,-28 28-3,28-28 2</inkml:trace>
    </iact:actionData>
  </iact:action>
  <iact:action type="add" startTime="28545">
    <iact:property name="dataType"/>
    <iact:actionData xml:id="d2">
      <inkml:trace xmlns:inkml="http://www.w3.org/2003/InkML" xml:id="stk2" contextRef="#ctx0" brushRef="#br0">29301 3558 0,'0'-28'8,"0"0"6,-28 0-1,28 0-2,-28 28-6,28-28 4,0 0-6,-28 28 3,28-28 1,-28 0-2,0 28 8,0 0-8,0 0 1,0 0 0,0 0 0,0 0 0,28 28 0,-28 0 1,0 0-2,0 0 1,28 0 0,0 0 0,0 0 0,0 0 0,0 0 0,28 0 0,-28 0 0,28 0 0,0 28 0,28-28 0,-28 0 3,0 0-6,0 28 3,0-28 0,-28 0 2,28 0-4,-28 0 2,0 28 3,-28-28-6,0 0 12,0-28-12,0 0 3,0 0 0,0 0 0,0-28 0,0-28 0,0 0 3,28 0-6,0-28 3,0 28 0,28-28 0,0 0 0,-28 0 0,28 28 0,0 0 0,0 0 2,0 28-1,0 0-4,0 28 3,0 0 4,0 0-8,-28 28 4,28 0 0,0 28 0,0 0 0,0 0 0,0 28 1,0-28-2,0 0 1,-28 28 3,28-28-6,0 0 3,-28-28 0,28 0 0,-28 0 0,28 0 0,-28 0 2,28-28 2,0-28 14,-28 0-18,0 0 0,28-28 0,-28 28 0,0-28 1,0 0-2,28 0 5,-28 0-8,0 28 4,0 0 0,0 0 1,0 0-2,-28 28 1,28 28 6,-28 0-6,28 0 0,0 28 0,0 0 0,0 0 0,0 0 0,0 0 0,28-28 0,-28 28 3,28-28-6,-28 0 3,28 0 0,0-28 0,0 28 0,0-28 0,0 0 0,0-28 1,0 28-2,0-28 1,0-28 0,0 28 0,-28-28 0</inkml:trace>
    </iact:actionData>
  </iact:action>
  <iact:action type="add" startTime="29329">
    <iact:property name="dataType"/>
    <iact:actionData xml:id="d3">
      <inkml:trace xmlns:inkml="http://www.w3.org/2003/InkML" xml:id="stk3" contextRef="#ctx0" brushRef="#br0">30001 3698 0,'0'0'1,"0"-28"3,0 0 2,0 0 0,0 0 0,0 0 2,-28 28 20,28 28-22,-28 0 3,28 0-6,0 0 3,0 28 0,0-28 0,0 28 0,0-28 0,28 28 2,-28-28-4,28 0 2,0 0 0,0-28 0,-28 28 0,28-28 0,0 0 0,0 0 0,0-28 7,0 28-8,-28-28 1</inkml:trace>
    </iact:actionData>
  </iact:action>
  <iact:action type="add" startTime="29704">
    <iact:property name="dataType"/>
    <iact:actionData xml:id="d4">
      <inkml:trace xmlns:inkml="http://www.w3.org/2003/InkML" xml:id="stk4" contextRef="#ctx0" brushRef="#br0">30338 3698 0,'-28'0'5,"56"0"-5,-84 0 13,84 0 19,0-28-20,0 28-6,0-28 1,0 28-1,0-28-1,0 28 1,-28-28 7,28 28-11,0-28 1</inkml:trace>
    </iact:actionData>
  </iact:action>
  <iact:action type="add" startTime="29893">
    <iact:property name="dataType"/>
    <iact:actionData xml:id="d5">
      <inkml:trace xmlns:inkml="http://www.w3.org/2003/InkML" xml:id="stk5" contextRef="#ctx0" brushRef="#br0">30338 3334 0,'0'0'3,"-28"-28"0,0 28 9,28-28-10,-29 0 2,29 56 21,29 0-21,-1 28 2,-28 0 0,56 28 0,-28 0 0,0 0 0,0 0 3,28 0-6,-28 0 3,0 0 0,0 0 0,0-28 0,0 1 0,0-1 3,-28-28-6,28 0 3</inkml:trace>
    </iact:actionData>
  </iact:action>
  <iact:action type="add" startTime="30159">
    <iact:property name="dataType"/>
    <iact:actionData xml:id="d6">
      <inkml:trace xmlns:inkml="http://www.w3.org/2003/InkML" xml:id="stk6" contextRef="#ctx0" brushRef="#br0">30842 3754 0,'0'0'8,"0"-28"-5,-28 28 5,0 0 0,0 28-2,28 0 0,-28 0 4,0 0-8,28 28 4,0 0 3,0 0-6,0 0 3,28-28 0,0 28 0,0-27 0,0-1 0,0 0 0,0-28 0,28 0 1,-28 0-2,0-28 1,28 0 0,-28-1 0,0-27 0,0 28 0,-28-28 0,28 0 2,-28-28-3,0 28 0,0 0 1,-28 0 0,28-28 0,-28 28 0,0 28 0,0-28 0,0 28 0,0 0 3,0 28 0,28 28 3,0 0-6,0 0 0,0 0 0,28 28 0,0 0 0,0-28 0,0 28 0,28 0 0,-28 0 0,0-28 1,0 28-2,0-28 1,0-28 0,-28 28 0,28-28 0,0-28 7,-28 0-2,0-28-5,0 28 0,0 0 0,28-28 0,-28 28 0,0 0 0,0 0 3,28 28-6,0 0 3,0 28 6,0 0-6,0 0 0,0 0 0,0 28 0,0-28 0,0 0 1,0 0-2,-28 0 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23:24.42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8501">
    <iact:property name="dataType"/>
    <iact:actionData xml:id="d0">
      <inkml:trace xmlns:inkml="http://www.w3.org/2003/InkML" xml:id="stk0" contextRef="#ctx0" brushRef="#br0">5911 4847 0,'28'0'122,"-28"28"-109,0 0 94,0 0-89,0 0-2,0 0-14,0 0 4,28 0 1,-28 0-2,0 0 1,0 0 0,0 0 1,0 28-1,28-28 1,-28 0 1,0 0-3,0 0 2,0 0 0,28 0-1,-28 0 7,0 0-1,28-28-6,-28 28 12,0-56 42,0 0-48,-28 0 6,28 0-3,-28 0-8,28 0 0,0 0-5,-28 0 4,28 0-1,-28 0 2,28 0 0,0 0-1,-28 0 2,28 0-1,-28 0-2,28 0 3,0 0-2,-28 0-1,28 0 3,0 0 2,0 0-3,0 0 5,0 0-6,0 0 6,28 28-6,-28-28 1,28 0 11,0 28-7,0-28 1,0 28-1,0 0-3,0 0 0,0 0 1,-28 28-4,28-28 2,-28 28-2,28-28 1,-28 28 1,0 0-2,28 0 3,-28 0 3,0 0-3,0 0-4,0 0 1,-28 0 2,28 0-1,0 0 1,-28-28-1,28 28 1,-28 0 2,0-28 4,28 28-8,-28-28 8,0 0 12,0 0-2,28-28-11,28 0 28,0 28-26,0 0-2,0 0-6,0 28 4,0 0-2,0-28-1,0 28 0,0-28 0,-28 28 1,28-28 0,0 0-1,-28 28 2,28-28-3,0 0 7,-28 28-1,28-28 0</inkml:trace>
    </iact:actionData>
  </iact:action>
  <iact:action type="add" startTime="20288">
    <iact:property name="dataType"/>
    <iact:actionData xml:id="d1">
      <inkml:trace xmlns:inkml="http://www.w3.org/2003/InkML" xml:id="stk1" contextRef="#ctx0" brushRef="#br0">8292 4763 0,'0'28'22,"0"0"-7,28-28-3,0 0 0,-28 28 1,28-28 0,28 0-7,-28 28 1,0-28 1,-28 28-4,28-28 3,0 0 0,-28 28 0,28-28-1,0 0 13,-28 28-2</inkml:trace>
    </iact:actionData>
  </iact:action>
  <iact:action type="add" startTime="20631">
    <iact:property name="dataType"/>
    <iact:actionData xml:id="d2">
      <inkml:trace xmlns:inkml="http://www.w3.org/2003/InkML" xml:id="stk2" contextRef="#ctx0" brushRef="#br0">8656 4679 0,'0'28'14,"-28"0"-3,28 0-5,0 0 2,0 0 0,0 0-3,-28 0 4,28 28-1,0-28 0,0 0-7,-28 0 5,28 0 0,0 28-1,0-28 2,-28 0-1,28 0 0,0 0 3,0 0 3</inkml:trace>
    </iact:actionData>
  </iact:action>
  <iact:action type="add" startTime="21621">
    <iact:property name="dataType"/>
    <iact:actionData xml:id="d3">
      <inkml:trace xmlns:inkml="http://www.w3.org/2003/InkML" xml:id="stk3" contextRef="#ctx0" brushRef="#br0">10841 4763 0,'-28'28'66,"28"0"-42,0 0-9,28-28-13,-28 28 5,0 0 1,0 0-2,28 0 0,-28 0 1,0 0-1,0 0 1,28 28 2,-28-28-3,0 0 4,0 0-3,0 0 1,28 0 2,-28-56 50,0 0-43,0 0-6,0 0-3,0 0-2,0 0 3,0 0-1,0 0-3,-28 28 3,28-28-4,0 0 2,0 0 2,0 0-2,0 0 0,0 0 2,0 0 2,0 0 1,28 28 2,-28-28-6,28 28 4,0 0 7,-28 28-6,28-28-6,-28 28 0,0 0 6,0 0-6,0 0 6,0 0-6,0 0 0,-28 0 1,28 0-1,-28-28-1,28 28 3,-28 0-3,28 0 12,0-56 19,28 28-30,-28-28 0,28 28 1,-28-28 4,28 28-4,-28-28 1,28 28-2,0-28 3,0 28 3,0 0 5,-28 28 0,0 0-9,0 0 8,0 0-14,0 0 10,-28 0-7,28 0 2,0 0 0,-28 0-1,28 0 1,-28 0-1,0 0 3,0 0 2,0 0-3,0-28 4,0 0 12,28-28-11</inkml:trace>
    </iact:actionData>
  </iact:action>
  <iact:action type="add" startTime="44006">
    <iact:property name="dataType"/>
    <iact:actionData xml:id="d4">
      <inkml:trace xmlns:inkml="http://www.w3.org/2003/InkML" xml:id="stk4" contextRef="#ctx0" brushRef="#br0">6723 9301 0,'0'-28'65,"0"56"17,0 0-52,0 0-18,28-28-4,-28 28 2,0 0-4,28-28 3,-28 28-1,0 0 0,0 0 3,0 0-6,0 0 8,28-28-5,-28 28-1,0 0 3,0 0 12,0-56 51</inkml:trace>
    </iact:actionData>
  </iact:action>
  <iact:action type="add" startTime="44610">
    <iact:property name="dataType"/>
    <iact:actionData xml:id="d5">
      <inkml:trace xmlns:inkml="http://www.w3.org/2003/InkML" xml:id="stk5" contextRef="#ctx0" brushRef="#br0">6863 9385 0,'0'-28'39,"28"0"-20,0 28 0,0 0 5,-28 28-12,28-28-7,-28 28 8,28 0-2,-28 0 2,0 0-7,0 0 6,0 0-6,0 0 6,-28 0 0,28 0-1,-28-28 9,28 28 3,0-56 24,28 28-29,0 0 12,0 0-23,0 0 10,0 0-4,0 0 11,-28 28-18</inkml:trace>
    </iact:actionData>
  </iact:action>
  <iact:action type="add" startTime="45206">
    <iact:property name="dataType"/>
    <iact:actionData xml:id="d6">
      <inkml:trace xmlns:inkml="http://www.w3.org/2003/InkML" xml:id="stk6" contextRef="#ctx0" brushRef="#br0">7115 9357 0,'0'0'4,"0"28"36,0 0-27,0 0 11,0 0-12,0 0 0,28 0-4,-28 0 1,29 0-2,-29 0 0,28 0 3,0 0 2,0-28 6,0 0-6,0 0 1,-28-28-8,28 28 7,-28-28-6,28 0 12,-28 0-5,-28 0 3,0 0-8,28 0-3,-28 28 1,0-28 2,0 0 2,0 28 2,0 0 0,-1 0 17</inkml:trace>
    </iact:actionData>
  </iact:action>
  <iact:action type="add" startTime="45752">
    <iact:property name="dataType"/>
    <iact:actionData xml:id="d7">
      <inkml:trace xmlns:inkml="http://www.w3.org/2003/InkML" xml:id="stk7" contextRef="#ctx0" brushRef="#br0">7228 9273 0,'0'0'2,"0"28"1,28-28 26,0 0-12,-28 28-11,28 0 11,0-28 1,-28 28-16,28-28 15,-28-28 7,0 0-6,-28 0-7,28 0 2,-28 28-7,0-28 6,0 28 6,0 0 1,0 28 4</inkml:trace>
    </iact:actionData>
  </iact:action>
  <iact:action type="add" startTime="57770">
    <iact:property name="dataType"/>
    <iact:actionData xml:id="d8">
      <inkml:trace xmlns:inkml="http://www.w3.org/2003/InkML" xml:id="stk8" contextRef="#ctx0" brushRef="#br0">8992 9581 0,'0'0'6,"0"-28"66,0 0-42,0 0-12,28 0-5,0 0 9,0 28 8,-28 28-18,28-28-6,-28 28 6,28-28 0,-28 28-4,0 0 3,0 0 0,0 0 8,-28-28-13,28 28 2,0 0 7,-28-28 3,28 28-6,0 0 18,0-56 11,28 28 2,-28-28-36,28 28 10,0 0 6,-28-28-16,28 28 12</inkml:trace>
    </iact:actionData>
  </iact:action>
  <iact:action type="add" startTime="58575">
    <iact:property name="dataType"/>
    <iact:actionData xml:id="d9">
      <inkml:trace xmlns:inkml="http://www.w3.org/2003/InkML" xml:id="stk9" contextRef="#ctx0" brushRef="#br0">9272 9329 0,'0'0'5,"28"0"-3,-28 28 4,0 0 9,0 0-3,28 0 3,-28 0-12,0 0 8,0 0-5,-28 0 7,28 0-7,0 0 2,0 0-3,0 0 6,0 0 6,28-28 80,0 0-84,0-28-1,0 28 0,0 0 0,0 0 30</inkml:trace>
    </iact:actionData>
  </iact:action>
  <iact:action type="add" startTime="59121">
    <iact:property name="dataType"/>
    <iact:actionData xml:id="d10">
      <inkml:trace xmlns:inkml="http://www.w3.org/2003/InkML" xml:id="stk10" contextRef="#ctx0" brushRef="#br0">9440 9413 0,'0'0'3,"0"28"15,0 0-5,28 0-2,-28 0-4,0 0-1,0 0 6,0 0-6,0 0 0,0 0 2,0 0-1,0 0-1,0 0 0,0 0 3,0 0-4,29-28 2,-29 28 1,0 0 3</inkml:trace>
    </iact:actionData>
  </iact:action>
  <iact:action type="add" startTime="59505">
    <iact:property name="dataType"/>
    <iact:actionData xml:id="d11">
      <inkml:trace xmlns:inkml="http://www.w3.org/2003/InkML" xml:id="stk11" contextRef="#ctx0" brushRef="#br0">9497 9441 0,'0'28'11,"28"-28"-5,-28 28 5,0 0-3,0 0 0,28 0-1,-28 0-2,0 0 0,0 0 7,28 0-7,-28 0 3,28-28 0,0 28-2,0-28 12,0 0 0,0-28 5,-28 0-5,0 0-5,0 0-2,0 0 2,-28 28-8,28-28 3,-28 0 2,0 28 6,28-28-14,-28 28 10,28-28 1,-28 28-7,0-28 5</inkml:trace>
    </iact:actionData>
  </iact:action>
  <iact:action type="add" startTime="60037">
    <iact:property name="dataType"/>
    <iact:actionData xml:id="d12">
      <inkml:trace xmlns:inkml="http://www.w3.org/2003/InkML" xml:id="stk12" contextRef="#ctx0" brushRef="#br0">9468 9217 0,'0'28'20,"29"-28"-16,-29 28 20,28-28-17,0 0 52,-28-28-53,-28 28 17,0 0-11,-1 0 13</inkml:trace>
    </iact:actionData>
  </iact:action>
  <iact:action type="add" startTime="97927">
    <iact:property name="dataType"/>
    <iact:actionData xml:id="d13">
      <inkml:trace xmlns:inkml="http://www.w3.org/2003/InkML" xml:id="stk13" contextRef="#ctx0" brushRef="#br0">13558 5603 0,'0'-28'16,"0"0"8,0 0 0,0 56 66,0 0-77,0 0-1,0 0-3,0 0-3,0 0 3,28 0-1,-28 0 0,0 0-1,28 0 0,-28 0 2,0 0-1,0 0-1,0 0 9,0-56 38,-28 28-47,28-28 10,0 0-5,-28 0-4,28 0 3,0 0-6,0 0 1,0 0 3,0 0 1,0 0-5,0 0 4,28 0-4,-28 0 0,0 0 2,28 28 1,-28-28-3,28 0 4,-28 0 0,28 28-6,0 0 3,-28-28 2,28 28-2,0 0 4,0 0 3,0 28-2,0-28-5,-28 28 0,28 0 6,-28 0-6,28 0 0,-28 0 0,0 0 3,28 0 0,-28 0-5,0 0 4,0 0-2,0 0 0,0 0 1,0 0 1,0 0-3,0 0 1,0 0 3,0 0-4,0 0 3,-28-28 22,28-28 19,0 0-38,0 0 1</inkml:trace>
    </iact:actionData>
  </iact:action>
  <iact:action type="add" startTime="98850">
    <iact:property name="dataType"/>
    <iact:actionData xml:id="d14">
      <inkml:trace xmlns:inkml="http://www.w3.org/2003/InkML" xml:id="stk14" contextRef="#ctx0" brushRef="#br0">13670 5631 0,'-28'0'3,"28"28"3,28-28 26,0 0-21,0 0 1,0-28-5,0 28-2,0 0 2,0-28 0,0 28-1,0 0 4,0 0-4,0 0 19,-28 28 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23:24.427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</inkml:brush>
  </inkml:definitions>
  <iact:action type="add" startTime="19472">
    <iact:property name="dataType"/>
    <iact:actionData xml:id="d0">
      <inkml:trace xmlns:inkml="http://www.w3.org/2003/InkML" xml:id="stk0" contextRef="#ctx0" brushRef="#br0">4118 8601 0,'0'0'4,"-28"0"2,0-56 4,0 28-4,28 0 1,0 0-2,-28 28 0,28-28 1,-28 28 0,28-28 0,-28 28 1,28-28-2,-28 28 1,0-28 0,0 0 7,0 0-2,0 28 1,0-28-6,0 0 7,0 28-7,0 0-1,0-28 1,0 28 0,-28 0 0,28 0 1,0-28-2,0 28 1,0 0 0,0 0 0,0 0 0,0 0 0,0 0 0,-28 28 0,28-28 0,0 0 1,0 28-2,0-28 1,0 0 0,0 28 0,0-28 0,0 28 0,-28-28 0,28 0 0,0 28 0,0 0 0,0-28 0,0 28 0,0 0 0,-28-28 0,28 28 0,0 0 1,0-28-1,0 28-1,0 0 2,0 0-1,0-28-1,28 28 1,-28 0 0,0-28 1,-1 28-2,29 0 1,-28 0 2,0 0-4,0 0 2,0 0 6,0 0-5,0 0-2,0 0 7,0 0-6,0 0 0,0 0 6,28 0-6,-28 0 0,0 0 0,28 0 0,-28 0 6,28 0-6,-28 0 0,28 0 0,-28-28 0,28 28 1,-28 0-2,28 0 1,0 0 0,-28 0 0,28 0 1,-28 0-2,28 0 1,0 0 0,0 0 0,0 0 2,-28 0-4,28 0 2,0 28 1,0-28-2,0 0 1,0 0 0,0 0 0,0 28 0,0-28 0,0 0 0,0 0 1,0 0-2,0 1 1,0-1 0,0 0 0,0 28 0,0-28 3,0 0-6,0 0 4,0 0-2,0 0 1,0 0 0,28 0 0,-28 0 0,0 28 0,28-28 0,-28 0 1,0 0-2,28 0 1,-28 0 2,28 0-4,0 0 2,-28 0 2,0 0-4,28 0 2,-28 0 1,28 0-2,0 0 1,0 0 0,-28 0 0,28 0 0,0 0 1,0 0-2,0 28 1,0-28 0,0 28 0,0-28 1,0 0-2,-28 0 1,28 28 0,0-28 0,1 0 0,-1 0 0,0 0 0,0 0 0,0 28 0,0-28 3,0 0-6,0 0 3,0 28 0,0-28 0,0 0 0,0 0 0,28 28 0,-28-28 0,0 0 0,0 0 0,0 0 0,0 0 0,0-28 0,0 28 0,0 0 0,0 0 0,0 1 0,0-1 0,0 0 0,0-28 0,28 28 0,-28 0 0,0-28 0,0 28 0,0-28 0,0 28 0,0-28 0,0 0 0,0 28 0,0-28 0,28 0 0,-28 28 1,0-28-2,28 0 1,-28 0 0,0 0 0,28 28 0,-28-28 0,0 0 0,0 0 1,28 0-2,-28-28 1,28 28 0,-28 0 0,0 0 0,0 0 0,28-28 0,-28 28 0,0 0 0,0-28 1,28 28-2,-28-28 1,0 28 0,0-28 0,28 28 0,-28-28 0,0 28 0,0-28 0,0 28 0,0-28 0,0 28 0,0-28 0,0-1 0,0 1 6,0 0-6,-28 0 1,28 0-2,0 0 1,1 0 6,-1 0-6,-28 0 0,28 0 0,-28 0 0,28 0 0,-28 0 1,28 0-2,-28 0 2,0 0 0,0 0-3,0 0 2,28 0 0,-28 0 0,0 0 6,0 0-5,0 0-2,0 0 1,-28 0 0,28 0 0,0 0 0,0 0 0,0-28 0,0 28 2,-28 0-4,28 0 3,0-28-1,0 28-1,0 0 4,0 0-6,-28 0 3,28 0 0,0 0 0,-28 0 0,28 0 0,0 0 0,-28 0 0,28-28 0,0 28 1,-29 0-2,29 0 1,0 0 0,0 0 0,0 0 0,-28 0 0,28 0 0,0 0 1,0 0-2,0 0 1,-28 0 0,28 0 0,-28 0 0,28 0 0,0 0 0,-28 0 1,28 0 0,0 0-3,-28 0 2,28 0 0,-28-1 0,28 1 0,0 0 0,-28 0 0,28 0 0,-28 28 0,28-28 0,-28 0 0,28 0 0,0 0 0,-28 0 0,28 0 0,-28 28 0,28-28 0,0 0 0,-28 0 0,28 0 1,-28 0-2,28 0 2,-28 0-2,0 0 7,28 0-6,-28 0 0,28 0 0,-28 0 0,0 0 1,28 0-2,-28 0 1,0 0 0,0 0 0,28 0 0,-28 0 0,0 0 0,0 0 0,0 0 0,0 0 0,0 0 0,0 0 0,0-28 0,0 28 0,0 0 0,0 0 0,0 0 0,0 0 0,0 0 0,0 0 0,0 0 0,0 0 10,0 0-14,28 0 4,-28 28 0,28-28 0,-28 28 0,28-28 0,-28 28 1,28-28-1,-28 0-1,0 28 7,0-28-6,0 0 6,0 28 1,0 0-2,0 0 1,28-28-6,-28 28 0,0 0 7,0 0 5,0 0-7,0 0 7,28 28 48</inkml:trace>
    </iact:actionData>
  </iact:action>
  <iact:action type="add" startTime="61906">
    <iact:property name="dataType"/>
    <iact:actionData xml:id="d1">
      <inkml:trace xmlns:inkml="http://www.w3.org/2003/InkML" xml:id="stk1" contextRef="#ctx0" brushRef="#br0">17088 4651 0,'0'-28'11,"0"0"7,0 0 1,0 0 4,0 0-11,0 0 0,0 0 0,0 0 6,0 0 12,0 56 6,0 0-17,0 0-8,28 0-3,-28 0-4,28 0 2,0 0 0,-28 0 1,28 0-2,-28 0 1,28 0 1,0 28-1,-28-28-1,28 0 2,-28 0-1,28 0 0,-28 28-1,28-28 2,-28 0-2,28-28 1,-28 28 1,28 0-1,0 0 17,-28-56 22,28 0-32,-28 0-4,0 0-3,0 0-1,0-28 1,0 28 1,0-28-2,0 0 2,0 0-2,0 0 1,-28 0 0,28 0 0,0 0 1,-28 0-2,28 0 1,0 0 1,0 28-2,0 0 1,0 0 0,0 0 7,0 56 28,0 0-23,0 0-5,0 0-2</inkml:trace>
    </iact:actionData>
  </iact:action>
  <iact:action type="add" startTime="62798">
    <iact:property name="dataType"/>
    <iact:actionData xml:id="d2">
      <inkml:trace xmlns:inkml="http://www.w3.org/2003/InkML" xml:id="stk2" contextRef="#ctx0" brushRef="#br0">17676 4903 0,'28'0'4,"-28"-28"24,28 28-10,-28-28 0,0 0 7,0 0-14,0 0 7,-28 0-5,0 28 4,0 0 1,28 28-5,-28-28-6,28 28-2,0 0 0,0 0 6,0 0-2,0 0 0,0 0 9,28-28-12,-28 28 2,28-28-4,0 28 9,0-28-2,0 0 1,0 0 0,0 0 0,0 0 12,-28 28-12,0 0 7,0 0-1,-28 0-7,0 0 1,0-28 0,0 28-2,0-28-2,0 0 5,0 0-2</inkml:trace>
    </iact:actionData>
  </iact:action>
  <iact:action type="add" startTime="65839">
    <iact:property name="dataType"/>
    <iact:actionData xml:id="d3">
      <inkml:trace xmlns:inkml="http://www.w3.org/2003/InkML" xml:id="stk3" contextRef="#ctx0" brushRef="#br0">16724 12243 0,'0'28'123,"28"0"-101,-28 0-13,28-28-5,-28 28 0,28 0 1,-28 0 1,28 0-4,0 0 5,-28 0-2,28 0-2,-28 0 1,28-28 0,-28 28 0,28 0 3,0 0-2,-28 0 0,28-28 5,-28 28-4,28-28 1,-28 28-3,28-28 3,-28 28-2,28-28 7,-28 28-6,28-28 6,-28 28 0,0-56 55,0 0-42,0 0-7,0 0-1,0 0 1,0 0-7,0 0-4,0 0-1,0 0-1,0 0 1,0-28 3,0 28-6,0-28 3,0 0 1,-28 28-2,28-28 1,0 0 0,0 0 0,-28 28 0,28 0 0,0-28 0,0 28 0,0 0 7,0 0-2,0 56 38</inkml:trace>
    </iact:actionData>
  </iact:action>
  <iact:action type="add" startTime="66717">
    <iact:property name="dataType"/>
    <iact:actionData xml:id="d4">
      <inkml:trace xmlns:inkml="http://www.w3.org/2003/InkML" xml:id="stk4" contextRef="#ctx0" brushRef="#br0">17396 12579 0,'0'-28'34,"0"56"15,0 0-43,28 0 6,-28 0-5,28 0-1,-28 0 2,28 0-2,0 0 4,0-28 1,0 0-6,0 0 14,0 0-8,-28-28 7,0 0-5,0 0-8,-28 28 1,28-28 0,-28 0 0,0 0 6,0 28-6,0 0 0,28-28 1,-28 28-2,0 0 1,0 0 1,0 0 4,0 0 1</inkml:trace>
    </iact:actionData>
  </iact:action>
  <iact:action type="add" startTime="103655">
    <iact:property name="dataType"/>
    <iact:actionData xml:id="d5">
      <inkml:trace xmlns:inkml="http://www.w3.org/2003/InkML" xml:id="stk5" contextRef="#ctx0" brushRef="#br1">18460 5519 0,'28'0'53,"-56"0"-13,28 28 62,28-28 73,0 0-144,0 0 3,0 0 1,-28 28-11,28-28-5,0 0 10,0 28-11,0-28 1,-28 28-14,28-28 15,-28 28-15,0 0 24,29-28-5,-29 28-11,28-28-8,-28 28 13,28-28-12,-28 28 12,0 0 12,28 0-6,-28 0-6,0 0 6,28-28-12,-28 28 0,28-28 1,0 28 10,-28 0 15,28-28-28,-28 28 2,28-28-6,-28 28 12,0 0 0,28-28-12,-28 29 6,0-1 6,28-28-12,-28 28 1,0 0 11,28 0-7,-28 0 13,0 0-6,0 0 9,0 0-5,0 0 7,0 0 1,0 0 6,0 0-6,0 0 6,0 0 18,28-28 48,-28 28-84,0-56 157,0 0-151,28 28-17,-28-28 5,0 0 1,28 28-5,-28-28-1,0 0 11,0 0 0,28 28-12,-28-28 12,0 0 13,28 28-20,-28-28-3,0 0 14,28 28-10,-28-28 1,0 0 10,28 28-4,-28-28-14,0 0 19,0-1-5,28 29-14,-28-28 7,0 0 0,28 28 6,-28-28-12,28 0 38,0 0 8,-28 0-16,28 28-18,-28-28-6,28 28 12,-28-28-18,0 0 12,28 28-12,0-28 18,0 0 0,-28 0-6,28 28-12,-28-28 12,28 28-6,-28-28 18,28 28-24,0-28 20,0 28-4,-28-28-10,28 28-5,0 0 28,-28-28-28,28 28 4,-28-28 1,28 28 1,-28-28 4,28 28-11,0 0 31,-28-28-26,28 28 1,0-28 12,0 28 0,-28-28-12,28 28 0,0 0 18,-28-28-24,28 28 18,-28-28-6,28 28-11,0 0 14,-28-28-13,28 28 17,0 0 4,-28-28-10,28 28-14,0 0 25,0 0-6,0-28-12,0 28 7,0 0-8,-28-28-5,28 28 6,0 0 7,0 0 4,0 0 7,0 0 19,0 0-24,0 0-2,0 0 1,0 0 11,0 0-9,0 0-9,-28 28-6,28-28-5,0 0 18,-28 28-12,28-28 0,0 0 18,-28 28-23,0 0 22,28-28-22,-28 28 16,28-28-17,0 28 24,0 0 0,0-28-6,-28 28-17,28-28 17,-28 28-7,28-28-11,0 0 18,-28 28-18,28 0 24,0-28-5,-28 28-14,28-28 14,-28 28-1,28-28-18,1 28 24,-29 0-3,28-28-19,-28 28 4,28 0 12,0 0 0,-28 0 0,28-28-6,-28 28-12,28 0 30,-28 0-12,28-28-6,-28 28-12,0 0 18,28-28-11,0 28 29,-28 0-13,28-28-23,-28 28 14,28-28-15,-28 28 20,28-28-21,-28 29 14,28-29-2,-28 28-8,0 0 16,28-28-15,-28 28 6,28 0 9,-28 0-5,28-28-1,-28 28-12,0 0 18,28-28-13,-28 28 1,0 0 18,28-28-24,-28 28 18,0 0 25,28-28-31,-28 28 25,0 0-14,0-56 123</inkml:trace>
    </iact:actionData>
  </iact:action>
  <iact:action type="add" startTime="109368">
    <iact:property name="dataType"/>
    <iact:actionData xml:id="d6">
      <inkml:trace xmlns:inkml="http://www.w3.org/2003/InkML" xml:id="stk6" contextRef="#ctx0" brushRef="#br1">21654 6416 0,'-28'0'48,"28"28"-15,0-56 100,0 0-107,28 0-4,-28 0-10,28 0 6,-28 0-6,0 0-1,28 28-5,-28-28 0,0 0 13,28 28-14,-28-28 7,28 0 0,-28 0 6,28 28-12,-28-28 6,28-1 6,-28 1-6,28 28 1,-28-28-8,28 0 13,-28 0 8,28 28-22,-28-28 26,28 28-23,-28-28 10,28 28-5,-28-28 1,0 0 10,28 28-17,-28-28 6,28 28 6,-28-28-12,28 0 12,-28 0 12,28 28-18,-28-28-5,0 0 16,28 28-17,-28-28 13,28 28-8,-28-28 7,28 28-6,-28-28 0,28 28 13,-28-28-20,28 28 19,-28-28-18,28 28 19,-28-28-14,28 28 20,-28-28-25,28 28 17,-28-28-5,28 28 12,-28-28-18,28 28-6,0-28 24,0 28 6,-28-28-17,28 28-8,0 0 7,-28-28 0,28 28-12,0 0 12,0 0 13,-28-28-25,28 28 27,-28-28-19,28 28-8,0 0 18,0 0-5,0 0-2,0 0 2,0 0-2,0 0 1,0 0 1,0 0-2,0 0 2,0 0 4,0 0-5,0 0 1,0 0 4,-28 28-16,28-28 4,0 0 13,0 28-6,0-28 0,0 0 0,0 28 7,0-28-2,0 28 2,0-28-2,-28 28-4,28-28-14,0 0 20,-28 28-14,28-28 1,0 28 13,1-28 1,-29 28-20,28 0 15,0 0 3,0 0 0,0-28-5,-28 28-14,28-28 13,-28 28-12,28 0 18,-28 0 0,28 0-6,-28 0 7,28-28-14,-28 28 1,28 0 18,-28 0 0,28-28-18,-28 28-6,0 0 13,28-28-1,-28 28-13,0 0 20,28-28-20,-28 28 31,28-28-24,-28 28 10,0 0-2,28-28-8,-28 28 0,0 1 18,28-29-24,-28 28 18,28-28 0,-28 28-11,0 0 16,28-28-23,0 28 18,0 0 6,-28 0 0,28-28-18,-28 28 13,28-28-8,-28 28-5,0 0 19,28-28-14,-28 28 8,28 0 28,-56-56 64,0 0-96</inkml:trace>
    </iact:actionData>
  </iact:action>
  <iact:action type="add" startTime="113394">
    <iact:property name="dataType"/>
    <iact:actionData xml:id="d7">
      <inkml:trace xmlns:inkml="http://www.w3.org/2003/InkML" xml:id="stk7" contextRef="#ctx0" brushRef="#br1">24147 6360 0,'-28'28'29,"28"0"96,0-56-4,28 0-92,-28 0-11,28 28-6,-28-28-5,0 0 5,28 28-6,-28-28-2,0 0 9,28 28-8,-28-28 1,0 0 0,28 0 8,-28 0-10,28 0 8,-28-1 6,0 1-6,28 28-6,-28-28 2,28 0 2,-28 0 8,28 28-12,-28-28 6,28 28-6,-28-28 6,0 0 0,0 0 6,28 28-6,-28-28-6,28 0 12,-28 0-6,28 28 0,-28-28-6,28 0 13,0 0 5,0 0-5,-28 0-3,28 28-10,-28-28 7,28 28-7,-28-28 11,28 28-10,0-28 11,0 28-7,-28-28-5,28 28 6,-28-28-5,28 28-2,0-28 7,0 0 6,0 28 2,-28-28-14,28 28-1,-28-28 6,28 28-5,0 0 6,-28-28-5,28 28 4,-28-28 1,28 28-6,0-28 13,0 28-2,-28-28-11,28 28 6,0 0 1,-28-28-8,28 28 7,0-28 9,0 28-11,0 0 2,-28-28-7,28 28 7,0 0 0,-28-28-6,28 28 7,0 0 4,0 0 7,0 0-6,0 28 1,0-28-2,0 0 2,-28 28-1,28-28-13,0 0 19,0 28 0,0-28-5,0 28 5,0-28-1,1 28 3,-1-28-4,-28 28-9,28-28-2,0 0 7,-28 28-5,28-28-7,0 0 12,0 28 2,0-28-4,-28 28-5,28-28-3,0 28 10,0-28-2,-28 28-8,28-28-5,0 28 17,0-28-9,-28 28 1,28-28-6,0 28 6,0 0 7,0 0-2,0 0-5,-28 0 1,28-28-8,-28 28 1,28-28 0,-28 28-1,28 0 8,-28 0-1,28 0 0,-28 0 0,0 0 0,0 0 6,28-28-12,-28 28 0,0 0 12,28-28-12,-28 28 6,28-28 6,-28 28-6,28-28 6,-28 28-12,0 0 7,0 0 5,28 1-1,-28-1 8,0 0-2,28-28 1,-28 28-11,0 0 16,0 0-5,28-28 18,-28 28-36,0 0 36,0-56 66,28 28-95,-28-28-8</inkml:trace>
    </iact:actionData>
  </iact:action>
  <iact:action type="add" startTime="115995">
    <iact:property name="dataType"/>
    <iact:actionData xml:id="d8">
      <inkml:trace xmlns:inkml="http://www.w3.org/2003/InkML" xml:id="stk8" contextRef="#ctx0" brushRef="#br1">26528 6388 0,'-28'0'6,"28"28"12,0-56 54,28 28-59,-28-28-2,28 28 7,-28-28-12,0 0 12,28 28-12,-28-28 0,28 0 12,-28 0-12,0 0 7,28 28-8,-28-28 1,28 0 6,-28 0 6,28 28-12,-28-28 0,0-1 6,28 1-6,-28 0 6,28 28-6,-28-28 0,28 28 0,-28-28 6,28 28-5,0-28 4,0 0 7,0 0-6,0 0 6,-28 0-5,28 28-5,-28-28 7,28 28-9,0-28 13,0 0 0,0 28-1,-28-28-14,28 28 14,-28-28 4,28 28-20,0-28 16,-28 0 1,28 28-14,-28-28 7,28 28-6,-28-28 12,28 28-6,0-28 6,-28 0 0,28 28-12,0-28 13,0 28-1,-28-28-13,28 28 7,-28-28 0,28 28-6,0-28 7,0 28 4,-28-28-5,28 28-6,0 0 19,-28-28-20,28 28 1,0 0 13,0-28-8,0 28 1,0-28 6,0 28-6,0 0 7,0 0-8,0 0 8,0 0-2,0 0 1,0 0 6,0 0 0,0 0-12,0 0 6,0 0-6,1 0 6,-1 0 0,0 0 1,0 28 4,0 0 7,0-28-12,-28 28 6,28-28-18,0 28 24,0-28-12,-28 28-6,28-28-6,0 28 12,0-28 0,-28 28-12,28-28 6,0 0 7,-28 28-14,28-28 7,0 28 6,0-28-5,0 28 4,0-28-5,-28 28 1,28-28-8,-28 28 8,28-28-8,-28 28 1,28 0 13,0 0-2,0 0 1,0 0 0,0 0 1,-28 0-8,28-28-4,-28 28-2,0 0 7,28-28-6,-28 28 0,0 0 7,28-28-8,-28 28 13,28-28-12,0 0 12,-28 28-12,0 0 12,28-28-12,-28 28 6,0 0 0,28 1 0,-28-1 6,0 0-6,28-28-6,-28 28 0,0 0 6,0 0 3,0 0-6,0 0 3,28-28 0,-28 28-3,0 0 0,0 0 9,28 0-6,-28 0 13,0 0 10,28-28-11</inkml:trace>
    </iact:actionData>
  </iact:action>
  <iact:action type="add" startTime="118291">
    <iact:property name="dataType"/>
    <iact:actionData xml:id="d9">
      <inkml:trace xmlns:inkml="http://www.w3.org/2003/InkML" xml:id="stk9" contextRef="#ctx0" brushRef="#br1">28993 6444 0,'-28'0'15,"56"0"38,-28-28-17,28 28-24,-28-28 0,0 0 6,28 28-6,-28-28-6,0 0 6,28 28-6,-28-28 0,0 0 6,28 28 0,-28-28-5,28 0 16,-28 0-5,28 28-12,0-28 12,0 28 0,-28-28-12,28 28 0,-28-28 7,28 28-8,-28-29 7,28 29-6,-28-28 0,28 0 6,0 0 12,0 28 1,-28-28-7,28 28-13,0-28 19,0 28-6,-28-28-6,28 28 7,-28-28-2,28 28-11,-28-28 12,28 28-11,-28-28 12,28 28-15,0-28 20,0 0 0,-28 0 13,28 28-32,0-28 26,0 28-8,-28-28-17,28 28 7,-28-28-1,28 28-7,-28-28 7,28 28 0,-28-28-6,28 28 6,0-28 6,0 0 0,0 28-6,-28-28-6,28 28 6,-28-28 0,28 28-6,-28-28 6,28 28-6,-28-28 0,0 0 12,28 28-12,0 0 6,-28-28-6,28 28 0,0 0 6,0 0 0,0-28 1,0 28-8,0 0 7,0 0-6,1 0 6,-1 0-5,0 0-2,0 0 8,0 0-8,0 0 7,0 28 0,0-28 0,0 28 0,0-28 0,0 28 0,0-28 0,0 0 2,-28 28-10,28-28 2,0 0 12,0 0-12,-28 28 6,28-28-6,0 0 6,0 0 1,-28 28-8,28-28 1,0 0 6,-28 28-6,28-28 0,0 28 12,0 0 18,0-28-4,-28 28-27,28-28 12,-28 28-5,28-28 0,0 0 24,-56-28 42</inkml:trace>
    </iact:actionData>
  </iact:action>
  <iact:action type="add" startTime="128827">
    <iact:property name="dataType"/>
    <iact:actionData xml:id="d10">
      <inkml:trace xmlns:inkml="http://www.w3.org/2003/InkML" xml:id="stk10" contextRef="#ctx0" brushRef="#br1">18376 12495 0,'0'-28'8,"28"28"57,-28 28 12,28-28-67,0 0 8,-28 28-8,28 0 15,0-28-1,-28 28-17,28-28 5,0 0 12,-28 28-18,0 0 24,28-28-24,0 28 18,0-28 1,-28 28-20,28-28 8,0 28 4,-28 0 19,29-28-30,-1 28 12,0-28 1,-28 28-14,0 0 13,0 0 1,28-28-14,-28 28 1,28-28 1,-28 28-2,28 0 8,0-28-8,-28 28 1,28-28 6,-28 28-6,28-28 0,-28 28 0,28 0 6,0-28 0,-28 28-6,0 0 6,28-28-6,-28 28 0,28-28 0,0 28 12,-28 0 0,28-28-11,-28 28 4,0 0 7,28-28-11,0 28 10,-28 0 171</inkml:trace>
    </iact:actionData>
  </iact:action>
  <iact:action type="add" startTime="130146">
    <iact:property name="dataType"/>
    <iact:actionData xml:id="d11">
      <inkml:trace xmlns:inkml="http://www.w3.org/2003/InkML" xml:id="stk11" contextRef="#ctx0" brushRef="#br1">19133 13391 0,'-28'0'5,"28"-28"87,0 0-56,28 28-24,-28-28-2,0 0-5,28 28 2,-28-28-1,28 0-2,-28 0-1,28 0 2,0 0 4,0 0-7,-28 0 7,28 0-4,0 0-1,-28 0 2,28 28 2,-28-28-4,28 0 3,-28 0 5,28 28-6,0 0 1,-28-28-3,28 28 3,-28-28-1,28 28 1,-28-28-2,0 0 9,28 28-10,-28-28 9,28 28 4,-28-28-11,28 0 19,-28 0-8,28 28-11,-28-28 6,28 0-1,-28 0 2,28 0-1,-28 0 6,28 28-12,-28-28 13,28 28-2,-28-28-11,28 0 18,0 0 0,0 0 8,-28 0-10,28 28-16,-28-28 6,28 28 0,-28-28 0,28 28-6,-28-28 6,28 28-7,-28-28 8,28 28-6,-28-28 5,28 28-7,0 0 7,0 0 5,-28-28-10,28 28-2,0 0 14,0 0-1,0 0 0,0 0-5,0 0 4,0 0 7,0 0-6,0 0 0,0 0-5,0 0 10,0 0-11,0 0 6,-28 28-9,28-28 0,0 0 4,0 0 5,0 28 0,0-28-7,0 0 2,-28 28-7,28-28 5,-28 28-5,28-28 6,-28 28 0,28-28-6,0 28 18,0-28 6,0 28-6,0-28 0,0 28-6,0-28-6,0 28 0,0-28 0,0 28 0,0 0 6,0-28-12,-28 28 6,28-28-6,0 28 6,1 0 0,-1 0 0,0-28 0,-28 28-6,28-28 0,-28 28 0,28-28 0,-28 28 0,28-28 0,-28 28 1,28-28-2,0 28 8,0 0-2,0-28 1,-28 28-6,28-28 0,-28 28 0,28-28 0,0 28 12,0 0 0,0-28 1,-28 28-8,28-28-3,0 0 8,-28 28-7,28-28 0,-28 28-3,28 0 19,0 0 4,-28 0 2,28-28-20,-28 28 31,28-28-24,-28 28 0,0 0 36,28-28-35,-28 28 23,0 0 5</inkml:trace>
    </iact:actionData>
  </iact:action>
  <iact:action type="add" startTime="132453">
    <iact:property name="dataType"/>
    <iact:actionData xml:id="d12">
      <inkml:trace xmlns:inkml="http://www.w3.org/2003/InkML" xml:id="stk12" contextRef="#ctx0" brushRef="#br1">21514 13335 0,'0'0'3,"0"-28"26,0 0 8,0 0-14,28 28-9,-28-28-10,28 28 8,0-28-6,0 0 6,0 0 0,0 0 1,0 0-7,-28 0-1,28 28 1,-28-28 0,28 0 0,-28 0 0,0 0 0,28 28 0,-28-28 0,0 0 0,28 0 0,-28 0 0,28 0 6,-28 0-6,28 28 0,-28-28 0,0 0 0,28 28 0,-28-28 0,28 0 0,-28 0 6,28 28-6,-28-28 0,28 0 0,0 0 6,-28 0 0,28 28-6,-28-28 0,28 0 6,0 0 6,0 0 1,0 0-1,0 0-1,0 0-5,0 0 7,0 28-13,0-28 8,0 28-6,0-28 5,0 28 1,0 0-10,0 0 15,0 0-7,0 0 6,0 0-7,0 0 2,0 0-2,0 0 1,0 0 0,0 0-4,0 0 1,0 0-3,0 0 7,0 0-5,0 0-4,0 0 8,0 0-6,0 0 5,0 0-2,0 0 0,0 0 4,0 0-1,0 0 0,-28 28-6,28-28 0,0 0 6,0 0 0,0 0-1,-28 28-2,28-28-5,0 0 7,0 28-2,0-28 1,-28 28-4,28-28 0,0 0 7,0 28-8,1-28 6,-1 28 2,0 0-1,0-28 0,0 28-3,0 0-1,-28 0-1,28-28-2,0 28 8,-28 0-1,28-28-6,-28 28 3,28-28-6,-28 28 3,28 0 6,0 0 0,-28 0 0,28-28-6,-28 28 2,28 0-4,0 0 7,0 0 2,-28 0-7,28 0 6,-28 0 1,0 0-2,28-28-4,-28 28-2,0 0 6,28-28-3,-28 28-3,0 0 8,0 0-2,28-28-6,-28 28 8,0 0-1,28-28 0,-28 28-4,0 0 9,28-28-6,-28 28-5,0 0 18,28-28-18,-28 28 34,28-28-26,-28 28 4,28-28 30,-56 0-17,28-28-26,-28 28 7</inkml:trace>
    </iact:actionData>
  </iact:action>
  <iact:action type="add" startTime="134790">
    <iact:property name="dataType"/>
    <iact:actionData xml:id="d13">
      <inkml:trace xmlns:inkml="http://www.w3.org/2003/InkML" xml:id="stk13" contextRef="#ctx0" brushRef="#br1">24063 13391 0,'0'-28'24,"0"0"-8,28 28-5,-28-28-3,28 0 3,0 0 6,-28 0-5,28 28-3,-28-28-4,0 0 6,28 28-6,-28-28 1,0 0 6,28 0-6,0 0 6,0 0 0,-28 0 0,28 0-6,0 0 12,-28 0-6,28 28-5,-28-28-2,28 28 1,-28-28 0,28 0 12,0 28-6,-28-28-6,28 0 6,0 0 3,0 28-6,-28-28-3,28 28 2,-28-28-4,28 28 2,-28-28 2,28 28-4,-28-28 8,28 28-6,-28-28 0,28 28 0,-28-28 0,28 28 0,-28-28 0,28 28 6,-28-28-6,0 0 12,28 28-12,-28-28 12,28 0 0,-28 0 0,28 28-12,-28-28 6,28 28-6,-28-28 12,28 28-12,0-28 12,0 0 0,0 28 0,0 0 7,0-28-7,0 28 0,-28-28-13,28 28 7,0 0 1,0 0 10,0 0-4,0 0-1,0 0-7,0 0 7,0 0-5,0 0 10,0 0-11,0 0 1,0 0 1,0 0-5,0 0 3,0 0 0,0 0-6,0 0 6,0 0 0,0 28 0,0-28 0,0 0-5,-28 28-2,29-28 1,-1 28 6,0-28-6,0 28 6,0 0 0,0-28 0,-28 28-6,28-28 7,0 28-8,0-28 9,0 0-4,-28 28-1,28-28-6,-28 28 3,28-28 0,-28 28 0,28-28 0,-28 28 0,28-28 0,0 28 0,0 0 6,0 0 0,-28 0 0,28-28-6,0 28 7,-28 0-2,28-28-5,-28 28 0,28 0 6,0 0 0,-28 0 1,0 0-2,28-28-2,-28 28-6,0 0 9,28 0 0,0-28 0,-28 28-6,28 0 6,-28 0 6,28-28-12,-28 28 0,28 0 12,-28 0 0,28-28-12,-28 28 6,28-28 0,-28 28-4,0 0 10,28-28-8,-28 28-5,28-28 21,-28 28-21,0-56 98</inkml:trace>
    </iact:actionData>
  </iact:action>
  <iact:action type="add" startTime="136528">
    <iact:property name="dataType"/>
    <iact:actionData xml:id="d14">
      <inkml:trace xmlns:inkml="http://www.w3.org/2003/InkML" xml:id="stk14" contextRef="#ctx0" brushRef="#br1">26556 13335 0,'0'28'7,"-28"-28"-7,28 28 17,-28-28 6,28-28-17,0 0 19,28 0-13,0 0 0,0 28-1,-28-28-4,28 28-2,-28-28 1,28 28 1,-28-28-2,0 0 7,28 28-6,-28-28 0,0 0 0,28 28 0,-28-28 0,28 28 0,-28-28 1,28 0 0,-28 0 3,28 0 2,-28 0 0,28 0 0,-28 0 0,28 28-6,-28-28 1,28 0 4,0 28 1,-28-28-6,28 0 9,0 28-6,-28-28-3,28 0 6,-28 0 0,28 28-6,-28-28 0,28 28 0,-28-28 0,0 0 6,28 28-6,-28-28 7,28 28-2,-28-28-5,0 0 6,28 28-6,-28-28 7,28 0-3,-28 0 9,28 28-7,-28-28 0,28 28-6,0-28 12,0 28 1,-28-28-14,28 28 7,0-28 5,0 28 8,0 0-6,0 0 5,0 0-11,0 0-2,0 0 7,-28 28-6,28-28-5,0 28 4,0-28 2,-28 28-8,28-28 6,0 28 3,0-28-4,-28 28-4,28-28 0,0 0 6,0 28 0,0-28-6,0 0 7,0 0-2,0 28 1,0-28 0,0 0-6,-28 28 0,28-28 0,0 0 6,1 28 1,-1-28-2,0 0-5,0 0 6,0 0 0,0 0 6,-28 28-6,28-28 19,-28 28-13,28-28-7,0 0 14,-28 28-20,28-28 1,0 0 13,0 28-8,0-28 1,0 0 1,0 28-2,0-28 7,0 0-5,-28 28-8,28-28 9,-28 28-10,28-28 2,0 28 12,0-28 0,-28 28-12,28-28 6,-28 28-6,28-28 12,-28 28-13,28-28 8,-28 28-7,28-28 6,-28 28-7,28 0 14,0 0-1,-28 0 0,28-28-12,-28 28 3,28-28-6,-28 28 3,0 0 6,28-28-6,-28 28 0,0 0 6,28-28-6,-28 28 6,0 0 6,28-28-12,-28 28 6,0 0 8,0-56 45</inkml:trace>
    </iact:actionData>
  </iact:action>
  <iact:action type="add" startTime="138307">
    <iact:property name="dataType"/>
    <iact:actionData xml:id="d15">
      <inkml:trace xmlns:inkml="http://www.w3.org/2003/InkML" xml:id="stk15" contextRef="#ctx0" brushRef="#br1">28965 13335 0,'0'0'3,"0"28"4,0-56 15,28 28 91,-28-28-108,28 0 5,-28 0 0,28 28-2,-28-28-1,28 0-3,-28 0 7,28 0-5,0 0 7,-28 0-9,28 0 9,-28 0-5,0 0-4,28 28 2,-28-28 2,0 0 2,28 0-4,-28 0 12,28 0-6,-28 0 12,28 28-6,-28-28-12,0 0 20,28 28-22,-28-28 9,0 0 4,28 28-8,-28-28 0,28 28-3,-28-28 13,28 28-14,0-28 7,0 28 0,0-28-6,0 28 7,-28-28-8,28 28 0,0-28 8,0 28 1,-28-28-11,28 28 4,0 0 6,0-28-2,0 28 1,0 0 6,-28-28-6,28 28-6,0 0 18,0 0 0,0-28-12,0 28 12,0 0-10,0 0 10,-28-28-13,28 28 0,0 0 26,0 0-7,-28-28 18,28 28-30,0 0 11,0 0-9,0 0-4,0 0-3,0 0-5,0 0 4,0-28-8,0 28 7,1 0 1,-1 0-7,0 0 8,0 0-1,0 0-6,-28 28 0,28-28 0,0 0 0,0 0 6,-28 28-6,28-28 0,0 0 0,0 28 7,0-28-8,0 28 7,0-28-6,0 28 6,0 0 0,0-28-6,0 0 1,-28 28-2,28-28 1,0 28 1,0-28-2,0 28 1,0 0 8,0 0-10,0-28 2,-28 28 0,28-28-1,-28 28 2,28-28-1,0 0 1,-28 28-2,28-28 1,-28 28 0,28-28 6,-28 28-5,28-28 4,-28 28-5,0 0 5,28-28-5,-28 28 1,28 0 4,0 0 8,0-28-8,-28 28-4,28-28 4,-28 28-3,28-28-3,0 0 6,-28 28-5,28-28 8,0 28 3,0-28 2,-28 28-14,28-28 2,0 0 10,-28 28-11,28-28 19,-28-28-2,0 0-4,0 0-2,-28 0-5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23:24.42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0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00B0F0"/>
    </inkml:brush>
    <inkml:brush xml:id="br5">
      <inkml:brushProperty name="width" value="0.05292" units="cm"/>
      <inkml:brushProperty name="height" value="0.05292" units="cm"/>
      <inkml:brushProperty name="color" value="#C00000"/>
    </inkml:brush>
    <inkml:brush xml:id="br6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9552">
    <iact:property name="dataType"/>
    <iact:actionData xml:id="d0">
      <inkml:trace xmlns:inkml="http://www.w3.org/2003/InkML" xml:id="stk0" contextRef="#ctx0" brushRef="#br0">21318 9918 0,'28'0'34,"-28"28"1,0 0-11,28-28-13,-28 28-4,0 0 4,28-28-5,-28 28 0,0 0 0,28 0 7,-28 0-7,0 0-1,0 0 3,28 0-4,-28 0 2,0 28 0,0-28 0,28 0 0,-28 0 0,0 28 0,0-28 0,0 0 0,28 28 1,-28-28-2,0 28 1,0-28 1,28 28-2,-28-28 1,0 0 0,0 28 0,28-28 0,-28 28 0,0-28 0,0 0 0,28 28 0,-28-28 1,0 0-2,0 28 1,28-28 0,-28 28 0,0-28 0,0 0 0,28 28 0,-28-28 0,0 0 0,0 28 0,28-28 0,-28 0 0,0 0 0,0 28 0,0-28 0,0 0 0,0 0 3,0 28-6,0-28 3,0 1 1,28-1-2,-28 0 1,0 0 0,0 28 1,0-28-2,0 0 1,0 28 6,0-28-9,28 112 21,-28-84-21,0-28 3,0 0 0,0 0 0,0 0 1,0 28-2,28-28 1,-28 28 0,0-28 0,0 28 0,0-28 0,0 28 0,0-28 0,0 28 0,28-28 0,-28 28 0,0-28 0,0 28 1,0-28-2,0 28 1,0 0 0,0-28 0,0 28 0,0 0 0,0 0 0,0 0 2,0-28-4,0 28 2,-28 0 0,28 0 0,0 0 0,0-28 0,0 28 0,0 1 0,0-1 0,0 0 0,0-28 0,0 28 0,0 0 2,0 0-4,0 0 2,0 0 0,0 0 0,0-28 0,0 28 3,0 0-6,0 0 3,0 0 0,0 0 0,0-28 0,0 28 0,0 0 1,0 0-2,0-28 1,0 28 0,0 0 0,0 0 0,0 0 0,0-28 0,0 28 0,0 0 0,0 0 0,0 0 0,0-28 0,0 28 1,0 0-2,0 0 1,0-28 0,0 28 0,0 0 0,0-28 0,0 29 0,0-1 0,0-28 0,0 28 0,0 0 0,0-28 0,28 28 0,-28 0 0,0 0 0,0 0 0,0 0 0,28 0 0,-28-28 0,0 28 0,0 0 0,0 0 0,0 0 0,0 0 0,0-28 0,0 28 0,0 0 0,0 0 0,28-28 0,-28 28 0,0 0 0,0 0 0,0 0 0,0 0 0,28 0 0,-28 0 0,0 0 0,0 0 0,0-28 0,0 28 0,0-28 0,0 28 0,0-28 0,0 0 0,0 0 0,0 1 7,0-1-2,-28 0 1,0-28 6,28-28-6</inkml:trace>
    </iact:actionData>
  </iact:action>
  <iact:action type="add" startTime="21830">
    <iact:property name="dataType"/>
    <iact:actionData xml:id="d1">
      <inkml:trace xmlns:inkml="http://www.w3.org/2003/InkML" xml:id="stk1" contextRef="#ctx0" brushRef="#br0">21206 13279 0,'28'0'4,"-56"0"-3,56-28 2,0 28 1,-28-28 1,56 28 5,-28 0-5,-28-28 3,28 28-4,0-28 1,0 28 4,0-28-6,0 28 4,28 0-1,-28-28 0,0 28 0,0-28 2,0 28-4,0 0 3,0 0-2,28-28 3,-28 28-5,28 0 4,0-28 1,0 28-3,-28-28-1,28 28 3,28 0-1,-28-28 0,0 28 0,0-28 0,0 28 0,0 0 0,28-28 2,0 28-4,-28-28 2,28 0 1,0 28-2,28-28 1,-28 0 0,0 28 1,0-28-2,28 28 1,-27-28 0,-1 0 0,0 28 0,-28-28 2,28 28-4,0-28 2,0 28 0,0 0 2,-28-28-4,28 28 2,0 0 1,-28-28-2,0 28 1,0 0 0,0 0 0,28-28 0,-28 28 0,0 0 1,28 0-2,-28-28 1,28 28 0,-28 0 0,28-28 0,-28 28 0,28 0 0,-28 0 0,28 0 1,-28-28-2,0 28 1,28 0 0,-28 0 2,0-28-4,0 28 2,29 0-1,-29 0 3,28-28-3,-28 28 1,28 0 0,-28 0 0,28 0 0,0-28 2,0 28-4,-28 0 2,28 0-1,-28 0 3,28 0-3,0 0 1,-28-28 0,28 28 0,0 0 0,0 0 0,-28 0 0,28-28 0,0 28 0,0 0 0,0 0 0,0 0 0,0-28 1,-28 28-2,28 0 1,0 0 2,0 0-4,-28 0 2,28-28 0,-27 28 0,27 0 0,-28 0 0,0 0 2,28 0-4,-28 0 2,28-28 0,0 28 0,0 0 0,0 0 1,-28 0-2,28-28 1,0 28 0,-28 0 2,28 0-4,0 0 2,-28 0 2,28 0-4,0 0 2,0 0 0,0 0 0,0 0 0,0 0 0,0 0 2,0 0-4,0 0 2,0 0 1,28 0-2,-28 0 1,1 0 0,-1 0 0,28 0 0,-28 0 0,0 0 0,0 0 0,0 0 0,0 0 0,0 0 0,0 0 0,0 0 0,28 0 1,-28 0-2,0 0 1,28 0 2,-28 0-4,28 28 2,-28-28 1,0 0-2,0 0 1,0 0 0,0 0 0,-28 0-1,28 0 4,-28 0-5,28 0 2,-28 28 0,0-28 1,1 0-2,-29 0 1,28 0 0,-28 28 0,0-28 0,0 0 0,0 0 1,0 0-2,0 0 1,0 28 7,0-28-2,0 0 1,0 0 0,0 0 6,-28 28-12,28-28 6,0 0 0,0 0 6,-28-28-12</inkml:trace>
    </iact:actionData>
  </iact:action>
  <iact:action type="add" startTime="25573">
    <iact:property name="dataType"/>
    <iact:actionData xml:id="d2">
      <inkml:trace xmlns:inkml="http://www.w3.org/2003/InkML" xml:id="stk2" contextRef="#ctx0" brushRef="#br1">21822 13083 0,'-28'0'22,"28"-28"108,0 0-116,0 0 4,0 0-7,28 28-2,-28-28-6,0 0 10,0 0-2,0 0 7,0 0-4,28 0-3,-28 0 0,0 0-5,0 0 6,0 0-6,0 0 8,28 28-9,-28-28 0,0 0 7,0 0 0,0 0 1,0 0 4,28 0 1,-28 0-5,0 0 4,0 0-4,28 28-2,-28-28-4,0 0 10,0 0 2,0 0-7,28 0 0,-28 0 6,0 0 12,28 28-25,-28-28 13,28 0-6,-28 0 6,28 0 1,-28 0 5,0 0-6,28 28-13,-28-28 8,28 0 11,0 0 1,0 0-9,0 0 9,0 28-8,-28-28-5,28 28-6,0 0 12,-28-28-12,28 28 2,0 0 8,-28-28-10,28 28 6,0 0 12,-28-28-11,28 28-8,0 0 7,0 0 6,0 0-5,0 0 4,-28-29 2,28 29-7,0 0 13,0 0-9,0 0 1,0 29-4,0-29 0,0 0-2,0 0 1,-28 28-6,28-28 0,0 28 12,0-28 0,-28 28-13,28-28 8,-28 28-1,28-28-4,0 0 2,0 0 8,0 0-6,-28 28-6,28-28 12,-28 28-5,28-28-2,0 0 7,-28 28-12,28-28 12,0 0 0,0 0 0,-28 28-12,28-28 12,-28 28-11,28-28 17,-28 28-18,28-28 5,-28 28 1,28-28-6,-28 28 0,28-28 0,0 28 0,0 0 6,1 0 0,-1-28 0,-28 28-6,28-28 1,0 0 4,-28 28 1,28-28-6,0 28 12,0-28 0,-28 28-12,28-28 6,0 0 0,-28 28-6,28-28 6,-28 28 0,28-28-6,0 0 6,-28 28-6,28-28 0,0 0 7,-28 28-8,28-28 2,0 28 4,0-28 1,-28 28-6,28-28 0,0 28 0,0-28 7,-28 28-7,28 0 5,0 0 1,0 0 1,0 0-2,-28 0 2,28-28-7,-28 28-1,28-28 1,-28 28 1,28-28-2,-28 28 1,28 0 6,0-28 0,-28 28-6,28 0 6,0 0 6,0 0-6,0 0 6,0-28-5,-28 28-8,28-28 7,-28 28-6,28-28 1,-28 28 5,28-28-1,-28 28-5,28-28 7,-28 28-8,28-28 13,-28 28-11,28-28 4,-28 28 1,28-28-6,-28 28 6,28-28-6,0 28 12,0 0 0,0 0 1,0 0 5,-28 0-7,28-28-11,-28 28 0,28 0 13,0 0 6,0-28-9,-28 28-9,28 0 4,0 0 8,-28 0-1,28-28-13,-28 28 13,28-28-9,0 0 12,-28 28-9,28-28-6,0 0 20,0 0-10,0 0 2,0 0 0,0 0 0,0-28 0,0 28 0,0 0 1,-28-28-14,28 28 7,0 0 12,0 0-6,-28-28-12,28 28 7,0-28 5,0 28 6,0 0 1,-28-28-18,28 28 3,-28-28 7,28 28-5,-28-28 0,28 0 6,-28 0 0,28 28-6,-28-28-6,0 0 6,28 28-5,-28-28-2,0 0 9,28 28-10,-28-28 2,0 0 6,0 0 0,28 28-6,-28-28 0,0 0 6,0 0 0,0 0 0,28 0-6,-28 0 6,0 0 1,0 0-1,0 0-7,28 28 1,-28-28 0,0 0 0,0 0 6,0 0-5,0 0 4,0 0 1,28 0 0,-28 0 1,0 0-2,0 0-5,28 28 0,-28-28 0,0 0 0,29 0 7,-29 0-2,0 0 1,0 0 0,28 28-6,-28-28 0,0 0 1,28 0 4,-28 0 1,28 28-6,-28-28 0,0 0 6,28 0 0,-28 0 7,0 0-13,28 28-1,-28-28 1,0 0 6,28 28-6,-28-28 0,28 0 0,-28 0 6,28 28-6,-28-28 0,0 0 0,28 28 0,-28-28 0,28 0 7,0 0 5,-28 0-7,28 28-5,-28-28 0,28 28 0,-28-28 6,28 28-6,-28-29 0,28 29 6,-28-28-6,28 0 6,0 28 0,-28-28-6,28 28 6,-28-28-5,28 28-2,0-28 11,-28 0-8,28 28-2,-28-28 3,28 28 0,-28-28-3,28 0 12,0 28-6,0-28 6,0 28-5,0 0 4,0-28-5,0 28 0,0 0 3,0 0-6,-28-28-3,28 28 0,0 0 6,0 0 0,0 0 7,0 0-8,0 0 7,0 0-6,0 0 0,0 0-6,0 0 12,0 0-6,0 0 0,-28 28-6,28-28 0,0 0 6,-28 28-6,28-28 6,0 0 0,0 28 1,0 0 4,0-28-5,0 28-6,0-28 6,-28 28-5,28-28-2,0 28 1,0-28 6,-28 28-6,28-28 6,-28 28-6,28-28 0,0 28 6,-28 0 3,28-28-12,-28 28 3,28-28 0,-28 29 1,28-29-2,-28 28 1,28-28 0,-28 28 0,28-28 0,-28 28 0,28-28 0,-28 28 0,28-28 0,-28 28 0,28-28 0,-28 28 0,28 0 0,0 0 6,-28 0-6,28-28 0,-28 28 2,28 0 2,-28 0-4,28-28 0,-28 28 1,28-28-2,-28 28 1,28 0 6,-28 0 0,28-28-6,-28 28 0,0 0 9,28-28-12,-28 28 3,0 0 0,28-28 0,-28 28 0,0 0 0,28 0 0,0 0 6,-28 0-6,0 0 0,28-28 0,-28 28 4,28-28-7,-28 28 2,28-28 1,-28 28 0,28-28 0,-28 28 0,29 0 6,-1 0 0,-28 0 0,28-28-6,-28 28 0,28-28 0,-28 28 0,28 0 0,0 0 6,-28 0-6,28 0 6,-28 0-5,28 0 4,0 0-4,0-28 4,-28 28-5,28-28 0,0 28 0,0-28 6,-28 28-5,28-28 0,0 28 3,0 0 2,0-28 1,-28 28-8,28-28 1,-28 28 0,28 0 6,0 0 7,0 0-2,0-28-5,0 0 0,-28 28-6,28-28 0,0 0 6,0 0 0,0 0 1,0 0-2,0 0 7,-28 28-12,28-28 0,0 0 6,0 0 6,0 0 1,0-28-8,0 28 1,0 0 0,0-28 1,0 28-2,0 0 7,-28-28-12,28 28 7,0 0-1,-28-28-7,28 28 7,-28-28 0,28 28-6,-28-28 3,28 28-6,-28-28 13,28 28-14,0-28 17,0 0-2,-28 0-5,28 28-6,-28-28 1,0 0 4,28 28-5,-28-28 0,28 28 0,-28-28 0,0 0 0,28 28 1,-28-28-2,0 0 7,28 0-6,-28 0 6,0 0-6,28 0 6,-28 0 0,0 0-6,28 28 0,-28-28 0,0 0 0,0 0 6,0 0-5,28 28-2,-28-28 1,0 0 0,0 0 6,0 0-6,28 0 6,-28 0-6,0 0 6,0 0-6,28 0 7,-28 0-2,0 0 1,28 0 7,-28 0-8,0 0 1,0 0 0,28 28-6,-28-28 0,0 0 1,0 0 4,28 28-5,-28-28 0,0 0 0,0 0 6,0 0-6,28 28 0,-28-28 3,0 0-6,28 0 9,-28 0-6,0 0 0,28 28 0,-28-29 0,0 1 0,28 28 0,-28-28 0,0 0 0,28 28 0,-28-28 0,28 0 6,-28 0-7,0 0 8,28 28-7,-28-28 1,0 0 4,28 28-5,-28-28 0,28 0 5,0 0 8,-28 0-7,28 28-4,-28-28-4,28 0 8,-28 0 0,28 0 0,-28 0 18,28 0 0,0 28-12,0 0 0,-28-28-1,28 28-10,0 0 11,0 0-6,0 0 8,0 0-10,0 0 2,1 0-6,-1 0 6,0 0 0,0 0 0,0 0 1,0 28 4,0-28 1,0 28 0,0-28 6,-28 28-18,28-28 6,-28 28 0,28-28-6,0 0 6,-28 28-6,28-28 0,-28 28 6,28-28-6,-28 28 0,28-28 6,-28 28-5,28-28 4,-28 28-5,28-28 6,-28 28-6,28-28 1,-28 28-2,28-28 7,-28 28-6,28-28 0,-28 28 0,28-28 6,-28 28-6,28-28 0,-28 28 6,28-28-6,-28 28 0,28-28 0,-28 28 6,28-28-6,-28 28 0,28-28 4,-28 28-8,28 0 11,-28 1-3,28-29-3,-28 28 3,28-28-9,-28 28 5,28 0 6,-28 0 1,28-28-7,-28 28 0,28 0 8,-28 0-4,28 0 0,-28 0-2,28-28 2,-28 28-8,28 0 4,0 0 6,-28 0-6,28 0 10,0 0-8,-28 0-1,28-28-2,-28 28 1,28-28-1,-28 28 2,28-28-1,-28 28 0,28 0 8,-28 0-10,28 0 12,-28 0-8,28 0 4,-28 0 1,28 0-2,-28 0-2,0 0 0,28 0 3,-28 0-6,0 0 7,0 0-8,28 0 1,-28 0 6,0 0-6,28-28 2,-28 28-4,0 0 2,28 0 9,-28 0-12,28 0 9,-28 0-6,28 0 6,-28 0 2,28-28-10,-28 28 5,28 0 0,0-28 3,-28 28-6,28-28 0,-28 28 2,28-28-4,-28 28 2,28-28 3,0 28 0,0 0 3,0-28 0,0 0 1,-28 28-8,28-28 3,0 0-4,0 0 8,0 0-6,0 0 8,0 28-10,0-28 2,0 0 7,0 28-2,0-28 1,-28-28 0,28 28-6,0-28 6,0 28 0,0 0-6,-28-28 0,28 28 0,0 0 6,-28-28-6,28 28 0,0-28 8,0 0-4,-28 0-4,28 28 0,-28-28 0,28 0 0,-28 0 0,29 28 0,-29-28 0,0 0 3,28 0-5,-28 0 1,28 0 1,-28 0 0,0 0 0,28 0 0,-28 0 2,28-28-4,-28 28 2,0 0 3,28 0-4,-28 0-1,0 0 5,28 0-6,-28 0 5,0 0-4,0 0 2,0 0 6,28 0 12,-28 0 19</inkml:trace>
    </iact:actionData>
  </iact:action>
  <iact:action type="add" startTime="35724">
    <iact:property name="dataType"/>
    <iact:actionData xml:id="d3">
      <inkml:trace xmlns:inkml="http://www.w3.org/2003/InkML" xml:id="stk3" contextRef="#ctx0" brushRef="#br0">21682 13475 0,'-28'0'9,"0"0"16,0 0 7,0 0 14,0 28-24,28 0-10,0 0-5,0 0 4,0 0-5,0 0 6,28 0-6,-28 1 6,28-29-6,-28 28 0,28-28 0,0 0 10,0 0-8,0 0 5,-28-28 4,28 28-10,-28-29-1,0 1 6,0 0-7,0 0 7,0 0 0,0 0-6,-28 28 0,28-28 0,-28 0 6,0 0 0,0 28 0,28-28-4,-28 28-4,0 0 8,0 0 0,0 0 12</inkml:trace>
    </iact:actionData>
  </iact:action>
  <iact:action type="add" startTime="36356">
    <iact:property name="dataType"/>
    <iact:actionData xml:id="d4">
      <inkml:trace xmlns:inkml="http://www.w3.org/2003/InkML" xml:id="stk4" contextRef="#ctx0" brushRef="#br0">21598 13251 0,'-28'0'7,"28"28"22,28 0 2,0-28-8,0 0 2,-28-28-19,0 0 11,0 0-4,-28 0 0,0 28-3,0 0 2,0 0-5,0 28 5,0 0-1</inkml:trace>
    </iact:actionData>
  </iact:action>
  <iact:action type="add" startTime="44027">
    <iact:property name="dataType"/>
    <iact:actionData xml:id="d5">
      <inkml:trace xmlns:inkml="http://www.w3.org/2003/InkML" xml:id="stk5" contextRef="#ctx0" brushRef="#br2">22886 12915 0,'0'-28'189,"0"0"-173,0 0-4,0 0-1,0 0 0,28 28 1,-28-28-6,0 0 0,0 0 12,0 0-6,0 0 0,0 0-6,0 0 6,0 0 0,0 0 0,28 0-1,-28 0 7,0 0-5,0 0-1,0 0 6,0 0-5,28 0 4,-28 0-5,0 0 7,0 0-8,0 0 13,28 28-6,-28-28-10,0 0 17,0 0-10,0 0 12,0 0-6,28 28-14,-28-28 4,0 0 8,28 28-2,-28-28-11,0 0 18,28 0 7,-28 0-2,28 0-11,-28 0 6,0 0 7,28 28-25,-28-28 17,28 28-5,-28-29-6,28 29 24,-28-28-28,28 28 14,-28-28-16,28 28 25,-28-28-26,28 0 31,0 0-12,0 28 0,1-28 8,-1 0-4,0 28-9,0 0 4,-28-28 2,28 28-19,0 0 18,0 0 0,0 0-1,0 0-5,0 0 1,0 0 4,-28 28-11,28-28-6,0 0 12,0 0 7,0 0-8,0 28 1,0-28 6,0 28 0,0-28 0,-28 28-11,28-28 5,-28 28-6,28-28-7,0 28 14,0-28-2,-28 28-11,28-28 0,-28 28 7,28-28-8,0 0 13,-28 29-12,28-29 7,-28 28-8,28 0 7,0 0 6,-28 0-6,28-28 6,-28 28-13,28-28 8,-28 28-2,28-28-3,0 28 9,0 0 1,0-28 0,-28 28-11,28-28 4,0 28 7,0-28 0,-28 28-12,28-28 6,-28 28-6,0 0 9,28-28-12,0 28 15,0-28-6,-28 28-5,28-28 5,0 28-1,0-28 1,0 28 6,0 0 0,-28 0-6,28-28-6,-28 28 6,28-28-6,0 28 7,0 0 4,0-28-5,-28 28-3,28 0 0,0-28 4,-28 28-8,28-28 7,0 28-6,0 0 6,0-28 0,-28 28-6,28-28 0,-28 28 0,28-28 0,0 28 6,0 0 6,0-28-5,-28 28-2,28-28-3,-28 28 2,28-28-4,-28 28 0,28-28 6,-28 28-6,28 0 6,0-28 0,0 28 0,0-28 0,0 28 0,0-28 0,-28 28-5,28-28 0,-28 28 3,28-28-4,-28 28 0,28-28 0,0 0 0,0 28 6,0-28 0,-28 28-6,28-28 0,0 28 6,0-28 7,-28 28-14,28-28 1,-28 28 6,29-28-6,-1 0 7,-28 28-8,28-28 1,0 0 6,-28 28-6,28-28 0,0 28 6,0-28 0,-28 28-6,28-28 6,-28 28-6,28-28 6,0 28 6,0-28 0,0 0-6,0 28 0,0-28 0,0 0 1,0 28-2,0-28 1,0 0-6,0 0 6,0 28-6,0-28 6,0 0 0,0 0 6,0 0 6,0 0-11,0 0 4,0 0-5,-28-28 0,28 28-6,0 0 6,-28-28-6,28 0 6,-28 0 0,28 28-5,0-28 4,0 0 1,0 28 0,-28-28-6,28 28 6,-28-28-6,0 0 6,28 28 0,-28-28-6,0 0 6,28 0-6,-28 0 12,28 0-6,-28 0 1,0 0 4,28 0-5,-28 0 7,28 0-8,-28 0 1,0 0 0,28 0-5,-28 0 4,0 0 1,28 28-6,-28-28 0,0 0 0,0 0 6,0 0 0,0 0 2,0 0-10,28 0 8,-28 0-6,0 0 6,0 0 1,0 0-1,28 0 0,-28 0-7,0 0 13,0 0-12,28 28 0,-28-28 7,28 0-2,-28 0-5,0 0 6,28 0-6,-28 0 6,0 0-6,0 0 0,28 0 6,-28 0-6,0 0 0,28 0 6,-28 0-6,0 0 0,28 0 0,-28 0 1,0-1 4,28 1-4,-28 0 4,0 0-6,0 0 8,28 0-7,-28 0 6,0 0 0,28 28-6,-28-28 0,0 0 6,28 28 0,-28-28-3,0 0 6,28 28-9,-28-28 6,28 28-4,-28-28 2,28 28-1,0-28 6,0 0 3,0 28-6,0-28 0,0 28 0,0-28 6,0 28-6,0 0 6,0 0-11,0-28 3,0 28 3,0 0-8,0-28 8,0 28-1,0 0 0,0 0 0,0 0 7,0-28-14,0 28 13,0 0-6,0 0 0,-28 28-6,28-28 0,0 28 6,0-28 1,-28 28-8,28-28 1,-28 28 1,28-28-2,1 28 8,-1-28-7,0 28 5,0-28 1,0 28-6,0 0 6,0 0 7,-28 0-8,28-28-5,0 28 6,0-28 0,-28 28-6,28-28 0,0 28 6,0-28 0,-28 28-5,28-28-2,-28 28 1,28-28 0,-28 28 0,28-28 6,-28 28-6,28-28 0,-28 28 1,28-28 4,-28 28-4,28-28-2,-28 28 1,28-28 0,-28 29 2,28-29-4,-28 28 2,28-28 6,-28 28-6,28-28 0,-28 28 0,28 0 9,0 0-6,0 0 9,0-28-6,-28 28-6,28 0 6,0-28 0,-28 28-6,28-28 8,0 28-4,-28 0 2,28-28-2,-28 28-8,28 0 10,0 0 6,0-28-6,-28 28-6,28-28 0,0 28 12,0-28 0,-28 28-11,28 0 10,-28 0-6,28 0 1,-28 0 1,0 0-5,28-28-4,-28 28 9,28-28-7,-28 28 1,28 0 3,0-28 2,-28 28-2,0 0-2,28-28 1,-28 28-5,28 0 6,-28 0 2,28-28-5,-28 28 2,28-28-5,-28 28 0,28-28 6,-28 28-7,28-28 2,-28 28 1,28 0 6,0 0 2,-28 0-3,28-28-5,-28 28 1,28-28-3,-28 28 2,28 0 7,0 0-1,0 0-1,0-28 8,-28 28-11,28-28-1,0 28 9,0-28-6,0 28 3,0-28-1,0 28 0,0-28 6,0 28 0,0-28-7,0 0 1,0 28 7,0-28-7,0 0 1,0 0 0,0 0 5,0 0 4,0 0-3,0 0 5,0 0-7,0 0 1,0 0-5,-28-28-8,28 28 1,0 0 8,-28-28-11,28 28 9,1 0 8,-1-28-2,0 28-1,0-28-5,0 0 6,-28 0 0,28 28-12,-28-28 6,28 28-6,-28-28 0,28 0 6,-28 0 0,28 28-3,-28-28-6,0 0 4,28 28-2,-28-28 1,28 0 6,-28 0 0,28 28 0,-28-28-6,0 0 6,28 28-6,-28-28 0,28 28 0,-28-28 0,0 0 0,28 28 0,-28-28 0,0 0 0,28 28 0,-28-28-1,0 0 3,28 28-3,-28-28 1,28 28 0,-28-28 1,28 0-2,-28 0 1,28 0 6,-28 0-6,0 0 6,28 0-6,-28 0 6,28 28-6,-28-28 0,28 0 6,-28 0-6,0 0 0,28 28-1,-28-28 2,0 0-1,28 28 0,-28-28-1,0 0 1,28 28 1,-28-28-1,0 0 0,28 28 2,-28-28-4,0 0 2,28 0 0,-28 0 0,28 28 0,-28-28 3,28-1-7,-28 1 5,0 0-1,28 28 2,-28-28-3,28 0-1,-28 0 9,28 0-7,-28 0 6,28 0-6,-28 0 7,28 0-8,-28 0 1,28 0 6,-28 0-6,28 28-1,-28-28 2,0 0-1,28 28 0,-28-28 1,28 28-1,-28-28-1,0 0 4,28 28-7,-28-28 5,28 28-2,-28-28 1,28 0 7,0 0-2,-28 0 2,28 28-8,-28-28 2,28 28 1,-28-28-4,28 28 8,-28-28-6,28 28 6,-28-28-3,0 0 1,28 28-5,0-28 9,-28 0-4,28 28-4,0-28 6,0 28 0,-28-28-6,28 28 12,0 0-7,0 0 8,-28-28-13,28 28 6,0 0 6,0 0 1,0 0-1,0 0-7,0 0 2,0 0-2,0 0 1,0 0 0,0 28 1,0-28-8,0 0 7,0 28 0,0-28-6,0 28 6,0-28 1,0 28-7,0-28 5,-28 28-5,28-28 6,-28 28-6,28-28 0,-28 28 6,28-28-6,-28 28 0,28-28 0,-28 28 0,28 0 6,0 0 6,-28 0-6,28-28-6,-28 28 0,28 0 6,0 0 0,1 0 0,-29 0-6,28 0 10,-28 0-8,28-28 1,-28 28-6,28 0 9,-28 0 0,28-28-6,-28 28 6,28-28 0,-28 28 0,28-28 6,-56 0 12,28-28-24,-28 28 0</inkml:trace>
    </iact:actionData>
  </iact:action>
  <iact:action type="add" startTime="57414">
    <iact:property name="dataType"/>
    <iact:actionData xml:id="d6">
      <inkml:trace xmlns:inkml="http://www.w3.org/2003/InkML" xml:id="stk6" contextRef="#ctx0" brushRef="#br3">23503 12747 0,'28'0'184,"-28"-28"-155,28 28-18,-28-28-2,0 0 5,28 0-7,-28 0 6,0 0-2,0 0 1,0 0-6,28 0 6,-28 0-6,28 0 6,-28 0-6,28 0 9,-28 0-6,0 0 3,28 28-6,-28-28-1,0 0 8,28 0 0,-28 0-2,28 28 1,-28-28-6,28 0 6,-28 0 0,28 28-5,-28-28-2,0 0 7,28 0 6,0 0 0,-28 0-6,28 28-6,-28-28 1,28 0 3,-28 0 3,28 28 5,-28-28-11,28 0 10,-28 0 2,28 28-14,-28-28 8,28 28-2,-28-29 1,28 29-6,0 0 13,-28-28-7,28 28-1,0-28 1,0 28 6,0-28-6,0 28 12,-28-28-12,28 28-6,-28-28 6,28 28-6,0 0 6,-28-28-6,28 28 0,0 0 7,0-28 4,0 28 1,0 0 0,-28-28-12,28 28 7,0 0 5,0 0-7,0 0 1,0-28 0,0 28-6,0 0 6,0 0-5,0 0 1,0 0 1,0 0-1,0 0-4,0 0 3,0 28-2,0-28 1,0 0 6,0 0-6,0 0 6,0 28-6,0-28 6,-28 28-4,28-28-4,0 28 8,0-28-6,-28 28 1,28-28-2,0 28 8,0-28 2,0 28-12,0 0 15,0-28-7,-28 28-6,28-28 2,0 29 6,0-29-9,0 28 13,0-28-16,0 28 12,0-28-7,-28 28-1,28-28 1,0 0 2,-28 28-3,28-28 1,0 28 6,0-28 1,0 28-8,1 0 8,-1 0-2,0 0 1,0-28-3,-28 28-5,28-28 1,-28 28 3,28-28-3,-28 28-1,28-28 3,0 28 5,0 0 0,0-28-7,-28 28 1,28-28 1,-28 28-2,28-28 2,-28 28 5,28-28-7,0 0 2,-28 28-1,28-28 0,-28 28-1,28-28 1,-28 28 1,28-28-1,-28 28 1,28-28-1,-28 28 0,28-28-1,-28 28 1,28-28-1,0 0 1,-28 28 1,28-28-1,-28 28 0,28 0 6,-28 0 0,28 0-1,-28 0 3,28-28-9,-28 28 0,0 0 4,28-28-6,0 28 10,0 0-1,-28 0 0,28-28-7,-28 28 3,28 0 3,-28 0-5,28-28 0,-28 28-1,28 0 7,-28 0 1,28-28-7,0 28 6,0 0 6,-28 0-7,28-28-4,0 28 4,0 0 8,0 0-1,0 0 0,0-28-5,-28 28-8,28 0 7,0-28 6,-28 28-12,28-28 6,-28 28-6,28-28 6,-28 28-6,28-28 6,-28 28-6,28-28 6,0 28 0,0-28 0,0 28 0,0-28 0,0 28 0,0-28 6,0 0-4,-28 28-10,28-28 7,0 0 2,0 0 0,0 0-2,0 0 1,0 0 0,-28-28-5,28 28-2,0 0 8,0-28-2,0 28 1,-28-28-6,28 28 0,0-28 0,-28 0 0,28 28 0,-28-28 0,28 28 0,-28-28 1,28 28-2,-28-28 1,28 28 0,-28-28 0,28 0 6,-28 0-6,0 0 6,28 28-6,-28-28 0,0 0 0,28 28 0,-28-28 0,0 0 0,28 0 6,-28 0 0,28 0-6,-28 0 6,28 0 0,0 0 1,-28 0-9,0 0 9,28 28-7,-28-28-1,28 0 2,-28 0-1,0 0 0,28 28 0,-28-28 0,0 0 0,28 0 0,-28 0 6,28 0-7,-28 0 2,28 0 5,-28 0-6,0 0 0,29 0 0,-29 0 2,28 0 2,-28 0-2,28 0 2,-28 0-4,0 0 6,28 0-6,-28 0 6,0 0-6,28 0 6,-28 0 0,0 0-6,28 28 0,-28-28 0,0 0 6,0 0-6,0 0 6,28 28-6,-28-28 0,0 0 2,0 0 2,0-1 2,28 29-6,-28-28 6,0 0 0,0 0 0,28 28-6,-28-28 0,0 0 6,28 28-1,-28-28-4,0 0 6,28 28-8,-28-28 7,28 28-6,-28-28 0,0 0 6,28 28-6,-28-28 0,28 28 6,-28-28-6,28 0 6,0 0 6,0 0-6,0 28 1,-28-28-8,28 28 1,-28-28 0,28 28 0,0 0 6,-28-28-6,28 28 9,0 0-6,-28-28 3,28 28-6,0 0 0,0-28 6,0 28 2,0 0-4,0 0 7,0 0-3,0 0-2,0 0-1,0 0-5,0 0 7,-28 28-8,28-28 1,0 0 6,0 28 0,0-28-6,0 0 8,-28 28-10,28-28 2,0 0 0,0 0 6,-28 28-7,28-28 2,0 28 4,0-28 2,0 28-1,0 0 0,0-28 1,-28 28-8,28-28 1,-28 28 0,28 0 0,0 0 6,0-28-6,-28 28 0,28-28 0,-28 28 3,28-28-6,0 28 9,0 0 0,0-28 3,-28 28-12,28-28 3,-28 28 0,28 0 6,-28 0 0,28-28-6,-28 28 0,28 1 6,-28-1 0,0 0-6,28-28 0,-28 28 0,28-28 0,-28 28 0,0 0 7,28-28-8,-28 28 1,28-28 0,-28 28 0,28-28 0,-28 28 0,28-28 0,-28 28 0,28 0 7,0 0-2,0 0 1,0 0 0,0 0 0,0 0 6,-28 0 0,28-28-12,-28 28 6,28-28-6,-28 28 6,28-28-6,-28 28 6,28-28-6,-28 28 6,28-28-3,-28 28-6,28 0 9,-28 0 0,28 0 0,-28 0 0,28-28-6,-28 28 0,0 0 6,28-28-4,-28 28 2,29-28-4,-29 28 0,28 0 7,-28 0-2,28-28-2,-28 28-6,28 0 9,-28 0 0,28-28 1,-28 28-8,28 0 13,-28 0-6,28-28-6,-28 28 0,28 0 12,-28 0 0,28-28-12,-28 28 6,28-28-6,-28 28 6,28-28 0,-28 28-6,28 0 6,-28 0 6,28-28-12,-28 28 0,28-28 12,-28 28-12,28-28 6,-28 28-6,28-28 0,0 0 7,-28 28-8,28-28 1,0 0 12,-28 28-12,28-28 6,0 28 6,0-28-3,0 0 0,0 0-3,0 0 1,-28 28-3,28-28 0,0 0-2,0 0 5,0 0-2,0 0 10,0 0-9,0 0-2,0 0 3,0 0 4,-28-28-10,28 28 1,0-28 2,0 28-4,0 0 4,-28-28-3,28 28 2,0-28 0,0 28 0,0-28 0,0 0 3,0 28 0,-28-28-4,28 28-4,-28-28 2,28 28 2,0 0-5,-28-28 4,28 28-2,-28-28 2,28 28-1,-28-28 0,28 28 0,0-28-1,0 0 2,-28 0-1,28 28 0,0-28 0,-28 0-1,28 28 2,0-28 1,-28 0 2,28 28-3,-28-28-3,28 28 3,-28-28-2,0 0 1,28 28 0,-28-28 1,28 0-1,0 0 9,0 0-13,0 0 11,-28 0-8,28 28 2,-28-28-1,28 28 0,-28-28 0,28 28 0,-28-28 3,28 28-7,0-28 5,0 0 5,0 0 0,-28 0-6,28 28-1,-28-28 2,28 28 2,-28-28-6,28 28 11,-28-28-10,28 28 2,-28-28 0,28 0 6,0 0 1,-28 0-9,28 28 3,-28-28 0,28 0-2,-28 0 0,28 28 1,-28-28 1,28 0 1,0 0 1,0 0 4,1 0 4,-29 0-2,28 28-10,-28-28 1,28 28 0,-28-28-2,28-1 8,-28 1 7,28 28-13,-28-28 0</inkml:trace>
    </iact:actionData>
  </iact:action>
  <iact:action type="add" startTime="67775">
    <iact:property name="dataType"/>
    <iact:actionData xml:id="d7">
      <inkml:trace xmlns:inkml="http://www.w3.org/2003/InkML" xml:id="stk7" contextRef="#ctx0" brushRef="#br2">22858 13083 0,'0'-28'51,"0"0"-8,0 56 65,28-28-102,-28 28 18,0 0 5,28-28-4</inkml:trace>
    </iact:actionData>
  </iact:action>
  <iact:action type="add" startTime="68408">
    <iact:property name="dataType"/>
    <iact:actionData xml:id="d8">
      <inkml:trace xmlns:inkml="http://www.w3.org/2003/InkML" xml:id="stk8" contextRef="#ctx0" brushRef="#br2">22914 13335 0,'0'28'50,"0"0"-9,0 0-5,-28-28-25,0 0 38</inkml:trace>
    </iact:actionData>
  </iact:action>
  <iact:action type="add" startTime="68934">
    <iact:property name="dataType"/>
    <iact:actionData xml:id="d9">
      <inkml:trace xmlns:inkml="http://www.w3.org/2003/InkML" xml:id="stk9" contextRef="#ctx0" brushRef="#br2">22914 13223 0,'0'28'7,"0"0"14,0 0 1,0 0 2,0 0-6,-28-28-12,28 28 6,0 0 12</inkml:trace>
    </iact:actionData>
  </iact:action>
  <iact:action type="add" startTime="69355">
    <iact:property name="dataType"/>
    <iact:actionData xml:id="d10">
      <inkml:trace xmlns:inkml="http://www.w3.org/2003/InkML" xml:id="stk10" contextRef="#ctx0" brushRef="#br2">22886 13475 0,'0'28'31,"-28"-28"-19,28 28-5,0 0 4,0 0 7,0 0 0,0 0 7,-28-28-1,28 28-16,-28 1 28</inkml:trace>
    </iact:actionData>
  </iact:action>
  <iact:action type="add" startTime="69779">
    <iact:property name="dataType"/>
    <iact:actionData xml:id="d11">
      <inkml:trace xmlns:inkml="http://www.w3.org/2003/InkML" xml:id="stk11" contextRef="#ctx0" brushRef="#br2">22774 13728 0,'-28'0'8,"28"28"30,-28 0-3,0-28-9,28 28-23</inkml:trace>
    </iact:actionData>
  </iact:action>
  <iact:action type="add" startTime="70818">
    <iact:property name="dataType"/>
    <iact:actionData xml:id="d12">
      <inkml:trace xmlns:inkml="http://www.w3.org/2003/InkML" xml:id="stk12" contextRef="#ctx0" brushRef="#br2">22774 13784 0,'0'28'6,"-28"-28"38,0 28-25,0-28 4,28 28-17,-28-28 6,28 28-6,-28-28 12,28-28 61,-28 56-55</inkml:trace>
    </iact:actionData>
  </iact:action>
  <iact:action type="add" startTime="71375">
    <iact:property name="dataType"/>
    <iact:actionData xml:id="d13">
      <inkml:trace xmlns:inkml="http://www.w3.org/2003/InkML" xml:id="stk13" contextRef="#ctx0" brushRef="#br2">22522 13924 0,'-28'0'29,"28"28"1,-28-28-25,0 0 31,0 0-24,0 28 78,0-28-78,0 0 19</inkml:trace>
    </iact:actionData>
  </iact:action>
  <iact:action type="add" startTime="71801">
    <iact:property name="dataType"/>
    <iact:actionData xml:id="d14">
      <inkml:trace xmlns:inkml="http://www.w3.org/2003/InkML" xml:id="stk14" contextRef="#ctx0" brushRef="#br2">22270 14036 0,'0'0'2,"0"28"12,-28-28-9,0 0 25,0 28 1,0-28-8,28-28 25</inkml:trace>
    </iact:actionData>
  </iact:action>
  <iact:action type="add" startTime="72080">
    <iact:property name="dataType"/>
    <iact:actionData xml:id="d15">
      <inkml:trace xmlns:inkml="http://www.w3.org/2003/InkML" xml:id="stk15" contextRef="#ctx0" brushRef="#br2">22046 14036 0,'-28'0'19,"0"0"-1,28-28-5,0 0 9,0 0 27,-28 28-43</inkml:trace>
    </iact:actionData>
  </iact:action>
  <iact:action type="add" startTime="72286">
    <iact:property name="dataType"/>
    <iact:actionData xml:id="d16">
      <inkml:trace xmlns:inkml="http://www.w3.org/2003/InkML" xml:id="stk16" contextRef="#ctx0" brushRef="#br2">21934 13868 0,'0'0'2,"-28"0"12,28-28-6,-28 28 8,0 0 2,0 0 29,0 0-8,28-28-35</inkml:trace>
    </iact:actionData>
  </iact:action>
  <iact:action type="add" startTime="72545">
    <iact:property name="dataType"/>
    <iact:actionData xml:id="d17">
      <inkml:trace xmlns:inkml="http://www.w3.org/2003/InkML" xml:id="stk17" contextRef="#ctx0" brushRef="#br2">21738 13784 0,'-28'0'7,"0"28"8,0-28-3,28-28 7</inkml:trace>
    </iact:actionData>
  </iact:action>
  <iact:action type="add" startTime="72796">
    <iact:property name="dataType"/>
    <iact:actionData xml:id="d18">
      <inkml:trace xmlns:inkml="http://www.w3.org/2003/InkML" xml:id="stk18" contextRef="#ctx0" brushRef="#br2">21626 13756 0,'28'0'39,"0"0"-26,0 0-1,-28 28 1,28-28-9,0 0 10,-28 28-9,28-28 1,0 0 5,-28 28-4,28-28-1,0 0-1,0 0 7,-28 28 1,28-28-7,0 0 2,0 0 9,-28 28-12,28-28 2,0 0 9,0 0-3,0 28-2,0-28 1,0 0 7,0 0-8,0 0 7,-28 28-10,28-28 2,0 0 8,0 0-5,0 0-8,0 0 9,0 0-4,0 0-3,0 0 5,-28 28-7,28-28 3,0 0 3,0 0 7,0 0 1,-28-28-14,28 28 8,0-28-2,0 28 1,0-28 7,0 28-1,-28-28-7,28 28 1,-28-28 1,28 28-8,0-28 7,0 28 0,0-28 6,0 0 0,0 0-6,-28 0 1,28 28-8,-28-29 3,0 1-4,28 0 2,-28 0 6,0 0-6,28 0 2,-28 0-4,0 0 2,0 0 0,28 0 0,-28 0 6,0 0-6,0 0 0,0 0 0,-28 0 6,28 0-6,-28 0-1,28 0 8,-28 0-7,28 0 3,0 0 0,-28 0 9</inkml:trace>
    </iact:actionData>
  </iact:action>
  <iact:action type="add" startTime="73749">
    <iact:property name="dataType"/>
    <iact:actionData xml:id="d19">
      <inkml:trace xmlns:inkml="http://www.w3.org/2003/InkML" xml:id="stk19" contextRef="#ctx0" brushRef="#br2">22830 12971 0,'-28'0'23</inkml:trace>
    </iact:actionData>
  </iact:action>
  <iact:action type="add" startTime="76143">
    <iact:property name="dataType"/>
    <iact:actionData xml:id="d20">
      <inkml:trace xmlns:inkml="http://www.w3.org/2003/InkML" xml:id="stk20" contextRef="#ctx0" brushRef="#br4">23559 12551 0,'0'0'3,"0"-28"19,0 56 20,0 0 91,0 0-78,0 0-38,0 0 0,0 0 1,0 0 0,0 0-6,0 0 0,0 0 0,0 0 7,0 0-7,0 0-1,-28 0 1,28 0 6,0 0 0,0 0-6,0 0 6,0 0-5,0 0 4,-28-28-5,28 28-6,0 0 13,0 0-1,0 0-1,0 0 1,0 0 1,0 0-2,-28-28-11,28 28 6,0 0 7,0 0-2,0 0 1,0 0 0,-28-28-6,28 28 0,0 0 6,0 0 6,-28-28-12,28 28-6,0 0 24,0 0-5,-28-28-8,28 28-11,0 0 13,0 0 4,-28-28-11,28 29 6,-29-29 0,29 28 0,-28-28-6,28 28 0,-28 0 6,28 0 0,-28-28-6,0 0 18,0 0-6,0 0-5,0 0 4,0 0-5,0 0 0,0 0-6,0 0 0,0-28 6,0 28-6,28-28 2,-28 28-6,0 0 8,28-28-10,-28 28 4,28-28-3,-28 28 3,28-29-3,-28 29-1,28-28 0,-28 0 12,0 0 1,28 0-7,-28 28-7,28-28 7,-28 0 0,28 0 6,-28 28-12,0-28 12,28 0-6,-28 28-6,28-28 7,-28 28-8,28-28 7,-28 0 0,28 0 6,-28 28-12,28-28 6,0 0 6,-28 28-12,28-28 0,0 0 6,0 0 6,-28 28-6,28-28-6,0 0 6,-28 28 0,28-28-6,0 0 6,0 0-6,-28 0 6,28 0 0,-28 0 0,28 0 1,-28 0-2,28 0 1,-28 28 0,28-28-6,0 0 6,-28 0 0,28 0 6,-28 28-12,28-28 0,-28 0 12,28 0 0,-28 28-12,28-28 0,0 0 6,-28 28-3,28-28-7,0 0 4,-28 28 3,28-28-6,0 0 12,-28 0-4,28 0 5,-28 28-3,28-28-1,-28 28-1,28-28-3,-28 28 8,28-28-9,-28 0 10,28 0 1,-28 28-11,28-28 4,-28 28-5,0-28 14,0 28-4,28-28-10,-28 28 7,28-28-8,-28 28 9,28-28-9,-28 28 1,28-28 0,-28 28-1,28-28 8,-28 28-7,0 0 12,0 0 12,0 0-6,0 0 6,28-28-5,0 0 46</inkml:trace>
    </iact:actionData>
  </iact:action>
  <iact:action type="add" startTime="87692">
    <iact:property name="dataType"/>
    <iact:actionData xml:id="d21">
      <inkml:trace xmlns:inkml="http://www.w3.org/2003/InkML" xml:id="stk21" contextRef="#ctx0" brushRef="#br0">22018 10702 0,'0'-28'9,"28"28"159,-28 28-158,0 0 1,28 0-2,-28 0-4,0 0 6,28 28 1,-28 28-8,28-56 0,-28 0 2,0 0 0,28 28-2,-28-28 4,28 0-4,-28 0 2,0 0 0,28 0 0,-28 0 1,28 0 4,-28 0 10,28-56 63,-28 0-69,28 28-9,-28-28 1,0 0-1,0 0 5,0 0-5,0 0 3,0 0-6,28 0 3,-28 0 2,0 0-4,0 0 3,0 0-1,0 0-1,0-28 1,0 28 2,0 0-3,0 0 0,0 0 1,0 0 1,0 0-2,0 0 1,0 0 13,0 56 59</inkml:trace>
    </iact:actionData>
  </iact:action>
  <iact:action type="add" startTime="88585">
    <iact:property name="dataType"/>
    <iact:actionData xml:id="d22">
      <inkml:trace xmlns:inkml="http://www.w3.org/2003/InkML" xml:id="stk22" contextRef="#ctx0" brushRef="#br0">22466 10982 0,'0'-28'9,"28"28"-3,-28-28 7,0 56 4,0 0-5,-28 0 0,28 0-4,0 0-4,0 0 2,0 0 0,0 0 0,0 0 0,0 0 0,0 28 3,0-28-6,-28-28 3,28 28 0,0 0 0,0 0 12,0-56 24,0 0-30,0 0 0,0 0-6,0 0 0,28 0 0,-28 0 0,0 0 0,0 0 0,0 0 0,0 0 0,28 28 0,-28-28-1,0 0 8,28 0-1,0 56 18,-28 0-12,28 0-13,-28 0 2,28 0 5,-28 0-6,0 0 0,28 0-1,-28 0 1,0 0 1,28-28 0,-28 28-2,0 0 8,28-28-2,-28 28-5</inkml:trace>
    </iact:actionData>
  </iact:action>
  <iact:action type="add" startTime="89228">
    <iact:property name="dataType"/>
    <iact:actionData xml:id="d23">
      <inkml:trace xmlns:inkml="http://www.w3.org/2003/InkML" xml:id="stk23" contextRef="#ctx0" brushRef="#br0">22494 11290 0,'0'0'3,"0"28"5,-28-28 3,28-28-1,28 28-4,0-28 6,0 28-5,-28-28-2,28 28 0,0 0 2,-28-28 1,28 28-4</inkml:trace>
    </iact:actionData>
  </iact:action>
  <iact:action type="add" startTime="95926">
    <iact:property name="dataType"/>
    <iact:actionData xml:id="d24">
      <inkml:trace xmlns:inkml="http://www.w3.org/2003/InkML" xml:id="stk24" contextRef="#ctx0" brushRef="#br5">23278 2830 0,'0'28'22,"0"0"9,28-28 34,-28 28-52,28 0 17,1-28-13,-29 28-11,28-28 6,0 28 0,0 0 0,0 0 7,0-28-7,-28 28-1,28-28 1,-28 28-5,28-28 22,-28 28-18,28-28 14,-28 28-14,0 0 55,0 0-54,-28-28-4,28 28-4,-28 0 4,28 0-4,-28 0 6,28 0 0,-28-28-4,28 28 1,0 0 16,-28-28-18</inkml:trace>
    </iact:actionData>
  </iact:action>
  <iact:action type="add" startTime="98617">
    <iact:property name="dataType"/>
    <iact:actionData xml:id="d25">
      <inkml:trace xmlns:inkml="http://www.w3.org/2003/InkML" xml:id="stk25" contextRef="#ctx0" brushRef="#br5">26360 2802 0,'0'28'29,"28"-28"54,0 0-59,-28 28-11,28-28-8,0 0 18,0 28-11,0-28 0,0 28 6,0-28 0,0 0 6,-28 28-18,0 0 24,0 0 0,0 0-11,0 0 0,-28-28-15,28 28 8,-28-28-5,28 28-2,-28 0 8,0 0-2,0-28-5,28 28 0,-28 0 0,0 0 5,0-28 1,28 28-5,-28-28 13,28 28-16,28-28 50</inkml:trace>
    </iact:actionData>
  </iact:action>
  <iact:action type="add" startTime="99792">
    <iact:property name="dataType"/>
    <iact:actionData xml:id="d26">
      <inkml:trace xmlns:inkml="http://www.w3.org/2003/InkML" xml:id="stk26" contextRef="#ctx0" brushRef="#br5">29301 2886 0,'0'28'7,"0"0"99,28-28-94,-28 28 1,28-28 9,-28 28-16,0 0 0,28 0 6,-28 0-6,0 0 6,28 0-6,-28 0 6,0 0-6,-28 0 0,0 0 6,28 0-6,-28-28 0,0 28 1,0 0 4,0 0 0,0-28 1,28 28-5,-28-28-1,56 0 75,0 0-65,0 0 1</inkml:trace>
    </iact:actionData>
  </iact:action>
  <iact:action type="add" startTime="101143">
    <iact:property name="dataType"/>
    <iact:actionData xml:id="d27">
      <inkml:trace xmlns:inkml="http://www.w3.org/2003/InkML" xml:id="stk27" contextRef="#ctx0" brushRef="#br5">30169 8097 0,'0'0'5,"0"-28"-2,0 0 46,28 28-13,-28 28-30,28-28 0,0 0 6,-28 28-6,29-28 6,-1 28 0,0 0 6,0 0-7,-28 0 2,28-28-8,0 0 4,-28 28-6,28-28 4,-28 28 0,28-28-1,0 28 11,0-28-6,0 0 8,0 0-2,0 0 8,-28-28-17,28 0 2,-28 0 2,28 0-5,-28 0-3,28 0 3,-28 0-2,0 0 1,28 28 1,-28-28-2,28 0 2,-28 0 4,0-1 2,28 29-6,-28-28 16,28 28-16</inkml:trace>
    </iact:actionData>
  </iact:action>
  <iact:action type="add" startTime="102337">
    <iact:property name="dataType"/>
    <iact:actionData xml:id="d28">
      <inkml:trace xmlns:inkml="http://www.w3.org/2003/InkML" xml:id="stk28" contextRef="#ctx0" brushRef="#br5">27396 9301 0,'-28'0'12,"28"28"138,0 0-138,28 0-1,-28 0-5,0 0 1,28 0-2,-28 0 1,0 0 0,28 0 0,-28 0 0,28 0 4,-28 0-8,28 0 11,-28 0-2,28-28-5,-28 28 0,28-28 6,-28 28 6,0-56 24,-28 28-36,28-28 12,-28 28-12,28-28 0,-28 0 6</inkml:trace>
    </iact:actionData>
  </iact:action>
  <iact:action type="add" startTime="102855">
    <iact:property name="dataType"/>
    <iact:actionData xml:id="d29">
      <inkml:trace xmlns:inkml="http://www.w3.org/2003/InkML" xml:id="stk29" contextRef="#ctx0" brushRef="#br5">27284 9413 0,'0'-28'21,"0"0"15,28 28-31,0 0 8,-28-28-7,28 28-1,0-28 4,0 0 0,0 0 4,0 0-2,0 28 27,-28-28-32,28 28 26,-28-28-28,0 0 19,28 28-9,-28-28 8</inkml:trace>
    </iact:actionData>
  </iact:action>
  <iact:action type="add" startTime="104119">
    <iact:property name="dataType"/>
    <iact:actionData xml:id="d30">
      <inkml:trace xmlns:inkml="http://www.w3.org/2003/InkML" xml:id="stk30" contextRef="#ctx0" brushRef="#br5">23138 9189 0,'28'28'69,"-28"0"-59,28-28-4,-28 28 0,28 0 0,-28 0 1,28 0-2,-28 0 2,28 0-1,-28 0 1,28 0-1,-28 0-1,28 0 6,-28 0-6,0 0 7,29-28 6,-29-28 79,-29 28-89</inkml:trace>
    </iact:actionData>
  </iact:action>
  <iact:action type="add" startTime="104577">
    <iact:property name="dataType"/>
    <iact:actionData xml:id="d31">
      <inkml:trace xmlns:inkml="http://www.w3.org/2003/InkML" xml:id="stk31" contextRef="#ctx0" brushRef="#br5">23138 9301 0,'0'-28'21,"0"0"-13,28 0 4,0 0-1,-28 0-5,28 28 1,0-28-1,0 0 6,0 28-6,-28-28 3,28 28-7,1 0 17,-29-28-14</inkml:trace>
    </iact:actionData>
  </iact:action>
  <iact:action type="add" startTime="112872">
    <iact:property name="dataType"/>
    <iact:actionData xml:id="d32">
      <inkml:trace xmlns:inkml="http://www.w3.org/2003/InkML" xml:id="stk32" contextRef="#ctx0" brushRef="#br0">23222 10422 0,'0'0'4,"-28"0"0,28 28 7,0 0-1,0 0 0,0 0 1,0 0-5,28 0 5,0 0 2,-28 0-8,28 0 1,0 0 3,0 28-5,-28-28 2,29 28 0,-1-28 1,-28 28-1,28-28-1,0 28 2,-28-28-2,28 0 0,-28 0 2,28-28-2,-28 28 1,28 0 6,-28-56 79,0 0-59,0 0-27,0 0 6,0 0-5,0 0 0,28 0 0,-28 0 0,0 0 1,0-28-2,0 28 0,0-28 1,0 28 0,0-28 0,0 28 0,0-28 0,0 28 2,0 0-4,0 0 2,0 0 0,0 0 0,-28 0 13</inkml:trace>
    </iact:actionData>
  </iact:action>
  <iact:action type="add" startTime="113531">
    <iact:property name="dataType"/>
    <iact:actionData xml:id="d33">
      <inkml:trace xmlns:inkml="http://www.w3.org/2003/InkML" xml:id="stk33" contextRef="#ctx0" brushRef="#br0">23671 10786 0,'0'-28'13,"0"0"7,0 56 16,0 0-18,0 0-13,28 0 8,-28 0-8,0 0 3,0 0-4,0 0 3,0 0 4,28 0 11,-56-56 52,28 0-53,0 0-11,0 0 2,-28 0-6,28 0 6,0 0-5,0 0-2,0 0 7,0 0-6,0 0 6,0 0 1,28 28-7,-28-28 2,0 0 7,28 28-9,0 0 12,0 0-6,0 28 0,0 0 7,-28 0-8,0 0-5,0 0 6,0 0-6,-28 0 6,28 0 0,0 0 0,-28-28 0,56 0 18,-28-28-18,28 28 1,-28-28-8,28 28 1,0-28 6,0 28 4,0 0-2,-28 28 22,0 0-24,0 0 0,0 0 0,0 0-6,-28-28 1,28 28-2,-28-28 1,28 28 0,-28-28 0,28 28 0,-28-28 0,28 28 0,-28-28 0,0 0 6,0 0-6,0 0 7,0 0-2,28-28-5,-28 28 13,28-28-2</inkml:trace>
    </iact:actionData>
  </iact:action>
  <iact:action type="add" startTime="117040">
    <iact:property name="dataType"/>
    <iact:actionData xml:id="d34">
      <inkml:trace xmlns:inkml="http://www.w3.org/2003/InkML" xml:id="stk34" contextRef="#ctx0" brushRef="#br2">23475 4623 0,'0'28'70,"0"0"-20,0 0-33,0 0-6,28 0-6,0 0 9,-28 0-9,0 0 1,28-28 0,-28 28 0,28 0 0,0 0 0,0 0 6,-28 0-6,28 0 0,-28 0 0,28-28-1,-28 28 2,28 0-1,-28 0 6,0 0 1,0 0 3,-28 0 21,0 0-19,28 0-4,-28-28-10,28 28 2,-28 0 0,0 0 6,28 0-6,-28 0 0,28 0 6,-28 0-6,28 0 6,-28 0-6,28 0 6,0 0 6,-28-28-11,56 0 34,-28-28-29,28 28-6,-28-28 0</inkml:trace>
    </iact:actionData>
  </iact:action>
  <iact:action type="add" startTime="118389">
    <iact:property name="dataType"/>
    <iact:actionData xml:id="d35">
      <inkml:trace xmlns:inkml="http://www.w3.org/2003/InkML" xml:id="stk35" contextRef="#ctx0" brushRef="#br2">26276 4819 0,'-28'0'17,"0"0"5,0 0-4,0 28 0,28 0 36,28-28-24,0 0-11,-28 28-8,28-28 7,-28 28-6,28-28 1,-28 28-1,28-28-7,0 0 7,0 0-6,0 28 6,0-28-6,0 0 6,0 28 0,0-28 6,-28 28-11,0 0 16,0 0 7,0 0-5,-28-28-2,28 28-17,0 0 12,-28-28-12,0 28 6,0 0 0,28 0 0,-28 0-6,28 0 1,-28-28-1,28 28-1,0 0 1,-28-28 0,28 28 0,-28-28-1,28 28 1,0 0 7,0 0 14,0-56 19,0 0-29,0 0-11,28 0 0</inkml:trace>
    </iact:actionData>
  </iact:action>
  <iact:action type="add" startTime="119709">
    <iact:property name="dataType"/>
    <iact:actionData xml:id="d36">
      <inkml:trace xmlns:inkml="http://www.w3.org/2003/InkML" xml:id="stk36" contextRef="#ctx0" brushRef="#br2">26864 4090 0,'-28'0'6,"28"28"82,-28-28-79,28 28 1,-28-28-3,28 29-2,-28-1-2,0 0 10,28 0-6,-28 0-1,0 0 5,0 0 1,0-28 6,28 28-13,28-28 45,-28-28-39,28 28-3,-28-28 3,28 0 0,0 0 1,-28 0-4,28 0 3,-28 0-3,28-1-4,-28 1 6,0 0-4,28 28 1,-28-28-2,0 0 21,28 28-20,0 0 10,0-28-4,0 28 1,0 28 0,0 0 3,0 0-4,0-28-6,0 28 10,0 0-1,0-28 2,-28 29-9,28-29 2,0 0 26</inkml:trace>
    </iact:actionData>
  </iact:action>
  <iact:action type="add" startTime="120901">
    <iact:property name="dataType"/>
    <iact:actionData xml:id="d37">
      <inkml:trace xmlns:inkml="http://www.w3.org/2003/InkML" xml:id="stk37" contextRef="#ctx0" brushRef="#br2">28349 2886 0,'0'-28'37,"0"56"-15,28-28-10,-28 28 0,28-28 0,-28 28 1,28-28-8,0 28 8,0 0-2,0 0 2,0 0 1,0 0-5,-28 0-3,28-28 0,-28 28 0,0 0 12,0 0-12,0 0 6,0 0-6,-28 0 6,28 0-4,-28 0 0,0-28-6,28 28 4,-28 0 0,0 0 0,28 0 0,-28-28 0,0 28 0,0 0 6,28 0-6,-28-28 0,28 28 0,-28-28 0,28 28 6,0 0 12,28-28 18</inkml:trace>
    </iact:actionData>
  </iact:action>
  <iact:action type="add" startTime="122861">
    <iact:property name="dataType"/>
    <iact:actionData xml:id="d38">
      <inkml:trace xmlns:inkml="http://www.w3.org/2003/InkML" xml:id="stk38" contextRef="#ctx0" brushRef="#br2">30169 7396 0,'0'28'5,"-28"-28"10,56 0 22,-28 28-19,28-28-12,0 28 6,0 0-1,1-28-3,-1 28-4,0 0 10,0-28-10,0 28 2,0-28 7,-28 28-7,28-28 2,0 0-4,0-28 15,0 0-9,0 28-3,-28-28-1,28 0 0,0 0 6,0 0-6,-28 0 0,28 28 0,-28-28 0,28 0-1,0 28 13,-28-28-11,28 28 11,-28-28-6</inkml:trace>
    </iact:actionData>
  </iact:action>
  <iact:action type="add" startTime="123871">
    <iact:property name="dataType"/>
    <iact:actionData xml:id="d39">
      <inkml:trace xmlns:inkml="http://www.w3.org/2003/InkML" xml:id="stk39" contextRef="#ctx0" brushRef="#br2">28125 9133 0,'0'28'69,"0"0"-49,28 0-8,-28 0-5,0 0-2,0 0 1,28 0 0,-28 0 0,28 0-2,0 0 2,-28 0 0,28-28-1,-28 28 1,28-28 1,-28 28-2,28-28 7,-28 28-6,0-56 54,-28 0-34,28 0-15,-28 28-3,28-28-2,0 0 2,-28 28-4,28-28 0,0 0 5,-28 0-4,28 0-1,-28 0 1,28 0 1,0 0 0,-28 28 2,28-28-3,0 0 1,28 0 12,0 0-1,0 28-11,-28-28 1,28 28-2,0 0 2,0-28 7,0 28-10,0 0 7,0 0 1,0 0 13</inkml:trace>
    </iact:actionData>
  </iact:action>
  <iact:action type="add" startTime="125105">
    <iact:property name="dataType"/>
    <iact:actionData xml:id="d40">
      <inkml:trace xmlns:inkml="http://www.w3.org/2003/InkML" xml:id="stk40" contextRef="#ctx0" brushRef="#br2">24931 9301 0,'0'28'6,"0"0"47,28 0-41,0 0-1,0-28-4,-28 28-1,28-28 0,0 28 0,0 0 5,-28 0 2,28-28-8,-28 28 19,28-28-10,-56 0 45,0 0-47,28-28-4,-28 28 2,28-28-3,-28 28-2,28-28-1,-28 28-1,0-28 2,0 0 1,28 0 0,-28 0 0,28 0 4,0 0-8,-28-28 3,28 28 4,28 0 0,-28 0-2,28 0-1,0 0 6,0 28-6,0-28 0,0 28 6,0-28-7,0 28 7,-28-28-6,28 28 6</inkml:trace>
    </iact:actionData>
  </iact:action>
  <iact:action type="add" startTime="126303">
    <iact:property name="dataType"/>
    <iact:actionData xml:id="d41">
      <inkml:trace xmlns:inkml="http://www.w3.org/2003/InkML" xml:id="stk41" contextRef="#ctx0" brushRef="#br2">22130 9217 0,'0'0'7,"0"28"17,28 0-12,-28 0 0,28 0-6,-28 0 0,28 0 0,-28 0 0,28 0 1,0 0-1,-28 0-2,28 0 2,-28 0 0,28-28 1,-28 28-2,28-28 1,-28 28 1,28-28 16,-56-28 31,0 0-42,28 0-6,-28 0 1</inkml:trace>
    </iact:actionData>
  </iact:action>
  <iact:action type="add" startTime="126616">
    <iact:property name="dataType"/>
    <iact:actionData xml:id="d42">
      <inkml:trace xmlns:inkml="http://www.w3.org/2003/InkML" xml:id="stk42" contextRef="#ctx0" brushRef="#br2">22186 9245 0,'-28'0'7,"28"-28"3,-28 0 2,56 0 3,0 0-6,-28 0-1,28 0-4,0 0 2,0 0 3,0 0-6,0 0 4,0 0-2,0 0 1,0 0 0,-28 0 1</inkml:trace>
    </iact:actionData>
  </iact:action>
  <iact:action type="add" startTime="130861">
    <iact:property name="dataType"/>
    <iact:actionData xml:id="d43">
      <inkml:trace xmlns:inkml="http://www.w3.org/2003/InkML" xml:id="stk43" contextRef="#ctx0" brushRef="#br4">23250 6500 0,'28'0'160,"-28"28"-154,28-28 4,0 28-2,1-28-1,-29 28-2,28 0 0,0-28 1,0 28 0,0 0-1,0 0 7,0 0-6,-28 0 6,28-28-6,-28 28 1,28-28 0,-28 28-2,0 0 13,0 0-11,0 0 4,0 0-5,-28 28-1,0-28 2,28 0-1,-28 0-1,0 0 3,28 0-3,-28 0 1,28 0 0,0 0-1,-28-28 1,28 28 0,28-28 50,-28-28-51,28 28 6</inkml:trace>
    </iact:actionData>
  </iact:action>
  <iact:action type="add" startTime="132058">
    <iact:property name="dataType"/>
    <iact:actionData xml:id="d44">
      <inkml:trace xmlns:inkml="http://www.w3.org/2003/InkML" xml:id="stk44" contextRef="#ctx0" brushRef="#br4">26276 6640 0,'0'28'94,"28"-28"-51,0 0-29,0 0-5,0 0-3,0 0 0,0 0-1,0 0 1,0 28 4,0-28-7,0 0 2,0 0 2,-28 28-1,28-28-1,0 0 1,-28 28 1,28-28-2,-28 28 2,0 0 4,0 0-5,0 0 7,0 0-8,0 0 1,0 0 1,-28 28-2,28-28 1,-28 0 3,0 0-6,28 0 4,-28 0 1,0-28-5,28 28 3,-28-28 2,28 28-3,-28-28 1,28 28-1,-28-28 2,56 0 36,0 0-32,-28-28-4,28 28 0,0-28 4,0 28-5,-28-28-1</inkml:trace>
    </iact:actionData>
  </iact:action>
  <iact:action type="add" startTime="133151">
    <iact:property name="dataType"/>
    <iact:actionData xml:id="d45">
      <inkml:trace xmlns:inkml="http://www.w3.org/2003/InkML" xml:id="stk45" contextRef="#ctx0" brushRef="#br4">26920 5575 0,'0'28'28,"0"0"-4,-28 0-13,28 0-3,-28 0-4,28 0 3,-28 0-1,0 0-2,28 0 3,-28 28-2,0-56 1,28 28 1,-28 0 2,28 0-7,-28-28 10,56 0 37,-28-28-43,28 28 0,-28-28 0,28 0 0,0 28 0,-28-28 0,28 0 0,-28 0 0,28 0 1,-28 0-1,28 0-1,0 0 1,-28 0 0,28 0-1,0 0 7,-28 0 0,28 28-6,0 0 6,0 0 0,0 0 1,0 0-8,0 0 1,-28 28 0,28-28 0,0 0 1,-28 28-2,28-28 2,0 0-2,0 28 19,-28-56 31</inkml:trace>
    </iact:actionData>
  </iact:action>
  <iact:action type="add" startTime="134039">
    <iact:property name="dataType"/>
    <iact:actionData xml:id="d46">
      <inkml:trace xmlns:inkml="http://www.w3.org/2003/InkML" xml:id="stk46" contextRef="#ctx0" brushRef="#br4">26920 4483 0,'0'28'26,"-28"0"-17,0 0 2,0 0-6,28 0 2,-28 0-2,0 0 2,0-28-2,28 28 1,-28 0 0,28 0 0,-28-28-1,28 28 2,-28-28 4,56-28 45,0 0-44,0 0 0,-28 0-4,28 28-3,-28-28 2,28 0-3,-28 0 7,28 28-6,-28-28 1,28 0 6,0 28 1,0 0-1,0 0-7,0 0 8,0 28-8,0 0 8,0-28-8,-28 28 1,28 0 4,0-28-7,-28 28 2,28-28 1,-28 28 0,28-28 13,-28 28-1,0-56-7,28 28-5</inkml:trace>
    </iact:actionData>
  </iact:action>
  <iact:action type="add" startTime="134978">
    <iact:property name="dataType"/>
    <iact:actionData xml:id="d47">
      <inkml:trace xmlns:inkml="http://www.w3.org/2003/InkML" xml:id="stk47" contextRef="#ctx0" brushRef="#br4">27592 2914 0,'0'0'4,"-28"0"-1,28-28 5,-28 28 14,28 28 6,0 0 8,28 0-23,0 0-2,0 0 2,0 0-8,0-28 2,0 28-1,-28 0-1,28-28 1,0 28 0,0 0 0,-28 0 0,28-28 0,0 28 1,-28 0-2,28 0 8,-28 0-8,0 0 7,0 0-6,0 0 1,0 0 5,-28 0-6,28 0-1,-28 0 8,0 0-2,0 0 14,0-28-2</inkml:trace>
    </iact:actionData>
  </iact:action>
  <iact:action type="add" startTime="136929">
    <iact:property name="dataType"/>
    <iact:actionData xml:id="d48">
      <inkml:trace xmlns:inkml="http://www.w3.org/2003/InkML" xml:id="stk48" contextRef="#ctx0" brushRef="#br4">30169 8657 0,'0'0'3,"0"-28"3,0 0 24,28 28-13,0 28 3,0 0-9,1-28-6,-29 28 2,28-28-2,0 28 2,0-28-1,0 0 0,0 28 0,0-28 0,0 28 0,0-28 7,0 0-8,0 28 0,0-28 8,0 0-8,-28-28 2,28 28-1,0 0 1,0-28-3,-28 0 3,28 0 2,0 28-7,0-28 6,0 0-3,-28 0 0,28 0 2,0 0-1,0 0 5,-28 0-2,28 28-4,-28-28 0,28 0 9</inkml:trace>
    </iact:actionData>
  </iact:action>
  <iact:action type="add" startTime="137971">
    <iact:property name="dataType"/>
    <iact:actionData xml:id="d49">
      <inkml:trace xmlns:inkml="http://www.w3.org/2003/InkML" xml:id="stk49" contextRef="#ctx0" brushRef="#br4">26304 9273 0,'0'0'7,"-28"-28"0,28 0 15,0 56 1,28-28-15,-28 28-2,28 0 1,-28 0 0,28 0-2,0-28 1,-28 28-3,28 0-1,0 0 6,0 0-3,0 0 1,-28 0-1,28-28-1,0 28 3,-28 0 5,28-28-4,-56 0 26,0 0-19,0 0-4,28-28-3,-28 28 1,28-28-6,-28 28 1,28-28 1,-28 28-1,28-28 0,-28 0 0,28 0 0,-28 28-1,28-28 2,-28 0 1,28 0-4,0 0 3,-28 28-2,28-28 1,0 0 3,0 0 1,0 0 5,28 0-1,0 28-1,-28-28-7,28 28 2,0 0 7,0 0-7,0-28 1,0 28-3,0 0 6,0 0-8,0-28 4,0 28 1,0-28-2,0 28 1,0 0 0,0-28 3,0 28-6,0 0 3</inkml:trace>
    </iact:actionData>
  </iact:action>
  <iact:action type="add" startTime="139031">
    <iact:property name="dataType"/>
    <iact:actionData xml:id="d50">
      <inkml:trace xmlns:inkml="http://www.w3.org/2003/InkML" xml:id="stk50" contextRef="#ctx0" brushRef="#br4">24007 9273 0,'-28'0'4,"0"0"14,56 28 23,0 0-29,-28 0-6,28 0 2,0 0-5,-28 0 3,28 0 0,0 0 1,0 0-2,-28 0 1,28-28 1,-28 28-2,28-28 1,-28 28 0,0-56 43,-28 28-44,0-28 10,0 0-5,0 0-2,0 0-2,0 0-1,28 0 0,-28 0 2,0-28-2,28 28 0,-28 0 2,28-28-2,0 28 1,0 0 3,0 0-6,28 0 4,-28 0 0,28 0-3,0 0 2,0 0 0,0 28 0,0-28 0,28 0 0,-28 28 3,0-28-6,0 28 3,0-28 0,0 28 0,0-28 1,0 28-2</inkml:trace>
    </iact:actionData>
  </iact:action>
  <iact:action type="add" startTime="151236">
    <iact:property name="dataType"/>
    <iact:actionData xml:id="d51">
      <inkml:trace xmlns:inkml="http://www.w3.org/2003/InkML" xml:id="stk51" contextRef="#ctx0" brushRef="#br0">24455 10618 0,'28'-28'14,"-28"56"23,0-56-7,28 28-25,-56 0 14,28 28 1,28 0-8,0-28 1,-28 28-9,0 0 3,28-28-2,-28 28-1,0 0 3,28 0-2,-28 0 4,28 0-5,-28 0 3,28 0 0,-28 0 2,28-28-2,-28 28-2,0 0 6,28-28-6,-28 28 3,0 0 15,28-28-19,0 0 40,-28-28-23,0 0 3,0 0-12,0 0 0,0 0-4,0 0-4,0 0 1,0 0 0,0 0-2,0 0 0,0 0 1,0 0 0,0 0 4,0 0-5,0 0 1,0 0 1,0 0 2,0 0-2,0 0 0,0-28 2,0 28-2,0 0 2,28 0 1,-28 0-5,0 0 3,28 0 6,-28 56 31,0 0-31</inkml:trace>
    </iact:actionData>
  </iact:action>
  <iact:action type="add" startTime="152011">
    <iact:property name="dataType"/>
    <iact:actionData xml:id="d52">
      <inkml:trace xmlns:inkml="http://www.w3.org/2003/InkML" xml:id="stk52" contextRef="#ctx0" brushRef="#br0">25155 10758 0,'0'-28'14,"0"0"2,0 0 2,-28 28 12,28 28-25,-28 0 7,28 0-4,0 0-2,0 0 6,0 0-6,0 0-2,0 0 3,0 0-1,0 0 6,28-28 0,0 0-10,0 0 7,0 0-4,0-28 8,0 28-8,0-28 8,0 28-1,-28-28 0,28 28-6</inkml:trace>
    </iact:actionData>
  </iact:action>
  <iact:action type="add" startTime="152701">
    <iact:property name="dataType"/>
    <iact:actionData xml:id="d53">
      <inkml:trace xmlns:inkml="http://www.w3.org/2003/InkML" xml:id="stk53" contextRef="#ctx0" brushRef="#br0">26220 10534 0,'0'-28'7,"0"56"22,0 0-18,0 0-4,28 0 3,-28 0-3,0 0-1,28 0 0,-28 0 0,28 0 0,-28 0 0,28 0 0,-28 0 0,0 0-1,28-28 2,-28 28 0,0 0-2,0 0 1,28-28 0,-28 28 6,0-56 42,0 0-48,0 0 0,0 0 0,0 0 0,0 0-1,0 0 2,0-28-2,0 28 1,28 0 3,-28 0-5,0-28 1,0 28 1,28 28 0,-28-28 0,0 0 0,0 0 6,0 0 14</inkml:trace>
    </iact:actionData>
  </iact:action>
  <iact:action type="add" startTime="153218">
    <iact:property name="dataType"/>
    <iact:actionData xml:id="d54">
      <inkml:trace xmlns:inkml="http://www.w3.org/2003/InkML" xml:id="stk54" contextRef="#ctx0" brushRef="#br0">26640 10590 0,'0'0'2,"0"28"12,0 0-2,0 0-6,0 0 0,0 0-1,28 0 1,-28 0 0,0 28 0,0-28 0,0 0 0,0 0 0,0 0 0,0 0 6,0 0 7,0-56-2,0 0-5,0 0-3,0 0 0,0-28-2,0 28-1,0 0-1,0 0 1,0 0 1,28 0-2,-28 0 2,28 28-1,-28-28-1,28 28 8,0 0-2,-28 28-5,28-28 1,0 28-2,-28 0 1,0 0 1,28 0-1,-28 28 0,28-28-1,-28 0 1,0 0 6,28 0-6,-28 0 13</inkml:trace>
    </iact:actionData>
  </iact:action>
  <iact:action type="add" startTime="153715">
    <iact:property name="dataType"/>
    <iact:actionData xml:id="d55">
      <inkml:trace xmlns:inkml="http://www.w3.org/2003/InkML" xml:id="stk55" contextRef="#ctx0" brushRef="#br0">26696 10898 0,'0'0'5,"28"-56"20,0 28-14,0 0-5,0 0 0,0 0 6,0 0-6</inkml:trace>
    </iact:actionData>
  </iact:action>
  <iact:action type="add" startTime="154135">
    <iact:property name="dataType"/>
    <iact:actionData xml:id="d56">
      <inkml:trace xmlns:inkml="http://www.w3.org/2003/InkML" xml:id="stk56" contextRef="#ctx0" brushRef="#br0">27452 10478 0,'0'28'13,"0"0"3,28 0-4,-28 0-7,0 0 1,28-28 1,-28 28-2,0 0 1,28 0 1,0 0 5,-28 0-7,28-28 8,-28 28-1,28-28-7,-28-28 38,0 0-31,0 0-6,0 0-1,0 0 3,0 0-3,0 0 0,0 0 2,0-28-1,28 28 0,-28 0 0,0-28 0,28 28 0,-28 0-1,0 0 2,0 0-1,28 0 0,0 28 12</inkml:trace>
    </iact:actionData>
  </iact:action>
  <iact:action type="add" startTime="154587">
    <iact:property name="dataType"/>
    <iact:actionData xml:id="d57">
      <inkml:trace xmlns:inkml="http://www.w3.org/2003/InkML" xml:id="stk57" contextRef="#ctx0" brushRef="#br0">27900 10478 0,'0'28'9,"0"0"4,0 0-6,0 0 3,28 0-4,-28 0 7,28 0-8,-28 0 7,0 0 2,29-28-5,-58-28 28,1 0-25,28 0-1,0 0-4,0 0-1,0 0-1,0 0 8,0 0-8,0 0 1,28 0 1,-28 0 5,29 28-7,-1 0 7,0 0 1,-28 28-8,0 0 2,0 0-1,0 0 0,0 0-1,0 0 1,-28 0 1,28 0-2,0 0 1,-28 0 7,28-56 17,28 0-18,0 0-7,-28 0 2,28 0-2,0 28 1,0-28 1,0 0-2,0 28 1,0 0 6,0 0-5,-28 28-2,0 0 2,28 0-2,-56 0 8,28 0-7,-28 0-1,28 0 1,-28-28 0,0 28 0,0 0 6,0-28 0,0 0-2</inkml:trace>
    </iact:actionData>
  </iact:action>
  <iact:action type="add" startTime="155511">
    <iact:property name="dataType"/>
    <iact:actionData xml:id="d58">
      <inkml:trace xmlns:inkml="http://www.w3.org/2003/InkML" xml:id="stk58" contextRef="#ctx0" brushRef="#br0">28909 10422 0,'0'0'4,"28"0"0,-28 28 3,28 0 7,-28 0-8,28 0 2,-28 0 0,28 0-5,0 0 2,-28 0-2,28 0 3,0 28 0,-28-28 2,28 0-4,-28 0 2,28-28 0,-28 28 0,0 0 0,28-28 0,0-28 19,-28 0-13,0 0-7,0 0 2,28 0-2,-28-28 3,0 28-4,0-28 2,0 28 0,0-28 0,0 28 0,0-28 0,0 28 0,28 28 1,-28-28-1,28 28 25</inkml:trace>
    </iact:actionData>
  </iact:action>
  <iact:action type="add" startTime="155944">
    <iact:property name="dataType"/>
    <iact:actionData xml:id="d59">
      <inkml:trace xmlns:inkml="http://www.w3.org/2003/InkML" xml:id="stk59" contextRef="#ctx0" brushRef="#br0">29637 10562 0,'-28'0'7,"28"-28"-4,28 56-3,-84-56 6,28 28 8,28 28-9,-28-28-2,28 28 3,0 0-1,0 0 1,0 0 6,0 0-5,0 0-2,28 0 8,0-28-8,0 0 1,0 0 2,0 0-4,-28-28 3,28 28-2,0-28 1,0 0 1,0 0-2</inkml:trace>
    </iact:actionData>
  </iact:action>
  <iact:action type="add" startTime="160407">
    <iact:property name="dataType"/>
    <iact:actionData xml:id="d60">
      <inkml:trace xmlns:inkml="http://www.w3.org/2003/InkML" xml:id="stk60" contextRef="#ctx0" brushRef="#br0">21626 11991 0,'28'0'36,"0"-28"95,0 28-99,0 0-7,0 0-15,-28 28 3,28-28-7,0 28 6,-28 0 6,28-28-12,-28 28 13,28-28-14,-28 28 13,28-28-6,-28 28 0,28-28 0,-28 28 6,28-28-12,-28 28 18,28-28-18,-28 28 12,28-28 12,-28 28-25</inkml:trace>
    </iact:actionData>
  </iact:action>
  <iact:action type="add" startTime="161392">
    <iact:property name="dataType"/>
    <iact:actionData xml:id="d61">
      <inkml:trace xmlns:inkml="http://www.w3.org/2003/InkML" xml:id="stk61" contextRef="#ctx0" brushRef="#br0">21990 12327 0,'0'-28'66,"0"0"-48,28 28-6,-28-28 0,28 28 18,-28-28-24,0 0 12,28 0 0,-28 0-7,28 28 1,-28-28-6,0 0 13,28 0-1,-28 0 6,28 28-18,-28-28 11,28 28 1,-28-28-12,28 0 18,0 28 6,-28-28-23,28 28 16,0-28-5,0 28 6,-28-28 0,28 28-18,0 0 19,0 0-7,-28-28-7,28 28 7,0 0 6,0 0 0,0 0-6,0 0 24,0 0-11,0 0-13,0 0 0,0 0 1,0 0-2,0 0 7,0 0-5,0 0-1,0 0-7,0 0 7,0 0-6,-28 28 7,28-28-14,0 0 19,0 0 1,-28 28-14,28-28 0,0 0 8,0 0 6,-28 28-20,28-28 13,-28 28 0,28-28-12,0 0 18,-28 28-18,28-28 42,-56 0 24</inkml:trace>
    </iact:actionData>
  </iact:action>
  <iact:action type="add" startTime="162739">
    <iact:property name="dataType"/>
    <iact:actionData xml:id="d62">
      <inkml:trace xmlns:inkml="http://www.w3.org/2003/InkML" xml:id="stk62" contextRef="#ctx0" brushRef="#br0">22998 11963 0,'0'28'10,"-28"-28"-2,56 0 37,-28-28-27,28 0-5,-28 0 5,28 28-13,-28-28 1,28 0 6,-28 0 0,28 28 0,-28-28-6,0-1 6,28 29-6,-28-28 6,28 28 0,-28-28-6,28 0 12,0 28 6,-28-28-18,28 28 6,-28-28 0,28 28-6,-28-28 12,28 28-7,0-28 21,1 28-8,-29-28-13,28 28-5,0 0 12,0 0 0,0 0 0,-28-28-6,28 28-6,0 0 12,0 0-6,-28-28 0,28 28-7,0 0 14,0 0-1,0 0-6,0 0 6,0 0 0,0 0-6,-28 28-5,28-28 3,0 0 3,0 0-2,0 28 1,0-28 6,0 0-5,-28 28-8,28-28 8,0 28 11,0-28-6,-28 28-6,28-28-6,-28 28 17,28-28-17,-28 28 7,28-28-2,-28 28 1,28-28 1,-28 28-8,28 0 20,0 1 5,0-29 9,-28 28-32,-28-28 55</inkml:trace>
    </iact:actionData>
  </iact:action>
  <iact:action type="add" startTime="164481">
    <iact:property name="dataType"/>
    <iact:actionData xml:id="d63">
      <inkml:trace xmlns:inkml="http://www.w3.org/2003/InkML" xml:id="stk63" contextRef="#ctx0" brushRef="#br0">24231 11823 0,'-28'0'24,"28"-28"90,28 28-97,-28-29-11,28 29 1,-28-28-1,28 28 3,-28-28-4,28 28 1,-28-28 0,28 28-3,-28-28 2,28 28 1,-28-28 0,28 28 7,-28-28-8,28 28 7,-28-28-6,28 28 0,0 0 0,0-28 7,0 28-8,0 0 7,0-28 1,0 28-8,0 0 7,0 0 6,0 0-6,0 0 1,0 0-2,0 0 2,0 0-8,0 0 8,0 0-2,0 0 1,0 0 0,-28 28-5,28-28 4,0 0 1,0 0 1,0 0-2,0 0 1,0 0 9,0 0-10,0 0-1,0 28 8,0-28-6,-28 28 1,28-28-7,0 0 12,0 28 0,0-28-6,0 28 6,0-28 0,-28 28-11,28-28-1,0 0 11,-28 28-5,28-28-6,0 28 12,0-28-6,-28 28-6,28-28 6,-28 29 0,28-29-6,-28 28 0,28 0 12,-28 0 0,28-28-12,-28 28 5,0 0 13,29-28-18,-29 28 18,28-28 7,-28 28-20,0 0 26</inkml:trace>
    </iact:actionData>
  </iact:action>
  <iact:action type="add" startTime="165734">
    <iact:property name="dataType"/>
    <iact:actionData xml:id="d64">
      <inkml:trace xmlns:inkml="http://www.w3.org/2003/InkML" xml:id="stk64" contextRef="#ctx0" brushRef="#br0">25688 12075 0,'-28'0'16,"28"-28"34,28 0-27,-28 0-9,28 0 2,-28 0-4,28 28 2,-28-28-9,28 0 7,0 0 6,-28 0-6,28 28-7,-28-28 4,28-1 0,0 1 10,0 28-8,-28-28 1,28 28-5,-28-28 4,28 28-4,-28-28 4,28 28-5,0 0 0,-28-28 0,28 28 1,0-28 4,0 28-4,0 0 5,-28-28-7,28 28 8,0-28 5,0 28 0,0 0-6,-28-28-7,28 28 2,-28-28 4,28 28-1,0 0-2,0-28 11,0 28-13,0 0 6,0 0 1,-28-28-9,28 28 2,0 0 1,0 0 10,0 0-4,0 0 5,0 0-12,0 0 6,0 0-1,0 0 1,0 0 1,0 0-8,0 0 8,0 28-2,0-28 2,0 0-7,0 28 6,0-28 0,0 0 1,-28 28-8,28-28 7,-28 28-6,28-28 6,-28 28 1,28-28-7,-28 28 5,28-28 6,-28 28-10,28-28 4,-28 28 4,28-28 13,-28 28-22,28-28 19,-28 28 9</inkml:trace>
    </iact:actionData>
  </iact:action>
  <iact:action type="add" startTime="167187">
    <iact:property name="dataType"/>
    <iact:actionData xml:id="d65">
      <inkml:trace xmlns:inkml="http://www.w3.org/2003/InkML" xml:id="stk65" contextRef="#ctx0" brushRef="#br0">27116 11710 0,'0'0'2,"0"-28"57,0 0-40,28 0-7,-28 0-4,28 0 1,-28 0 0,28 28-2,-28-28-1,28 0-3,0 0 9,-28 0-7,28 28 0,-28-28 1,28 0 0,-28 0 6,28 0-6,0 28 1,-28-28-2,28 0 8,0 28 4,-28-28-10,28 28 5,-28-28-1,28 28 2,0 0 4,-28-28-10,28 28-1,0 0 12,0 0-6,0 0-1,0 0 7,0 0-5,-28 28-1,28-28-6,0 0-1,0 28 7,0-28 0,0 28 2,0-28-9,0 0 1,-28 28-1,28-28 2,0 0-2,0 0 1,-28 28 1,29-28-2,-1 0 1,-28 28 3,28-28-5,0 28 20,0 0-1,0 0 5,-28 0-14,28-28 4,-28 28-10,28-28 15,-28 28-15,28-28-4,0 0 9,-28 28-7,28-28 4,-28 28 14,28-28-17,0 0 46,-28 28-10</inkml:trace>
    </iact:actionData>
  </iact:action>
  <iact:action type="add" startTime="168583">
    <iact:property name="dataType"/>
    <iact:actionData xml:id="d66">
      <inkml:trace xmlns:inkml="http://www.w3.org/2003/InkML" xml:id="stk66" contextRef="#ctx0" brushRef="#br0">28265 11626 0,'0'-28'48,"0"0"-31,28 0-6,-28 0 1,28 28-5,-28-28 0,0 0 1,28 28-2,-28-28-2,28 28 2,0-28 2,0 0 4,0 28-6,-28-28 0,28 28 0,0-28 6,0 28 0,-28-28-6,28 28 2,0-28 3,0 28 6,-28-28-8,28 28-6,0 0 9,0 0-3,0 0 0,0 0 4,0 0-8,0 0 8,0 0-8,0 0 8,0 0-8,0 0 1,-28 28 1,28-28-2,0 0 1,0 0 6,0 0-6,0 0 0,0 0 6,0 0 1,-28 28-8,28-28 1,0 0 4,0 28-2,0-28 5,-28 28-8,28-28 1,0 0 1,-28 28-2,28-28 3,0 28-4,0-28 8,-28 28-4,28-28-4,0 28 8,-28 0 0,28-28-5,0 28 4,0-28 1,0 28 0,0-28 2,-28 28-10,28-28 2,-28 28 0,28-28 2,0 28 2,0 0 9,0-28-7,-28 28-6,28-28 0,0 28 6,0-28 0,-28 28-6,0 0 6,28-28-6,-28 29 13,0-58 22,0 1-11</inkml:trace>
    </iact:actionData>
  </iact:action>
  <iact:action type="add" startTime="169676">
    <iact:property name="dataType"/>
    <iact:actionData xml:id="d67">
      <inkml:trace xmlns:inkml="http://www.w3.org/2003/InkML" xml:id="stk67" contextRef="#ctx0" brushRef="#br0">29749 11851 0,'0'-28'53,"0"0"-38,28 28-9,-28-29 1,0 1 6,28 0-3,-28 0 2,0 0 0,28 28-5,-28-28 0,0 0 3,0 0 2,28 28-6,-28-28 1,0 0 4,28 28-5,-28-28 6,28 0 0,-28 0 6,28 28-6,-28-28-7,0 0 13,28 28-12,-28-28 6,28 28-5,-28-28 10,28 28 2,-28-28-8,28 28-4,0 0 4,0 0 2,0-28-8,0 28 8,0 0 5,0 0-6,0 0 6,1 28-6,-1-28-1,0 0 1,0 0 1,-28 28-1,28-28-7,0 0 8,0 0-1,0 28-1,0-28 1,0 28 8,0-28-10,-28 28-3,28-28-2,0 0 11,0 0-14,-28 28 4,28-28 1,0 28 4,0 0 8,0-28-1,-28 28-7,28-28-5,0 28 13,0-28-2,0 28-5,0-28 6,-28 28-11,28-28 4,-28 28 2,28-28-8,0 28 14,0 0 4</inkml:trace>
    </iact:actionData>
  </iact:action>
  <iact:action type="add" startTime="170731">
    <iact:property name="dataType"/>
    <iact:actionData xml:id="d68">
      <inkml:trace xmlns:inkml="http://www.w3.org/2003/InkML" xml:id="stk68" contextRef="#ctx0" brushRef="#br0">31150 11682 0,'-28'0'16,"0"0"1,28-28-6,0 0 2,28 28-8,-28-28 3,28 0 2,-28 0-4,0 0 6,28 28-6,-28-28 0,28 0 7,-28 0 0,28 0-9,-28 0 8,0 0-5,28 28-1,-28-28-1,28 0 2,-28 0 4,28 0-4,-28 0 5,28 0-7,0 0 14,0 0-7,0 28 0,-28-28-6,28 28-1,0-28 8,0 28-8,0-28 8,0 28-7,0-28 6,0 28-6,0 0 0,0-28 6,0 28-7,0 0 2,0 0-1,0 0 5,0 0-4,0 0 4,0 0-4,0 0 0,0 0-3,0 0 2,0 28 3,0-28-5,0 0 2,0 28-1,0-28 1,28 28 1,-28-28-2,0 0 1,0 28 0,0-28 0,0 0 2,0 28-4,0-28 3,0 28-1,0-28 0,0 28 5,0-28 2,-28 28-8,0 0 9,28-28-10,-28 28 8,28-28-6,-28 28 14,28-28-4,-28 28-3,29-28 47</inkml:trace>
    </iact:actionData>
  </iact:action>
  <iact:action type="add" startTime="171504">
    <iact:property name="dataType"/>
    <iact:actionData xml:id="d69">
      <inkml:trace xmlns:inkml="http://www.w3.org/2003/InkML" xml:id="stk69" contextRef="#ctx0" brushRef="#br0">32663 11290 0,'0'0'2</inkml:trace>
    </iact:actionData>
  </iact:action>
  <iact:action type="add" startTime="173340">
    <iact:property name="dataType"/>
    <iact:actionData xml:id="d70">
      <inkml:trace xmlns:inkml="http://www.w3.org/2003/InkML" xml:id="stk70" contextRef="#ctx0" brushRef="#br0">20813 17229 0,'0'28'23,"28"-28"7,0 0-18,0 0-5,0-28 4,0 28-2,0 0-6,0 0 3,1 0 0,-1 0 0,28 0 0,-28 0 0,28 0 1,0 0-2,0 0 1,0 0 1,0 0-2,28 0 1,0 0 0,0 0 0,28 0 0,-28 0 1,28-28 0,0 28-3,28-28 2,-28 28 0,0 0 0,28-28 0,-28 28 0,28-28 0,0 0 0,0 28 0,0-28 0,1 0 0,-1 0 0,0 28 0,0-28 0,28 0 0,-28 28 0,0-28 0,28 0 0,0 28 0,0-28 1,-28 0-2,28 28 1,0-28 3,0 0-6,-28 28 3,29-28 3,-1 28-6,-28-28 3,28 28 0,-28-28 1,28 28-2,0-28 1,-28 28 3,28-28-6,0 28 3,0-28 0,0 28 1,0-28-2,0 28 1,1-28 0,-1 0 0,0 28 0,-28-28 3,28 28-6,0-28 4,0 28-2,0-28 1,-28 28 0,28-28 0,0 28 1,-28 0-2,28-28 1,-28 28 1,0 0-2,1-28 1,27 28 0,-28 0 0,0-28 0,28 28 0,-28 0 3,0 0-6,0 0 3,0-28 0,-28 28 0,28 0 0,0 0 2,0 0-3,0 0 0,-28-28 1,28 28 1,1 0-2,-1-28 1,0 28 0,-28 0 0,28-28 0,0 28 0,-28 0 0,28 0 0,-28-28 0,28 28 3,-28 0-6,0 0 3,0 0 0,0 0 0,0 0 0,-28 0 0,28-28 0,0 28 0,-28 0 1,0 0-2,29-28 2,-29 28-1,0 0 0,-28-28 0,28 28-1,-28 0 1,28 0 1,-28 0-1,0 0 0,-28-28 0,28 28-1,0 0 2,-28 0-2,0 0 2,0 0-1,0 0 0,0-28 0,0 28 0,0 0 6,-56 0 26,0 0-33,0 28 0,0-28 1</inkml:trace>
    </iact:actionData>
  </iact:action>
  <iact:action type="add" startTime="175931">
    <iact:property name="dataType"/>
    <iact:actionData xml:id="d71">
      <inkml:trace xmlns:inkml="http://www.w3.org/2003/InkML" xml:id="stk71" contextRef="#ctx0" brushRef="#br0">22074 12411 0,'0'28'74,"0"0"-63,28 0 7,-28 0 8,0 0-16,0 0 2</inkml:trace>
    </iact:actionData>
  </iact:action>
  <iact:action type="add" startTime="176292">
    <iact:property name="dataType"/>
    <iact:actionData xml:id="d72">
      <inkml:trace xmlns:inkml="http://www.w3.org/2003/InkML" xml:id="stk72" contextRef="#ctx0" brushRef="#br0">22158 13139 0,'28'28'6,"-28"0"7,0 0 15,28 0-10</inkml:trace>
    </iact:actionData>
  </iact:action>
  <iact:action type="add" startTime="176581">
    <iact:property name="dataType"/>
    <iact:actionData xml:id="d73">
      <inkml:trace xmlns:inkml="http://www.w3.org/2003/InkML" xml:id="stk73" contextRef="#ctx0" brushRef="#br0">22270 13756 0,'0'0'3,"0"28"-1,0 0 10,28 0 31,0-28-26</inkml:trace>
    </iact:actionData>
  </iact:action>
  <iact:action type="add" startTime="176836">
    <iact:property name="dataType"/>
    <iact:actionData xml:id="d74">
      <inkml:trace xmlns:inkml="http://www.w3.org/2003/InkML" xml:id="stk74" contextRef="#ctx0" brushRef="#br0">22298 14372 0,'0'0'3,"0"28"5,0 0 1,0 0 9,0 0 6</inkml:trace>
    </iact:actionData>
  </iact:action>
  <iact:action type="add" startTime="177075">
    <iact:property name="dataType"/>
    <iact:actionData xml:id="d75">
      <inkml:trace xmlns:inkml="http://www.w3.org/2003/InkML" xml:id="stk75" contextRef="#ctx0" brushRef="#br0">22270 15128 0,'0'0'12,"0"28"-8,0 0 4,28-28 0,-28 28-1,0 0 11,0 0-7</inkml:trace>
    </iact:actionData>
  </iact:action>
  <iact:action type="add" startTime="177285">
    <iact:property name="dataType"/>
    <iact:actionData xml:id="d76">
      <inkml:trace xmlns:inkml="http://www.w3.org/2003/InkML" xml:id="stk76" contextRef="#ctx0" brushRef="#br0">22354 15745 0,'0'28'4,"0"-56"-3,28 56 7,-28 0-2,28-28-1,-28 28 10,0 0 3</inkml:trace>
    </iact:actionData>
  </iact:action>
  <iact:action type="add" startTime="177488">
    <iact:property name="dataType"/>
    <iact:actionData xml:id="d77">
      <inkml:trace xmlns:inkml="http://www.w3.org/2003/InkML" xml:id="stk77" contextRef="#ctx0" brushRef="#br0">22522 16277 0,'0'0'4,"0"28"2,0 0 12,0 0 0,28-28-12</inkml:trace>
    </iact:actionData>
  </iact:action>
  <iact:action type="add" startTime="177684">
    <iact:property name="dataType"/>
    <iact:actionData xml:id="d78">
      <inkml:trace xmlns:inkml="http://www.w3.org/2003/InkML" xml:id="stk78" contextRef="#ctx0" brushRef="#br0">22634 16809 0,'0'0'2,"0"28"7</inkml:trace>
    </iact:actionData>
  </iact:action>
  <iact:action type="add" startTime="177858">
    <iact:property name="dataType"/>
    <iact:actionData xml:id="d79">
      <inkml:trace xmlns:inkml="http://www.w3.org/2003/InkML" xml:id="stk79" contextRef="#ctx0" brushRef="#br0">22662 17313 0,'0'28'5,"0"-56"-4,0 84-1</inkml:trace>
    </iact:actionData>
  </iact:action>
  <iact:action type="add" startTime="177919">
    <iact:property name="dataType"/>
    <iact:actionData xml:id="d80">
      <inkml:trace xmlns:inkml="http://www.w3.org/2003/InkML" xml:id="stk80" contextRef="#ctx0" brushRef="#br0">22690 17538 0,'0'0'3,"0"28"5,0 0-3,0 0 2,-28-28-2,28 28 2</inkml:trace>
    </iact:actionData>
  </iact:action>
  <iact:action type="add" startTime="178009">
    <iact:property name="dataType"/>
    <iact:actionData xml:id="d81">
      <inkml:trace xmlns:inkml="http://www.w3.org/2003/InkML" xml:id="stk81" contextRef="#ctx0" brushRef="#br0">22634 17706 0,'0'28'2,"0"-56"-2,0 84 15,-28-56-3</inkml:trace>
    </iact:actionData>
  </iact:action>
  <iact:action type="add" startTime="178767">
    <iact:property name="dataType"/>
    <iact:actionData xml:id="d82">
      <inkml:trace xmlns:inkml="http://www.w3.org/2003/InkML" xml:id="stk82" contextRef="#ctx0" brushRef="#br0">23138 11991 0,'28'0'10,"-28"28"43,0 0-47,0 0 0,28 0-1,-28 0 2,0 0-1,28 28 0,-28-28-1,28 0 2,-28 28-1</inkml:trace>
    </iact:actionData>
  </iact:action>
  <iact:action type="add" startTime="179083">
    <iact:property name="dataType"/>
    <iact:actionData xml:id="d83">
      <inkml:trace xmlns:inkml="http://www.w3.org/2003/InkML" xml:id="stk83" contextRef="#ctx0" brushRef="#br0">23306 13223 0,'28'28'6,"-56"-56"-6,56 84 14,-28-28-8,0 0-1,0 0-1,29 0 2,-29 0 1,0 0-2,0 0 1,0 0 5</inkml:trace>
    </iact:actionData>
  </iact:action>
  <iact:action type="add" startTime="179291">
    <iact:property name="dataType"/>
    <iact:actionData xml:id="d84">
      <inkml:trace xmlns:inkml="http://www.w3.org/2003/InkML" xml:id="stk84" contextRef="#ctx0" brushRef="#br0">23447 13980 0,'0'28'7,"0"-56"-7,0 84 6,0-28 3,0 0 0,0 0 2,28 0 1,-28 0 0</inkml:trace>
    </iact:actionData>
  </iact:action>
  <iact:action type="add" startTime="179509">
    <iact:property name="dataType"/>
    <iact:actionData xml:id="d85">
      <inkml:trace xmlns:inkml="http://www.w3.org/2003/InkML" xml:id="stk85" contextRef="#ctx0" brushRef="#br0">23531 14820 0,'0'28'5,"0"0"6,28 0 1,-28 0 6,0 0-5</inkml:trace>
    </iact:actionData>
  </iact:action>
  <iact:action type="add" startTime="179695">
    <iact:property name="dataType"/>
    <iact:actionData xml:id="d86">
      <inkml:trace xmlns:inkml="http://www.w3.org/2003/InkML" xml:id="stk86" contextRef="#ctx0" brushRef="#br0">23615 15492 0,'0'0'2,"0"28"1,0 0 2,0 0 2,0 1 6,0-1-3,28 0 9</inkml:trace>
    </iact:actionData>
  </iact:action>
  <iact:action type="add" startTime="179863">
    <iact:property name="dataType"/>
    <iact:actionData xml:id="d87">
      <inkml:trace xmlns:inkml="http://www.w3.org/2003/InkML" xml:id="stk87" contextRef="#ctx0" brushRef="#br0">23755 16277 0,'0'0'1,"0"28"9,0 0-5,0 0 4,0 0 1,0 0 1,28 0 1,-28 0 6,0 0-6</inkml:trace>
    </iact:actionData>
  </iact:action>
  <iact:action type="add" startTime="180056">
    <iact:property name="dataType"/>
    <iact:actionData xml:id="d88">
      <inkml:trace xmlns:inkml="http://www.w3.org/2003/InkML" xml:id="stk88" contextRef="#ctx0" brushRef="#br0">23895 16837 0,'0'28'5,"0"-56"-5,0 84 13,0-28-3</inkml:trace>
    </iact:actionData>
  </iact:action>
  <iact:action type="add" startTime="180217">
    <iact:property name="dataType"/>
    <iact:actionData xml:id="d89">
      <inkml:trace xmlns:inkml="http://www.w3.org/2003/InkML" xml:id="stk89" contextRef="#ctx0" brushRef="#br0">24091 17257 0,'0'0'5,"-28"28"1,28 0 7,-28-28-8,28 28 0,0 0 7</inkml:trace>
    </iact:actionData>
  </iact:action>
  <iact:action type="add" startTime="180967">
    <iact:property name="dataType"/>
    <iact:actionData xml:id="d90">
      <inkml:trace xmlns:inkml="http://www.w3.org/2003/InkML" xml:id="stk90" contextRef="#ctx0" brushRef="#br0">24203 11851 0,'28'0'31,"-28"28"-20,28-28-6,-28 28 1,0 0 0,0 0-1,28-28 1,-28 28 0,0 0 2,0 0-3,0 0 0,0 0 2</inkml:trace>
    </iact:actionData>
  </iact:action>
  <iact:action type="add" startTime="181251">
    <iact:property name="dataType"/>
    <iact:actionData xml:id="d91">
      <inkml:trace xmlns:inkml="http://www.w3.org/2003/InkML" xml:id="stk91" contextRef="#ctx0" brushRef="#br0">24371 13307 0,'0'28'4,"0"-56"-3,0 84 9,0-28-4,0 0 0,28 0 5,-28 0 2,0 0-2,0 0-5,28-28 0,-28 28 1</inkml:trace>
    </iact:actionData>
  </iact:action>
  <iact:action type="add" startTime="181474">
    <iact:property name="dataType"/>
    <iact:actionData xml:id="d92">
      <inkml:trace xmlns:inkml="http://www.w3.org/2003/InkML" xml:id="stk92" contextRef="#ctx0" brushRef="#br0">24511 14232 0,'0'56'8,"0"-28"-1,0 0 2,0 0 0,28-28-5,-28 28 4,0 0 2</inkml:trace>
    </iact:actionData>
  </iact:action>
  <iact:action type="add" startTime="181665">
    <iact:property name="dataType"/>
    <iact:actionData xml:id="d93">
      <inkml:trace xmlns:inkml="http://www.w3.org/2003/InkML" xml:id="stk93" contextRef="#ctx0" brushRef="#br0">24623 14988 0,'0'28'4,"0"-56"-4,28 84 11</inkml:trace>
    </iact:actionData>
  </iact:action>
  <iact:action type="add" startTime="181843">
    <iact:property name="dataType"/>
    <iact:actionData xml:id="d94">
      <inkml:trace xmlns:inkml="http://www.w3.org/2003/InkML" xml:id="stk94" contextRef="#ctx0" brushRef="#br0">24791 15661 0,'0'0'2,"0"28"3,0 0-2</inkml:trace>
    </iact:actionData>
  </iact:action>
  <iact:action type="add" startTime="182010">
    <iact:property name="dataType"/>
    <iact:actionData xml:id="d95">
      <inkml:trace xmlns:inkml="http://www.w3.org/2003/InkML" xml:id="stk95" contextRef="#ctx0" brushRef="#br0">24959 16361 0,'0'28'4,"0"-56"-3,0 84 2,0-28 7,0 0-5,0 0 2,0 0-1,28-28-3,0 56 6</inkml:trace>
    </iact:actionData>
  </iact:action>
  <iact:action type="add" startTime="182292">
    <iact:property name="dataType"/>
    <iact:actionData xml:id="d96">
      <inkml:trace xmlns:inkml="http://www.w3.org/2003/InkML" xml:id="stk96" contextRef="#ctx0" brushRef="#br0">25295 17510 0,'0'28'4,"0"-56"-3,0 84 10,0-28-5,0 0 2,0 0 4</inkml:trace>
    </iact:actionData>
  </iact:action>
  <iact:action type="add" startTime="182917">
    <iact:property name="dataType"/>
    <iact:actionData xml:id="d97">
      <inkml:trace xmlns:inkml="http://www.w3.org/2003/InkML" xml:id="stk97" contextRef="#ctx0" brushRef="#br0">25744 11907 0,'-28'0'19,"0"0"-3,28 28 9,28 0-13,-28 0-1,0 0-6,0 0 5,0 0-1,0 0-4,0 28 2,0-28-2,0 0 1,0 0 0</inkml:trace>
    </iact:actionData>
  </iact:action>
  <iact:action type="add" startTime="183165">
    <iact:property name="dataType"/>
    <iact:actionData xml:id="d98">
      <inkml:trace xmlns:inkml="http://www.w3.org/2003/InkML" xml:id="stk98" contextRef="#ctx0" brushRef="#br0">25688 12915 0,'0'0'5,"0"28"2,0 0-1,0 0 3,0 0 2,0 0 1,0 0 0,28 0 0</inkml:trace>
    </iact:actionData>
  </iact:action>
  <iact:action type="add" startTime="183366">
    <iact:property name="dataType"/>
    <iact:actionData xml:id="d99">
      <inkml:trace xmlns:inkml="http://www.w3.org/2003/InkML" xml:id="stk99" contextRef="#ctx0" brushRef="#br0">25744 13615 0,'0'0'3,"0"28"-1,0 0 4,0 1 0,0-1 1,0 0-2,0 0 1</inkml:trace>
    </iact:actionData>
  </iact:action>
  <iact:action type="add" startTime="183546">
    <iact:property name="dataType"/>
    <iact:actionData xml:id="d100">
      <inkml:trace xmlns:inkml="http://www.w3.org/2003/InkML" xml:id="stk100" contextRef="#ctx0" brushRef="#br0">25800 14568 0,'0'56'6,"0"-112"-6,0 140 1</inkml:trace>
    </iact:actionData>
  </iact:action>
  <iact:action type="add" startTime="183860">
    <iact:property name="dataType"/>
    <iact:actionData xml:id="d101">
      <inkml:trace xmlns:inkml="http://www.w3.org/2003/InkML" xml:id="stk101" contextRef="#ctx0" brushRef="#br0">26192 16193 0,'0'0'3,"0"28"-2,0 0 5,0 0-1</inkml:trace>
    </iact:actionData>
  </iact:action>
  <iact:action type="add" startTime="184055">
    <iact:property name="dataType"/>
    <iact:actionData xml:id="d102">
      <inkml:trace xmlns:inkml="http://www.w3.org/2003/InkML" xml:id="stk102" contextRef="#ctx0" brushRef="#br0">26388 17117 0,'0'28'7,"0"28"-4,0-140-3,0 196 11,28-84-4,-28 28-6,0-28 3,28 0 0,-28 0 5,28 0-6,-28 0 2,28 0 1,-28 1 0,0-1 0,0 0 3,0 0-6</inkml:trace>
    </iact:actionData>
  </iact:action>
  <iact:action type="add" startTime="184175">
    <iact:property name="dataType"/>
    <iact:actionData xml:id="d103">
      <inkml:trace xmlns:inkml="http://www.w3.org/2003/InkML" xml:id="stk103" contextRef="#ctx0" brushRef="#br0">26528 17678 0,'0'-28'3,"0"56"-3,28 0 3,-28 0 15,0 0-3,0 0-6,0 0 3,28-28-6</inkml:trace>
    </iact:actionData>
  </iact:action>
  <iact:action type="add" startTime="185093">
    <iact:property name="dataType"/>
    <iact:actionData xml:id="d104">
      <inkml:trace xmlns:inkml="http://www.w3.org/2003/InkML" xml:id="stk104" contextRef="#ctx0" brushRef="#br0">27144 11682 0,'0'28'51,"0"0"-27,0 0-13,0 1 2,0-1-8,0 0 1,0 0 0,0 0 1</inkml:trace>
    </iact:actionData>
  </iact:action>
  <iact:action type="add" startTime="185337">
    <iact:property name="dataType"/>
    <iact:actionData xml:id="d105">
      <inkml:trace xmlns:inkml="http://www.w3.org/2003/InkML" xml:id="stk105" contextRef="#ctx0" brushRef="#br0">27144 12775 0,'28'28'4,"-28"0"3,0 0-2,0 0 1,0 0 6,0 0 0,28 0 1,-28 0-8</inkml:trace>
    </iact:actionData>
  </iact:action>
  <iact:action type="add" startTime="185517">
    <iact:property name="dataType"/>
    <iact:actionData xml:id="d106">
      <inkml:trace xmlns:inkml="http://www.w3.org/2003/InkML" xml:id="stk106" contextRef="#ctx0" brushRef="#br0">27256 13503 0,'0'0'4,"0"28"-2,0 0 14,0 0-14,0 0 3</inkml:trace>
    </iact:actionData>
  </iact:action>
  <iact:action type="add" startTime="185671">
    <iact:property name="dataType"/>
    <iact:actionData xml:id="d107">
      <inkml:trace xmlns:inkml="http://www.w3.org/2003/InkML" xml:id="stk107" contextRef="#ctx0" brushRef="#br0">27368 14120 0,'0'28'4,"0"-56"-3,0 84 4,0-28 0,0 0 1,0 0 1,0 0-1,0 0-1,28 0-2</inkml:trace>
    </iact:actionData>
  </iact:action>
  <iact:action type="add" startTime="185864">
    <iact:property name="dataType"/>
    <iact:actionData xml:id="d108">
      <inkml:trace xmlns:inkml="http://www.w3.org/2003/InkML" xml:id="stk108" contextRef="#ctx0" brushRef="#br0">27452 15100 0,'0'112'8,"0"-224"-7,0 280 7,0-140-1,0 0-5,0 0 3,0 0 3,28 0-5,-28 0 2,0 0 4,0 0-4,0 28-1</inkml:trace>
    </iact:actionData>
  </iact:action>
  <iact:action type="add" startTime="186024">
    <iact:property name="dataType"/>
    <iact:actionData xml:id="d109">
      <inkml:trace xmlns:inkml="http://www.w3.org/2003/InkML" xml:id="stk109" contextRef="#ctx0" brushRef="#br0">27592 16137 0,'0'56'5,"0"-112"-5,0 140 8,0-56-1,0 28-3,0-28 1,0 0 2,0 0-1,0 0-2,0 56 13,0-56-6,0 0-6,28 0 8,-28 0-8,0 0 2,28 0-2,-28 0 1,0 0 0,0 0 0</inkml:trace>
    </iact:actionData>
  </iact:action>
  <iact:action type="add" startTime="186249">
    <iact:property name="dataType"/>
    <iact:actionData xml:id="d110">
      <inkml:trace xmlns:inkml="http://www.w3.org/2003/InkML" xml:id="stk110" contextRef="#ctx0" brushRef="#br0">27732 17117 0,'0'0'4,"0"56"-1,-28-28 7,28 0-3,0 0-2,0 0 0,0 0 1,0 0 0,0 0 7,28-28-8,-28 28 1,0 0 0,28 0 12</inkml:trace>
    </iact:actionData>
  </iact:action>
  <iact:action type="add" startTime="187020">
    <iact:property name="dataType"/>
    <iact:actionData xml:id="d111">
      <inkml:trace xmlns:inkml="http://www.w3.org/2003/InkML" xml:id="stk111" contextRef="#ctx0" brushRef="#br0">28265 11598 0,'0'-28'9,"0"56"19,0 0-10,28 0-5,-28 0-6,0 0-2,0 0 0,0 0 1,0 29 1</inkml:trace>
    </iact:actionData>
  </iact:action>
  <iact:action type="add" startTime="187280">
    <iact:property name="dataType"/>
    <iact:actionData xml:id="d112">
      <inkml:trace xmlns:inkml="http://www.w3.org/2003/InkML" xml:id="stk112" contextRef="#ctx0" brushRef="#br0">28405 13139 0,'0'84'9,"0"-168"-9,0 224 9,0-112-5,0 28 1,0-28-1,28 28 0,-28-28 3,0 0-1,0 0-1,0 28 2</inkml:trace>
    </iact:actionData>
  </iact:action>
  <iact:action type="add" startTime="187451">
    <iact:property name="dataType"/>
    <iact:actionData xml:id="d113">
      <inkml:trace xmlns:inkml="http://www.w3.org/2003/InkML" xml:id="stk113" contextRef="#ctx0" brushRef="#br0">28517 14260 0,'0'28'6,"0"-56"-5,0 84 4,0-28 0</inkml:trace>
    </iact:actionData>
  </iact:action>
  <iact:action type="add" startTime="187652">
    <iact:property name="dataType"/>
    <iact:actionData xml:id="d114">
      <inkml:trace xmlns:inkml="http://www.w3.org/2003/InkML" xml:id="stk114" contextRef="#ctx0" brushRef="#br0">28825 15352 0,'0'56'4,"0"-112"-4,28 140 2</inkml:trace>
    </iact:actionData>
  </iact:action>
  <iact:action type="add" startTime="188020">
    <iact:property name="dataType"/>
    <iact:actionData xml:id="d115">
      <inkml:trace xmlns:inkml="http://www.w3.org/2003/InkML" xml:id="stk115" contextRef="#ctx0" brushRef="#br0">28965 17229 0,'0'0'3,"0"28"-2,0 0 5,0 28 1,0-28-3,0 28 2,0-28 0,0 0 0,28 1 0,-28-1 0,0 0 0,28 0 6</inkml:trace>
    </iact:actionData>
  </iact:action>
  <iact:action type="add" startTime="189166">
    <iact:property name="dataType"/>
    <iact:actionData xml:id="d116">
      <inkml:trace xmlns:inkml="http://www.w3.org/2003/InkML" xml:id="stk116" contextRef="#ctx0" brushRef="#br0">29777 11738 0,'0'0'4,"-28"0"26,28 28-7,0 1-12,0-1 1,0 0-7,0 0 2,0 0-1,0 0 0,0 0-1,0 0 1,0 0 0</inkml:trace>
    </iact:actionData>
  </iact:action>
  <iact:action type="add" startTime="189443">
    <iact:property name="dataType"/>
    <iact:actionData xml:id="d117">
      <inkml:trace xmlns:inkml="http://www.w3.org/2003/InkML" xml:id="stk117" contextRef="#ctx0" brushRef="#br0">29861 12747 0,'0'28'5,"0"-56"-5,0 84 10,0-28-2,0 0 1,0 0 2,28-28-6,-28 28 1,0 0 1</inkml:trace>
    </iact:actionData>
  </iact:action>
  <iact:action type="add" startTime="189613">
    <iact:property name="dataType"/>
    <iact:actionData xml:id="d118">
      <inkml:trace xmlns:inkml="http://www.w3.org/2003/InkML" xml:id="stk118" contextRef="#ctx0" brushRef="#br0">29945 13447 0,'0'0'2,"0"28"2,0 0 1,0 0 0,28 0 1,-28 0 7,0 0-8,28 0 8</inkml:trace>
    </iact:actionData>
  </iact:action>
  <iact:action type="add" startTime="189802">
    <iact:property name="dataType"/>
    <iact:actionData xml:id="d119">
      <inkml:trace xmlns:inkml="http://www.w3.org/2003/InkML" xml:id="stk119" contextRef="#ctx0" brushRef="#br0">30085 14624 0,'0'28'5,"0"-56"-5,0 112 3</inkml:trace>
    </iact:actionData>
  </iact:action>
  <iact:action type="add" startTime="190005">
    <iact:property name="dataType"/>
    <iact:actionData xml:id="d120">
      <inkml:trace xmlns:inkml="http://www.w3.org/2003/InkML" xml:id="stk120" contextRef="#ctx0" brushRef="#br0">30197 15745 0,'0'28'6,"0"-56"-6,28 84 13,-28-28-5,0 0-3,0 0-2,0 0 7,28 0 1,-28 0 2</inkml:trace>
    </iact:actionData>
  </iact:action>
  <iact:action type="add" startTime="190190">
    <iact:property name="dataType"/>
    <iact:actionData xml:id="d121">
      <inkml:trace xmlns:inkml="http://www.w3.org/2003/InkML" xml:id="stk121" contextRef="#ctx0" brushRef="#br0">30338 16585 0,'0'0'7,"0"28"-7,0 0 11,0 0-7,0 0 2,0 0 5,28 0-4,-28 0 4</inkml:trace>
    </iact:actionData>
  </iact:action>
  <iact:action type="add" startTime="190348">
    <iact:property name="dataType"/>
    <iact:actionData xml:id="d122">
      <inkml:trace xmlns:inkml="http://www.w3.org/2003/InkML" xml:id="stk122" contextRef="#ctx0" brushRef="#br0">30450 17145 0,'0'-28'1,"0"84"2,0-84-3,0 84 7,-28-28-1,28 0 2,-28-28 5</inkml:trace>
    </iact:actionData>
  </iact:action>
  <iact:action type="add" startTime="190983">
    <iact:property name="dataType"/>
    <iact:actionData xml:id="d123">
      <inkml:trace xmlns:inkml="http://www.w3.org/2003/InkML" xml:id="stk123" contextRef="#ctx0" brushRef="#br0">31206 11795 0,'0'28'79,"0"0"-69,0 0-6</inkml:trace>
    </iact:actionData>
  </iact:action>
  <iact:action type="add" startTime="191197">
    <iact:property name="dataType"/>
    <iact:actionData xml:id="d124">
      <inkml:trace xmlns:inkml="http://www.w3.org/2003/InkML" xml:id="stk124" contextRef="#ctx0" brushRef="#br0">31290 12859 0,'0'0'3,"0"28"-1,0 0 6,0 0 0,0 0-3,0 0 3,0 0-1</inkml:trace>
    </iact:actionData>
  </iact:action>
  <iact:action type="add" startTime="191356">
    <iact:property name="dataType"/>
    <iact:actionData xml:id="d125">
      <inkml:trace xmlns:inkml="http://www.w3.org/2003/InkML" xml:id="stk125" contextRef="#ctx0" brushRef="#br0">31430 13728 0,'0'56'4,"0"-112"-4,0 140 7,0-56 2,0 0 3,0 0-6,0 0 5</inkml:trace>
    </iact:actionData>
  </iact:action>
  <iact:action type="add" startTime="191528">
    <iact:property name="dataType"/>
    <iact:actionData xml:id="d126">
      <inkml:trace xmlns:inkml="http://www.w3.org/2003/InkML" xml:id="stk126" contextRef="#ctx0" brushRef="#br0">31542 14568 0,'0'28'4,"0"-56"-3,0 84 7,0-28 0,0 0 1</inkml:trace>
    </iact:actionData>
  </iact:action>
  <iact:action type="add" startTime="191854">
    <iact:property name="dataType"/>
    <iact:actionData xml:id="d127">
      <inkml:trace xmlns:inkml="http://www.w3.org/2003/InkML" xml:id="stk127" contextRef="#ctx0" brushRef="#br0">31654 16053 0,'0'28'3,"0"-56"-3,0 84 7,0-28-4</inkml:trace>
    </iact:actionData>
  </iact:action>
  <iact:action type="add" startTime="192051">
    <iact:property name="dataType"/>
    <iact:actionData xml:id="d128">
      <inkml:trace xmlns:inkml="http://www.w3.org/2003/InkML" xml:id="stk128" contextRef="#ctx0" brushRef="#br0">31794 16837 0,'0'28'7,"0"-56"-7,0 84 6,-28-28 3,28 0 13,28-28 2</inkml:trace>
    </iact:actionData>
  </iact:action>
  <iact:action type="add" startTime="192766">
    <iact:property name="dataType"/>
    <iact:actionData xml:id="d129">
      <inkml:trace xmlns:inkml="http://www.w3.org/2003/InkML" xml:id="stk129" contextRef="#ctx0" brushRef="#br0">32691 11542 0,'0'0'4,"0"28"5,0 0-1,0 28-4,0-28 2,0 0-2,0 0-2</inkml:trace>
    </iact:actionData>
  </iact:action>
  <iact:action type="add" startTime="192865">
    <iact:property name="dataType"/>
    <iact:actionData xml:id="d130">
      <inkml:trace xmlns:inkml="http://www.w3.org/2003/InkML" xml:id="stk130" contextRef="#ctx0" brushRef="#br0">32719 12075 0,'0'0'2,"0"28"2,0 0 0,0 0 3,0 0-1,0 0-1,0 0 7,0 0 0,0 0 25,0 0-26,0 0-5,0 0 0,0 0 0,0 0 1</inkml:trace>
    </iact:actionData>
  </iact:action>
  <iact:action type="add" startTime="193111">
    <iact:property name="dataType"/>
    <iact:actionData xml:id="d131">
      <inkml:trace xmlns:inkml="http://www.w3.org/2003/InkML" xml:id="stk131" contextRef="#ctx0" brushRef="#br0">32719 13419 0,'0'0'3,"0"56"-1,-28 84 22,28-112-19,0 29 3,0-29-4,0 0 2,0 0 3,0 0-6,0 0 3,28 28 1,-28-28-2</inkml:trace>
    </iact:actionData>
  </iact:action>
  <iact:action type="add" startTime="193291">
    <iact:property name="dataType"/>
    <iact:actionData xml:id="d132">
      <inkml:trace xmlns:inkml="http://www.w3.org/2003/InkML" xml:id="stk132" contextRef="#ctx0" brushRef="#br0">32747 14876 0,'0'0'2,"0"56"0,0 0 4,0 0 1,0-28-2</inkml:trace>
    </iact:actionData>
  </iact:action>
  <iact:action type="add" startTime="193573">
    <iact:property name="dataType"/>
    <iact:actionData xml:id="d133">
      <inkml:trace xmlns:inkml="http://www.w3.org/2003/InkML" xml:id="stk133" contextRef="#ctx0" brushRef="#br0">32831 16613 0,'0'0'3,"0"28"-1,0 0 3,0 0 2,0 28-2,0-28 1,0 0 1,0 0-1,28-28-1</inkml:trace>
    </iact:actionData>
  </iact:action>
  <iact:action type="add" startTime="193731">
    <iact:property name="dataType"/>
    <iact:actionData xml:id="d134">
      <inkml:trace xmlns:inkml="http://www.w3.org/2003/InkML" xml:id="stk134" contextRef="#ctx0" brushRef="#br0">32915 17005 0,'0'0'2,"0"28"5,-28-28 10</inkml:trace>
    </iact:actionData>
  </iact:action>
  <iact:action type="add" startTime="201915">
    <iact:property name="dataType"/>
    <iact:actionData xml:id="d135">
      <inkml:trace xmlns:inkml="http://www.w3.org/2003/InkML" xml:id="stk135" contextRef="#ctx0" brushRef="#br6">21822 16193 0,'28'0'177,"0"0"-148,0 0-8,0 0 2,0 0 3,0 0-9,0 0 0,0 0 1,0 0 0,0 0 7,0 0-7,-28 28-12,28-28 11,0 28 9,0-28-4,0 0-3,-28 28-13,28-28 11,-28 28 1,28-28-5,-28 28 4,28-28-5,-28 28 6,28-28-12,-28 28 18,28-28-6,-28 28-6,28-28 19,-28 28-19,28-28 11,-28 28-16,28-28 113,0 0-72,-28 28-39,28-28 20,-28-28 40,-28 28-56,28-28-8</inkml:trace>
    </iact:actionData>
  </iact:action>
  <iact:action type="add" startTime="203356">
    <iact:property name="dataType"/>
    <iact:actionData xml:id="d136">
      <inkml:trace xmlns:inkml="http://www.w3.org/2003/InkML" xml:id="stk136" contextRef="#ctx0" brushRef="#br6">22466 16445 0,'28'0'33,"-28"-28"-14,0 0 5,28 0-6,-28 0 0,28 0-7,-28 0 8,28 0-8,0 0 7,0 0 0,-28 0 7,28 28-20,-28-28 14,28 28-13,0 0 6,-28-28-7,28 28 1,-28-28 6,28 28-6,0 0 12,-28-28-12,28 28 7,0 0 4,0-28 3,0 28-9,0 0 2,0 0-3,0 0 2,0 0 1,0 0-1,0 0-1,0 0-5,0 0 6,0 0 0,0 0 0,0 0 1,0 0 4,0 0-4,0 28 4,0-28 1,1 0-5,-1 0-2,0 28 7,0-28-5,0 0-2,0 28 1,0-28 7,0 28-8,0-28 1,0 28 0,0-28 0,-28 28-5,28-28 4,-28 28 1,28-28 0,-28 28-6,0 0 24,28-28-12,-28 28 19,0 0 25,0-56 3,-28 0-40,28 0-8,-28 28-11,28-28 11,0 0 31,0 0 7,0 0-32,28 0-8,-28 0 2,28 28-12,-28-28 0,28 28 0,-28-28 2,28 0 4,0 0 1,-28 0-6,28 28 0,-28-28 0,28 28 3,-28-28-6,28 28 3,-28-28 3,28 28-6,-28-28 9,28 28 0,-28-28-6,28 28 6,-28-28 0,28 28 0,-28-28 0,28 28-6,0-28 12,0 28-6,0 0 7,-28-28-13,28 28-1,0 0 19,0 0-5,0 0-7,0 0 0,0 0-1,0 0 1,0 0 0,-28 28 1,28-28-8,0 0 9,0 28-3,0-28 0,0 0 8,-28 28-13,28-28-1,0 0 7,0 0 1,-28 28-8,28-28 2,0 0 5,0 28-1,0-28 2,0 0-1,-28 28-6,28-28-1,0 0 8,-28 28-2,28-28-5,-28 28 6,28-28-6,-28 28 13,28-28-13,0 0 11,-28 28-10,28 0 11,-28 0 0,28-28-13,-28 28 7,28-28 1,-28 28-8,28-28 8,-28 28 0,28-28 6,-28 28-4,0-56 34</inkml:trace>
    </iact:actionData>
  </iact:action>
  <iact:action type="add" startTime="205583">
    <iact:property name="dataType"/>
    <iact:actionData xml:id="d137">
      <inkml:trace xmlns:inkml="http://www.w3.org/2003/InkML" xml:id="stk137" contextRef="#ctx0" brushRef="#br6">24959 16081 0,'-28'0'9,"56"-28"29,-28 0-22,28 28-4,-28-28-4,0 0 2,28 0 2,-28 0-1,28 28-4,-28-28-2,28 28 7,-28-28-6,28 0 6,-28 0 6,28 28-6,-28-28-5,28 28-2,-28-28 8,28 28-8,0 0 13,-28-28-6,28 28 0,-28-28-6,28 28 0,-28-28 12,28 28-12,0 0 24,0 0-6,0 0-6,-28-28-11,28 28-2,0 0 8,0 0-1,0 0 5,0 0-5,0 0 7,0 0-2,0 0 1,0 0-5,1 0 4,-1 0-5,0 0 7,0 0-8,-28 28-5,28-28 7,0 0-2,-28 28-5,28-28 6,0 28 0,0-28 7,0 28-8,0-28 7,0 28-6,0-28 6,0 0-6,-28 28-6,0 0 14,28-28-16,-28 28 14,28-28-6,0 28 6,0-28 6,-28 28-18,28-28 1,0 0 25,0 0-17</inkml:trace>
    </iact:actionData>
  </iact:action>
  <iact:action type="add" startTime="207193">
    <iact:property name="dataType"/>
    <iact:actionData xml:id="d138">
      <inkml:trace xmlns:inkml="http://www.w3.org/2003/InkML" xml:id="stk138" contextRef="#ctx0" brushRef="#br6">26220 15913 0,'0'-28'42,"28"0"-8,0 28-10,-28-28-14,0 0-4,0 0 12,0 0-3,0 0-6,0 0-3,28 28 0,-28-28 0,0 0 0,28 0 1,0-1 5,-28 1-7,28 0 1,0 0 7,-28 0-2,28 28-5,-28-28 1,28 28 4,-28-28-2,28 28 0,0 0 3,-28-28-5,28 28-2,0 0 8,0 0-8,-28-28 2,28 28-2,0 0 8,0 0-1,0 0 0,0 0-7,0 0 8,-28 28-7,28-28-1,0 0 8,0 0-1,0 0-1,0 0-5,-28 28 0,28-28 0,0 0 6,-28 28-6,28-28 0,0 0 1,-28 28 4,28-28-5,0 0 7,-28 28-8,28-28 1,0 0 6,-28 28-6,28-28 1,0 0 5,-28 28-6,28-28-1,0 0 7,-28 28 0,28-28-6,0 0 6,-28 29 1,28-29-8,0 28 13,0 0 1,0 0 4,-28 0-10,28-28-1,-28 28-7,0 0 13,28-28-5,-28 28-8,0 0 19,28-28-6,-28 28-12,0 0 31</inkml:trace>
    </iact:actionData>
  </iact:action>
  <iact:action type="add" startTime="208256">
    <iact:property name="dataType"/>
    <iact:actionData xml:id="d139">
      <inkml:trace xmlns:inkml="http://www.w3.org/2003/InkML" xml:id="stk139" contextRef="#ctx0" brushRef="#br6">27564 15885 0,'-28'28'6,"28"-56"28,0 0-12,28 28-15,-28-28 5,28 28-6,-28-28 1,28 28-2,-28-28 0,0 0 6,28 28-5,-28-28 1,28 0-2,-28 0 8,28 0-2,-28 0 2,28 28-8,-28-29 1,28 29 6,-28-28-6,28 0 6,-28 0 0,28 0 0,0 0 1,0 0 6,0 28-8,-28-28-6,28 28 1,0-28 6,1 28 1,-1 0-8,0 0 7,0-28 6,0 28 1,0 0-1,0 0 1,0 0-2,0 0-5,0 0 0,0 0-4,-28 28-2,28-28-1,0 0 11,-28 28-4,28-28-6,0 0 12,0 0 0,-28 28-4,28-28-10,0 0 9,0 0-1,0 0-1,0 0 1,-28 28-5,28-28-2,0 0 8,0 28-1,0-28 0,0 0 7,-28 28-15,28-28 2,0 0 18,-28 28-18,28-28 0,-28 28 7,28-28-2,-28 28-4,28-28 4,0 0 1,-28 29-6,28-29 7,0 28 10,0-28 8,-28 28-25,28-28 23</inkml:trace>
    </iact:actionData>
  </iact:action>
  <iact:action type="add" startTime="209555">
    <iact:property name="dataType"/>
    <iact:actionData xml:id="d140">
      <inkml:trace xmlns:inkml="http://www.w3.org/2003/InkML" xml:id="stk140" contextRef="#ctx0" brushRef="#br6">28993 15605 0,'0'-29'6,"-28"29"2,28-28 36,0 0-31,28 28-2,-28-28-3,28 0 2,-28 0 2,28 28-6,0-28 13,0 28-8,-28-28-5,28 28 0,-28-28 6,28 28-6,0 0 7,-28-28-2,28 28-5,0 0 6,-28-28-5,28 28 4,-28-28-5,28 28 6,0 0 12,0 0-6,-28-28 0,28 28-12,0 0 18,0 0 1,0 0-7,0 0 5,0 0-5,0 0-6,0 0 7,0 0-1,0 28 1,0-28-1,-28 28-11,28-28 4,-28 28 0,28-28 1,0 0-7,0 28 13,0-28 7,-28 28-17,28-28 8,0 28 1,0-28 1,-28 28-11,28-28 4,0 28 1,0 0 6,0 0 7,0-28-1,0 0-7,-28 28-11,28-28 6,-28 28 0,28-28-6,-28 29 12,28-29-11,0 0 16,-28 28 4</inkml:trace>
    </iact:actionData>
  </iact:action>
  <iact:action type="add" startTime="211164">
    <iact:property name="dataType"/>
    <iact:actionData xml:id="d141">
      <inkml:trace xmlns:inkml="http://www.w3.org/2003/InkML" xml:id="stk141" contextRef="#ctx0" brushRef="#br6">30282 15745 0,'28'-28'106,"0"0"-93,0 0-2,0 0-4,0 0 3,0-1-4,0 1 6,0 0-5,0 0-1,0 0 6,0 0-7,-28 0 1,28 28 0,0-28 1,0 0 5,0 28-1,-28-28-4,28 28-2,-28-28 1,28 28 1,0-28 4,0 28 2,-28-28-8,28 28 8,0-28-2,0 28 7,0 0 0,0 0-2,0 0-7,0 0 3,0 0-6,0 0 7,0 0-2,0 0 1,0 0 5,0 28-5,0-28 6,0 28-11,0-28 5,0 28 0,0-28-1,-28 28-4,28-28-2,0 28 13,0-28 0,0 28-6,0-28 0,0 0-6,0 0 6,-28 28-4,28-28-4,0 0 8,0 28 6,0 0 13,-28 0 0,28-28-20,-28-28 54</inkml:trace>
    </iact:actionData>
  </iact:action>
  <iact:action type="add" startTime="212099">
    <iact:property name="dataType"/>
    <iact:actionData xml:id="d142">
      <inkml:trace xmlns:inkml="http://www.w3.org/2003/InkML" xml:id="stk142" contextRef="#ctx0" brushRef="#br6">31626 15520 0,'-28'0'10,"28"-28"15,28 28-13,-28-28 0,28 28 0,-28-28-4,28 28 2,0-28 7,0 28-4,-28-28-6,28 28 4,-28-28-5,28 0 6,-28 0-6,28 28 0,-28-28 1,0 0-2,28 28 1,-28-28-1,28 28 2,-28-28 0,0 0-2,28 0 8,-28 0-1,28 28-7,-28-28 0,28 28 1,0-28 0,0 28 6,0-28 0,0 28-6,0 0 6,0 0 2,0 0-4,0 0 2,0 0-6,-28-28 0,28 28 0,0 0 6,0 0-3,0 0 0,0 0-3,0 28 6,0-28-6,0 0 6,0 0-6,0 0 6,0 28-6,0-28 7,1 0-8,-1 0 7,0 0-6,-28 28 0,28-28 1,0 0 5,-28 28-7,28-28 1,0 28 12,0-28 6,-28 28-17,28-28 4,-28 28 2,28-28-5,-28 28-3,28-28 0,-28 28 7,28-28-6,-28 28 7,28-28-8,0 0 12,-28 28-4,28-28-8,0 0 19</inkml:trace>
    </iact:actionData>
  </iact:action>
  <iact:action type="add" startTime="215526">
    <iact:property name="dataType"/>
    <iact:actionData xml:id="d143">
      <inkml:trace xmlns:inkml="http://www.w3.org/2003/InkML" xml:id="stk143" contextRef="#ctx0" brushRef="#br0">20421 11038 0,'0'-28'7,"-28"28"2,28 28-4,0 0 30,0 0-27,28 0-4,-28 0 4,0 0-4,0 0 0,28 28 1,0 0 1,-28 0-2,28 0-1,0-28 0,-28 0 1,28 28-1,0-28 2,-28 0-2,28 0 0,-28 0 1,28 0 1,0 0 2,-28 0 1,0 0 0,28-28-4,-28-28 28,0 0-24,0 0 2,0 0-4,0 0-5,-28 0 2,28-28 1,0 28 0,0-28 4,0 0-7,0 0 2,0 28 1,0-28 0,0 0 2,0 0-4,0 28 3,0-28-2,0 28 2,0 0 0,0 0-3,0 0 6,0 0-2,0 0 4,0 0 6</inkml:trace>
    </iact:actionData>
  </iact:action>
  <iact:action type="add" startTime="216075">
    <iact:property name="dataType"/>
    <iact:actionData xml:id="d144">
      <inkml:trace xmlns:inkml="http://www.w3.org/2003/InkML" xml:id="stk144" contextRef="#ctx0" brushRef="#br0">20981 11458 0,'28'0'4,"-28"-28"13,0 0 1,0 0-6,0 0-7,-28 0 8,28 0-8,-28 28 9,0 0-4,28 28-3,-28 0-1,0 0 8,0 28-11,28-28 3,0 0 0,0 0 0,0 0 0,28-28 0,0 28 1,0 0 4,0-28-4,0 0-2,0 0 2,1 28-2,-1-28 1,0 0 0,0 0 0,-28 28 1,0 0 16,-28-28-17,0 0 0,0 0 6,-1 28-6,1-28 0,0 0 6,0 0 0</inkml:trace>
    </iact:actionData>
  </iact:action>
  <iact:action type="add" startTime="217173">
    <iact:property name="dataType"/>
    <iact:actionData xml:id="d145">
      <inkml:trace xmlns:inkml="http://www.w3.org/2003/InkML" xml:id="stk145" contextRef="#ctx0" brushRef="#br0">20281 15576 0,'0'0'5,"-28"0"5,28-28-1,0 0 5,28 56 18,0 0-21,-28 1-5,28 27 0,0-28-1,-28 28 1,28 0 0,0-28 1,0 28-2,0 0 2,-28-28-2,28 28 1,0-28 0,0 0 0,0 0 1,-28 0-2,28-28 1,0 0 0,-28 28 0,28-28 6,-28-28-6,0 0 6,0 0-6,0 0 0,0-28 0,0 28 1,0-28-2,0 0 2,0 0-2,0 0 1,0 0 0,0 0 0,-28 28 0,28-29 0,0 29 0,0 0 0,0 0 0,0 0 2,0 0 2,28 28 27,-28 28-32</inkml:trace>
    </iact:actionData>
  </iact:action>
  <iact:action type="add" startTime="217983">
    <iact:property name="dataType"/>
    <iact:actionData xml:id="d146">
      <inkml:trace xmlns:inkml="http://www.w3.org/2003/InkML" xml:id="stk146" contextRef="#ctx0" brushRef="#br0">20869 15885 0,'-28'0'8,"28"28"28,0 0-30,28 0 8,-28 0-10,28 0 2,-28 0 0,0 0 1,0 0-2,0 0 2,-28-28 40,28-28-41,0 0 2,-28 0 2,28 0-3,0 0-2,0 0 1,28 0 0,-28 0 0,28 0 0,-28 0 0,28 28 6,0 0-6,0 0 6,0 0-6,1 28 6,-1 0 0,-28 0-6,0 0 6,0 0 0,-28-28-6,28 28 0,-29-28 0,29 28 0,-28-28 0,0 28 2,0-28 11</inkml:trace>
    </iact:actionData>
  </iact:action>
  <iact:action type="add" startTime="218539">
    <iact:property name="dataType"/>
    <iact:actionData xml:id="d147">
      <inkml:trace xmlns:inkml="http://www.w3.org/2003/InkML" xml:id="stk147" contextRef="#ctx0" brushRef="#br0">21234 15829 0,'0'-28'5,"28"0"6,-28 56 7,-28-28-12,28 28 1,-28 0-2,28 0 2,0 28-2,-28-28 2,28 28-2,0-28 2,0 0-2,28 0 1,-28 0 0,28-28 1,0 0-2,0 0 7,0 0-6,0-28 0,0 28 2,-28-28-3,28 0 0,0 28 2,-28-28-2,0 0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23:24.427"/>
    </inkml:context>
    <inkml:brush xml:id="br0">
      <inkml:brushProperty name="width" value="0.05292" units="cm"/>
      <inkml:brushProperty name="height" value="0.05292" units="cm"/>
    </inkml:brush>
  </inkml:definitions>
  <iact:action type="add" startTime="20099">
    <iact:property name="dataType"/>
    <iact:actionData xml:id="d0">
      <inkml:trace xmlns:inkml="http://www.w3.org/2003/InkML" xml:id="stk0" contextRef="#ctx0" brushRef="#br0">10001 6808 0,'0'-28'36,"0"0"-9,0 56 79,0 0-91,0 0-4,0 0 2,28-28-7,-28 28 5,0 0 3,0 0 9</inkml:trace>
    </iact:actionData>
  </iact:action>
  <iact:action type="add" startTime="20667">
    <iact:property name="dataType"/>
    <iact:actionData xml:id="d1">
      <inkml:trace xmlns:inkml="http://www.w3.org/2003/InkML" xml:id="stk1" contextRef="#ctx0" brushRef="#br0">10057 7284 0,'0'28'9,"0"0"31,28 0-29,-28 0 6,0 0-4,0 0 5,0 0-1,28-28 7,-28 28-14</inkml:trace>
    </iact:actionData>
  </iact:action>
  <iact:action type="add" startTime="21047">
    <iact:property name="dataType"/>
    <iact:actionData xml:id="d2">
      <inkml:trace xmlns:inkml="http://www.w3.org/2003/InkML" xml:id="stk2" contextRef="#ctx0" brushRef="#br0">10085 7760 0,'0'0'1,"0"28"1,0 0 14,0 0 5,0 0-4,0 0 1,0 0 0,0 0 1,-28 1-2,28-1-5</inkml:trace>
    </iact:actionData>
  </iact:action>
  <iact:action type="add" startTime="21361">
    <iact:property name="dataType"/>
    <iact:actionData xml:id="d3">
      <inkml:trace xmlns:inkml="http://www.w3.org/2003/InkML" xml:id="stk3" contextRef="#ctx0" brushRef="#br0">10057 8209 0,'0'28'12,"0"0"1,0 0 0,0 0 10,0 0 5</inkml:trace>
    </iact:actionData>
  </iact:action>
  <iact:action type="add" startTime="22278">
    <iact:property name="dataType"/>
    <iact:actionData xml:id="d4">
      <inkml:trace xmlns:inkml="http://www.w3.org/2003/InkML" xml:id="stk4" contextRef="#ctx0" brushRef="#br0">9160 8321 0,'-28'0'18,"0"0"2,28-28-11,-28 28 7,28 28 1,0 0 1,0 0-6,0 0 1,-28-28-6,28 28-2,0 0 0,28 0 7,-28 0 3,28-28-12,-28 28 3,28-28 0,0 0 6,0 0 2,0 0 3,0-28 3,0 0-5,-28 0-3,28 0 0,-28 0 0,0 0-6,-28 28 0,28-28 0,-28 0 1,0 0 4,0 0 2,0 28-2,0-28-5,0 28 6,0 0 2,0 0-2,28 28 4</inkml:trace>
    </iact:actionData>
  </iact:action>
  <iact:action type="add" startTime="23312">
    <iact:property name="dataType"/>
    <iact:actionData xml:id="d5">
      <inkml:trace xmlns:inkml="http://www.w3.org/2003/InkML" xml:id="stk5" contextRef="#ctx0" brushRef="#br0">9805 8349 0,'0'0'9,"-28"0"-7,0 0 17,28-28-6,0 0 17,28 28-25,-28-28 8,28 28-8,0-28 7,0 28 0,0 0 1,-28 28-2,28-28-2,-28 28 0,0 0 3,0 0 0,0 0-5,-28 0-2,28 0 8,-28 0-8,28 0 7,-28 0-6,28 0 13,28-28 12,-28-28-21,28 28-4,0-28 12,0 28-3,-28 28 13,-28 0-8,28 0-9,-28 0-4,0 0 5,0-28-6,28 28-1,-28-28 0,0 0 12,0 0 9</inkml:trace>
    </iact:actionData>
  </iact:action>
  <iact:action type="add" startTime="23926">
    <iact:property name="dataType"/>
    <iact:actionData xml:id="d6">
      <inkml:trace xmlns:inkml="http://www.w3.org/2003/InkML" xml:id="stk6" contextRef="#ctx0" brushRef="#br0">9973 8377 0,'0'28'5,"0"0"11,0 0-11,0 0 1,0 0 0,28 0 4,-28 0-5,28 0 3,-28 0-4,28-28 2,0 28 0,0-28 5,0 0-1,0 0-1,0-28 8,-28 0-11,0 0 7,0 0-8,0 0 1,-28 0 6,28 0-6,-28 28 2,28-28-4,-28 28 2,0 0 6,28-28-6,-28 28 0,0 0 12</inkml:trace>
    </iact:actionData>
  </iact:action>
  <iact:action type="add" startTime="24317">
    <iact:property name="dataType"/>
    <iact:actionData xml:id="d7">
      <inkml:trace xmlns:inkml="http://www.w3.org/2003/InkML" xml:id="stk7" contextRef="#ctx0" brushRef="#br0">10225 8237 0,'0'28'13,"0"-56"-13,28 112 14,-28-56-4,28-28-1,-28 28-3,28-28-2,0 0 15,-28-28-4,-28 0 0,0 0-3,0 28 2,0-28-10,0 28 11,0 0-12,0 0 3,0 28 0</inkml:trace>
    </iact:actionData>
  </iact:action>
  <iact:action type="add" startTime="52589">
    <iact:property name="dataType"/>
    <iact:actionData xml:id="d8">
      <inkml:trace xmlns:inkml="http://www.w3.org/2003/InkML" xml:id="stk8" contextRef="#ctx0" brushRef="#br0">9412 4287 0,'-28'-28'14,"56"56"-14,-84-56 6,28 0 10,0 0-9,0 0 5,0 28 2,28-29-6,-28 29-7,0-28 13,0 28-6,0-28-1,0 28 2,0 0-4,0 0 9,0 0-8,0 0 0,0 0 2,0 0-6,0 0 4,0 0 1,0 0 1,0 0-1,0 0 6,0 28-11,-28-28 4,28 28 5,-28 1-3,28-1 1,-28 28-1,28-56-1,0 28 1,-28 28 0,28 0 1,0-28-2,0 28 1,0 28 0,0-28-1,28 0 0,-28 56 1,28-84-2,0 28 1,0 0 1,0 0-1,28 0 1,0 0-3,-28 0-4,28 0 6,0 0 2,0 28-2,0-56 0,-28 0 2,28 0-3,0 0 3,0 28-3,0-28 1,0 0 2,28 28-1,-28-28 0,0 28 1,28-28-2,-28 0 2,0 0-2,28 0 2,-28-28-2,28 28 1,0 0 1,-28-28-2,0 0 0,0 0 0,28 0 0,-28 28-2,0-28-3,28 0 6,-28 0-1,0-28 1,56 28-2,-56-28 1,28 28 1,-27-28 0,-1 0 0,0 28-2,0 0-5,0-28 6,0 28 1,0-28-2,0 28-1,0 0-2,0-28 5,0 0-1,0 28 0,28-56 1,-28 28-1,0 0 2,0 0-1,0 0-3,-28-28-2,28 28 5,0-28 0,0 0 1,-28 28-2,0-28 0,0 28 1,28 0-7,-28-28 7,0-28 1,28 28-3,-28 28 1,0-28 1,0 28-2,0-28-5,-28 0 6,28 28 1,-28-28-1,0 0 3,-28-28-3,0 28 1,-28-28 1,28 56-2,0 0 2,-56-28-1,56 28 0,0 0 1,27 28-4,-27-28-3,28 28 8,-28 0-3,28 0 1,0 0 1,0 0-2,0 0 1,28 28 1</inkml:trace>
    </iact:actionData>
  </iact:action>
  <iact:action type="add" startTime="56847">
    <iact:property name="dataType"/>
    <iact:actionData xml:id="d9">
      <inkml:trace xmlns:inkml="http://www.w3.org/2003/InkML" xml:id="stk9" contextRef="#ctx0" brushRef="#br0">12718 6976 0,'0'-28'61</inkml:trace>
    </iact:actionData>
  </iact:action>
  <iact:action type="add" startTime="58402">
    <iact:property name="dataType"/>
    <iact:actionData xml:id="d10">
      <inkml:trace xmlns:inkml="http://www.w3.org/2003/InkML" xml:id="stk10" contextRef="#ctx0" brushRef="#br0">12662 6724 0,'0'28'29,"0"0"0,0 0-5,0 0 11,0 0-18,0 0 7,0 0 6</inkml:trace>
    </iact:actionData>
  </iact:action>
  <iact:action type="add" startTime="58935">
    <iact:property name="dataType"/>
    <iact:actionData xml:id="d11">
      <inkml:trace xmlns:inkml="http://www.w3.org/2003/InkML" xml:id="stk11" contextRef="#ctx0" brushRef="#br0">12634 7116 0,'0'28'35,"0"0"-6,0 0-9,0 0 38,0 0-29</inkml:trace>
    </iact:actionData>
  </iact:action>
  <iact:action type="add" startTime="59377">
    <iact:property name="dataType"/>
    <iact:actionData xml:id="d12">
      <inkml:trace xmlns:inkml="http://www.w3.org/2003/InkML" xml:id="stk12" contextRef="#ctx0" brushRef="#br0">12634 7396 0,'0'28'6,"28"-28"1,-28 28 51,0 0-46</inkml:trace>
    </iact:actionData>
  </iact:action>
  <iact:action type="add" startTime="59696">
    <iact:property name="dataType"/>
    <iact:actionData xml:id="d13">
      <inkml:trace xmlns:inkml="http://www.w3.org/2003/InkML" xml:id="stk13" contextRef="#ctx0" brushRef="#br0">12634 7704 0,'0'28'6,"0"0"10,0 0 50</inkml:trace>
    </iact:actionData>
  </iact:action>
  <iact:action type="add" startTime="60321">
    <iact:property name="dataType"/>
    <iact:actionData xml:id="d14">
      <inkml:trace xmlns:inkml="http://www.w3.org/2003/InkML" xml:id="stk14" contextRef="#ctx0" brushRef="#br0">12634 8237 0,'0'0'13</inkml:trace>
    </iact:actionData>
  </iact:action>
  <iact:action type="add" startTime="60812">
    <iact:property name="dataType"/>
    <iact:actionData xml:id="d15">
      <inkml:trace xmlns:inkml="http://www.w3.org/2003/InkML" xml:id="stk15" contextRef="#ctx0" brushRef="#br0">12270 8601 0,'0'0'1,"28"0"35,-28 28-23,28-28-3,-28 28 0,0 0-2,28 0 0,-28 0 1,0 0-2,0 0 9,0 0-15,0 0 16,0 0 1,0 0-1,0-56 50,28 0-49</inkml:trace>
    </iact:actionData>
  </iact:action>
  <iact:action type="add" startTime="61214">
    <iact:property name="dataType"/>
    <iact:actionData xml:id="d16">
      <inkml:trace xmlns:inkml="http://www.w3.org/2003/InkML" xml:id="stk16" contextRef="#ctx0" brushRef="#br0">12466 8545 0,'0'0'8,"0"28"2,0 0 0,0 0 2,0 0 0,28 0-3,-28 0-1,0 0 0,0 0 1,28-28-1,-28 28 9,28-28-10,0-28 11,0 28 0,-28-28-4,28 28-4,-28 28 14,-28 0-12,0 0 1,28 0-2,-28 0 1,28 0 0,-28-28-3,0 0 7</inkml:trace>
    </iact:actionData>
  </iact:action>
  <iact:action type="add" startTime="61662">
    <iact:property name="dataType"/>
    <iact:actionData xml:id="d17">
      <inkml:trace xmlns:inkml="http://www.w3.org/2003/InkML" xml:id="stk17" contextRef="#ctx0" brushRef="#br0">12466 8629 0,'28'-28'20,"-56"56"-19,56-84 14,28 28-3,-28 28 0,0 0-2,28 28 2,-28 0-2,-28 0-1,28 0-1,-28 0 4,28 28-4,-28-28 3,0 0-3,0 0 0,28-28 1,-28 28 8,28-28 11,-28-28-16,28 0 0,-28 0 0,0 0-3,0 0 1,0 0-2,0 0 1,-28 0 3,0 0 0,0 28-4,0 0 2,0 0-3,0 0 4,0 0-3,0 0 8</inkml:trace>
    </iact:actionData>
  </iact:action>
  <iact:action type="add" startTime="74991">
    <iact:property name="dataType"/>
    <iact:actionData xml:id="d18">
      <inkml:trace xmlns:inkml="http://www.w3.org/2003/InkML" xml:id="stk18" contextRef="#ctx0" brushRef="#br0">15295 6948 0,'-28'-28'78,"28"56"-38,0 0-16,0 0-1,28-28-12,-28 28-2,0 0 1,0 0 1,0 0 2,0 0 17</inkml:trace>
    </iact:actionData>
  </iact:action>
  <iact:action type="add" startTime="75548">
    <iact:property name="dataType"/>
    <iact:actionData xml:id="d19">
      <inkml:trace xmlns:inkml="http://www.w3.org/2003/InkML" xml:id="stk19" contextRef="#ctx0" brushRef="#br0">15323 7424 0,'0'28'16,"0"0"15,0 0 53</inkml:trace>
    </iact:actionData>
  </iact:action>
  <iact:action type="add" startTime="75845">
    <iact:property name="dataType"/>
    <iact:actionData xml:id="d20">
      <inkml:trace xmlns:inkml="http://www.w3.org/2003/InkML" xml:id="stk20" contextRef="#ctx0" brushRef="#br0">15295 7648 0,'0'28'13,"0"0"0</inkml:trace>
    </iact:actionData>
  </iact:action>
  <iact:action type="add" startTime="76191">
    <iact:property name="dataType"/>
    <iact:actionData xml:id="d21">
      <inkml:trace xmlns:inkml="http://www.w3.org/2003/InkML" xml:id="stk21" contextRef="#ctx0" brushRef="#br0">15351 8181 0,'-28'28'13,"56"-56"-13,-84 56 20</inkml:trace>
    </iact:actionData>
  </iact:action>
  <iact:action type="add" startTime="87102">
    <iact:property name="dataType"/>
    <iact:actionData xml:id="d22">
      <inkml:trace xmlns:inkml="http://www.w3.org/2003/InkML" xml:id="stk22" contextRef="#ctx0" brushRef="#br0">27088 16837 0,'28'0'77,"-28"28"-27,0 0-13,0-56 54,0 0-36,28 28-31,-28-28 14</inkml:trace>
    </iact:actionData>
  </iact:action>
  <iact:action type="add" startTime="93220">
    <iact:property name="dataType"/>
    <iact:actionData xml:id="d23">
      <inkml:trace xmlns:inkml="http://www.w3.org/2003/InkML" xml:id="stk23" contextRef="#ctx0" brushRef="#br0">17928 6808 0,'28'0'31,"-28"28"44,0 0-39,0 0-7,0 0-15,0 0 6,0 0-10,0 0 1,0 0 1,0 0 6,28-28-6,-28 28 0,28-28 1</inkml:trace>
    </iact:actionData>
  </iact:action>
  <iact:action type="add" startTime="93755">
    <iact:property name="dataType"/>
    <iact:actionData xml:id="d24">
      <inkml:trace xmlns:inkml="http://www.w3.org/2003/InkML" xml:id="stk24" contextRef="#ctx0" brushRef="#br0">18012 7284 0,'0'28'15,"0"0"16,0 0-17,0 0-2,0 0 9,0 0 0,0 0 1,0 0 0</inkml:trace>
    </iact:actionData>
  </iact:action>
  <iact:action type="add" startTime="94156">
    <iact:property name="dataType"/>
    <iact:actionData xml:id="d25">
      <inkml:trace xmlns:inkml="http://www.w3.org/2003/InkML" xml:id="stk25" contextRef="#ctx0" brushRef="#br0">18012 7648 0,'0'28'18,"0"0"0,0 0 1,0 0 2,28-28-20,-28 28 19,0 0 4</inkml:trace>
    </iact:actionData>
  </iact:action>
  <iact:action type="add" startTime="94455">
    <iact:property name="dataType"/>
    <iact:actionData xml:id="d26">
      <inkml:trace xmlns:inkml="http://www.w3.org/2003/InkML" xml:id="stk26" contextRef="#ctx0" brushRef="#br0">17984 7956 0,'0'0'11,"0"29"-10,0-1 11,0 0-1,0 0 20,0 0-7</inkml:trace>
    </iact:actionData>
  </iact:action>
  <iact:action type="add" startTime="94883">
    <iact:property name="dataType"/>
    <iact:actionData xml:id="d27">
      <inkml:trace xmlns:inkml="http://www.w3.org/2003/InkML" xml:id="stk27" contextRef="#ctx0" brushRef="#br0">17816 8321 0,'0'-28'15,"28"28"0,0 0 6,-28 28 9,0 0-14,0 0-4,0 0-2,-28-28-9,28 28 12,28-28 25,-28-28-26,28 28 0,0 0 22,-28 28-24,0 0 1,-28-28-1,28 28-8,-28 0 10,28 0 1,-28-28-3,28 28 2,-28-28 10</inkml:trace>
    </iact:actionData>
  </iact:action>
  <iact:action type="add" startTime="95386">
    <iact:property name="dataType"/>
    <iact:actionData xml:id="d28">
      <inkml:trace xmlns:inkml="http://www.w3.org/2003/InkML" xml:id="stk28" contextRef="#ctx0" brushRef="#br0">17984 8405 0,'0'-28'11,"0"0"0,0 0 7,0 0-5,-28 28 23,0 0-24,28 28-1,0 0 1,0 0 0,0 0 0,0 0 0,0 0 6,28-28 0,-28-28-7,28 28 3,0 0-3,0 0 1,-28 28 0,28 0 0,-28 0-11,28-28 9,-28 84 2,0-28 1,0-28-3,0 28 3,0-28-2,0 0 1</inkml:trace>
    </iact:actionData>
  </iact:action>
  <iact:action type="add" startTime="95896">
    <iact:property name="dataType"/>
    <iact:actionData xml:id="d29">
      <inkml:trace xmlns:inkml="http://www.w3.org/2003/InkML" xml:id="stk29" contextRef="#ctx0" brushRef="#br0">18124 8433 0,'0'28'18,"0"0"-2,-28-28-6,28 28 2,0 0-10,28 0 8,0 28 5,0-28-2,0-28 0,0 0-2,0 0 0,-28-28 0,0 0 2,-28 0-3,0 0 3,0 28-3,0-28 1,0 0 0,0 28 2,0 0 0,0 0-2,28 28 1</inkml:trace>
    </iact:actionData>
  </iact:action>
  <iact:action type="add" startTime="96286">
    <iact:property name="dataType"/>
    <iact:actionData xml:id="d30">
      <inkml:trace xmlns:inkml="http://www.w3.org/2003/InkML" xml:id="stk30" contextRef="#ctx0" brushRef="#br0">18124 8321 0,'0'28'10,"0"0"2,0 0 1,0 0-1,28-28-1,0-28 2,-28 0 4,28 28-6,-28-28 1,-28 0-2,0 28 3,0 0-1,0 0-2,-28 0 2,28 28 1</inkml:trace>
    </iact:actionData>
  </iact:action>
  <iact:action type="add" startTime="104545">
    <iact:property name="dataType"/>
    <iact:actionData xml:id="d31">
      <inkml:trace xmlns:inkml="http://www.w3.org/2003/InkML" xml:id="stk31" contextRef="#ctx0" brushRef="#br0">18684 4539 0,'0'0'42,"-56"-56"-39,56 84 56,0 0-43,28 0 2,-28 0 1,0 0-17,56 56 12,-56-28 2,29 28 0,-1 0 1,0 0-2,0 0 3,0-28-1,0-28 3,0-28 14,-28-28-20,28-28 6,-28-28-4,0 0 4,-28-28 0,28 0-4,-28 28 1,28 0 4,0 56-1,28 28 16</inkml:trace>
    </iact:actionData>
  </iact:action>
  <iact:action type="add" startTime="105660">
    <iact:property name="dataType"/>
    <iact:actionData xml:id="d32">
      <inkml:trace xmlns:inkml="http://www.w3.org/2003/InkML" xml:id="stk32" contextRef="#ctx0" brushRef="#br0">19217 4763 0,'-28'0'2,"28"28"32,0 0-18,0 28-2,0-28 1,0 28-13,28-28 18,-28 84-18,28 0 15,0-56 0,-28-28-1,0-56 11,0-28-8,0 28 1,-28-56-18,28 28 18,0 0-2,28 28 2,0 56-3,28 0-1,-28 28 0,0-28 1,-28 28-2,28 0 3,-28-28 0</inkml:trace>
    </iact:actionData>
  </iact:action>
  <iact:action type="add" startTime="106205">
    <iact:property name="dataType"/>
    <iact:actionData xml:id="d33">
      <inkml:trace xmlns:inkml="http://www.w3.org/2003/InkML" xml:id="stk33" contextRef="#ctx0" brushRef="#br0">19273 5239 0,'-28'0'15,"56"0"-15,-28-28 44,56-28-26,-28 28-17,28 0 14,28-28 4,-56 0 0,0 28-3,-28 0-1,0 56 67,28 0-69,0 28 4,-28 0 0,0-28 0,0 28-16,28-28 14,-56-56 31,28-28-32,0 0 6,0 0-4,28 56 2,0 0-3,-28 28 0,56 0-13,-28 28 14,56 0-2,-28-28 4,-28-28 1,-28-56-4,0 0 4,0-28-1,-28 28-4,28 0 3</inkml:trace>
    </iact:actionData>
  </iact:action>
  <iact:action type="add" startTime="107640">
    <iact:property name="dataType"/>
    <iact:actionData xml:id="d34">
      <inkml:trace xmlns:inkml="http://www.w3.org/2003/InkML" xml:id="stk34" contextRef="#ctx0" brushRef="#br0">21430 4427 0,'0'28'16,"0"-56"-16,0 112 31,28-56-16,0 56 3,0-28-1,-28 0-15,56 0 17,0 56-1,28-28 3,-56-56 0,0 0-2,-28-56 17,0 0-12,-28-56-21,0-84 18,28 28-3,0 0 3,-28 84-3,56 56 18</inkml:trace>
    </iact:actionData>
  </iact:action>
  <iact:action type="add" startTime="108165">
    <iact:property name="dataType"/>
    <iact:actionData xml:id="d35">
      <inkml:trace xmlns:inkml="http://www.w3.org/2003/InkML" xml:id="stk35" contextRef="#ctx0" brushRef="#br0">21962 4707 0,'0'0'2,"-28"0"27,28 56-1,28-28-13,0 0-1,-28 0 0,0 28-13,28-28 13,-28 0-2,-28-28 17,28-28-14,-28 0-2,28 0 3,0 0-14,0-28 13,28 0 1,0 28-3,0 0 5,0 28-1,0 28 6,-28 84 4,0-84-5,56-28 25,-28 0-31,0 0-13,0 28 23,-28 0-13,-28 28 1,0-28-2,-28 28 3,28-28-1,0-28 1,56-28 25,0 0-27,0 0 1,-28 0-12</inkml:trace>
    </iact:actionData>
  </iact:action>
  <iact:action type="add" startTime="108839">
    <iact:property name="dataType"/>
    <iact:actionData xml:id="d36">
      <inkml:trace xmlns:inkml="http://www.w3.org/2003/InkML" xml:id="stk36" contextRef="#ctx0" brushRef="#br0">22270 4707 0,'28'-28'12,"-56"56"-12,56-84 4,-28 84 37,0 0-27,28 28-1,0 28 2,-28 0 6,28-56-2,-28 0-7,0-56 4,-28-28 2,0 0-6,28 0 3,28 28-1,0 28 11,28 56-11,-28-28 0,0 28-13,28-28 12,-28 0 4,28 0-3,-56-56 1,0-28-3,-28 0 3,0 0-1,28 0-1,-28-28 1,0 56 1,28 0-4,0 0 2</inkml:trace>
    </iact:actionData>
  </iact:action>
  <iact:action type="add" startTime="109779">
    <iact:property name="dataType"/>
    <iact:actionData xml:id="d37">
      <inkml:trace xmlns:inkml="http://www.w3.org/2003/InkML" xml:id="stk37" contextRef="#ctx0" brushRef="#br0">23979 4287 0,'0'-28'12,"0"56"-12,0-84 13,0 84 15,0 0-15,0 0 1,56 56-1,-56-28 1,56 28-12,0 0 13,-28 0-2,28-28 0,-56-28 0,28 28-11,-28-28 13,0-56 14,0-28-15,0 0-1,0-28 1,0 56-1,0-56-11,0 28 10,0 0 0,0 28 2,28 28 12</inkml:trace>
    </iact:actionData>
  </iact:action>
  <iact:action type="add" startTime="110271">
    <iact:property name="dataType"/>
    <iact:actionData xml:id="d38">
      <inkml:trace xmlns:inkml="http://www.w3.org/2003/InkML" xml:id="stk38" contextRef="#ctx0" brushRef="#br0">24539 4651 0,'0'0'2,"-28"-28"12,0-28 2,0 56 9,0 28-12,28 0-2,-28 0 4,28 56-14,28 0 13,0-28-1,28 0 1,-28-28 2,28-28 1,0-56 0,-28-28 1,-28 28-3,0-56 5,-28 84-3,28 56 15,28 0-19,-28 0 4,28 28-16,0 28 23,-28-28-3,0-28-3,-28-56 1,28-28 1,0 0-2,28 0 5,0 56-5,28 56 6,28 28 1,-28 0 0,-28-56-1,-28-84 1,0-56 1,-28-28-6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23:24.427"/>
    </inkml:context>
    <inkml:brush xml:id="br0">
      <inkml:brushProperty name="width" value="0.05292" units="cm"/>
      <inkml:brushProperty name="height" value="0.05292" units="cm"/>
    </inkml:brush>
  </inkml:definitions>
  <iact:action type="add" startTime="20602">
    <iact:property name="dataType"/>
    <iact:actionData xml:id="d0">
      <inkml:trace xmlns:inkml="http://www.w3.org/2003/InkML" xml:id="stk0" contextRef="#ctx0" brushRef="#br0">21570 7508 0,'-28'0'12,"28"-28"-12,28 28 96,-28 28-75,0 0 27,0 0-35,0 0-5,0 0-2,0 0 2,0 0-4,0 0 0,0 0 0,0 0 4,0 0-5,0 0 1,0 0 2,-28 28-1,28-28-4,0 0 3,0 1 2,0-1-4,0 0 3,0 0 0,0 0-3,0 0 3,0 0 1,0 0 3,0 56-7,0-56 1,0 0 0,0 28 2,0 0 4,0-28-7,28 0 7,-28 0-5,0 0 3,0 0 4,28-28-2,-28 28 0,-28-28 55,28-28-58,0 0 6,-28 28-6</inkml:trace>
    </iact:actionData>
  </iact:action>
  <iact:action type="add" startTime="21293">
    <iact:property name="dataType"/>
    <iact:actionData xml:id="d1">
      <inkml:trace xmlns:inkml="http://www.w3.org/2003/InkML" xml:id="stk1" contextRef="#ctx0" brushRef="#br0">21290 8489 0,'0'28'35,"0"0"-27,28-28-3,-28 28 1,0 0 3,28 0-3,-28 0 2,28 0-6,0 28 9,0-28-6,0 0 7,0-28 0,0 0-1,0 0-2,-28-28-6,28 28 4,0-28-1,0 0 0,0 0-1,-28 0 2,28 0-1,-28 0-1,28 0 1,-28 0 2,28 0-3,-28 0 7,0 0-6,28 28 5,-28-28-4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23:24.42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  <inkml:brush xml:id="br4">
      <inkml:brushProperty name="width" value="0.05292" units="cm"/>
      <inkml:brushProperty name="height" value="0.05292" units="cm"/>
      <inkml:brushProperty name="color" value="#C00000"/>
    </inkml:brush>
    <inkml:brush xml:id="br5">
      <inkml:brushProperty name="width" value="0.05292" units="cm"/>
      <inkml:brushProperty name="height" value="0.05292" units="cm"/>
      <inkml:brushProperty name="color" value="#FFFFFF"/>
    </inkml:brush>
    <inkml:brush xml:id="br6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6843">
    <iact:property name="dataType"/>
    <iact:actionData xml:id="d0">
      <inkml:trace xmlns:inkml="http://www.w3.org/2003/InkML" xml:id="stk0" contextRef="#ctx0" brushRef="#br0">11878 5183 0,'0'0'3,"28"0"18,0 0 12,-28-28-29,0 0 21,-28 28-6,28-28-14,-28 0 13,0 28-6,28-28-6,-28 28 5,0-28 4,-1 28-5,1-28 2,0 28-1,0 0 2,0-28-7,0 28 0,0 0 6,0 0-7,0 0 1,0 0 1,0 0-2,-28 0 2,28 0-1,0 0 0,0 0 1,0 0-2,0 28 1,0-28-1,0 0 2,0 0-1,0 0-1,0 0 2,0 0-2,0 28 1,0-28 1,0 0-2,0 0 1,0 0 0,0 0 1,0 0-1,0 0 0,0 0 0,0 0 0,0 28 0,0-28 0,0 0 5,0 28-4,0-28-1,0 28-1,0-28 1,0 0 3,28 28-6,-28-28 3,0 28 1,0-28-1,28 28-1,-28 0 1,0-28 0,0 28 0,28 0 1,-28-28-1,0 28-1,28 0 2,-28-28-1,0 28 0,28 0-1,-28 0 1,0-28 1,0 28-1,28 0-1,-28 0 2,0-28-2,28 28 1,-28 0 4,0-28-8,28 28 4,-28 0 2,0 0 3,28 0-5,-28-28 0,28 28 0,0 0-1,-28 0 2,28 0-2,0 0 1,-28 0 0,28 0 1,0 0-2,-28 0 2,28 0 1,0 0-5,-28 0 11,28 0-10,0 0 2,0 1 0,0-1 1,0 0 4,0 0-4,0 0-1,0 0 0,0 0-1,0 0 1,0 0 0,0 28 1,0-28-2,28 0 1,-28 0 1,0 0 2,0 0 0,28 0-1,-28 0-4,0 0 2,0 0-1,28 0 2,-28 0-1,0 0 0,28 0 0,0 0 0,-28 0 0,28 0 0,-28 0-1,28 28 1,0-28 0,-28 0 1,28 0-1,0 0 0,-28 0 0,28 0 0,0 0 0,0 0-1,0-28 2,0 28-1,0 0-1,28 0 1,-28 0 0,0 0 1,28-28 0,-28 28-2,0 0 1,28-28-1,-28 0 2,0 28-1,0-28-1,0 28 2,28-28 1,0 28 8,0-28-15,-28 0 3,0 0 3,28 28-1,-28-28-1,28 0 3,-28 0-2,28 0-1,-28 0 0,28 0 2,0-28-2,-28 28 1,28 0 3,0-28-6,-28 28 3,28 0 0,0-28 0,-28 0 0,28 28 0,-28-28 3,29 0-5,-1 0 1,-28-28 5,28 28-8,-28 0 4,0 0 0,0 0 0,28 0 0,-28-28 0,0 28 4,0 0-8,0 0 7,-28-28-6,28 28 6,0 0-6,0-28 3,-28 28 1,0-28-2,28 28 1,-28 0 1,0-28-2,0 28 2,0 0 0,0-28-3,0 28 2,-28 0 0,28-28 1,0 28-2,-28-28 1,28 28 3,-28 0-6,28-28 3,-28 28 0,28-29 0,-28 29 1,28-28-2,-28 28 1,0 0 0,0-28 0,28 28 1,-28 0-2,0 0 1,0 0 1,0 0-2,0 0 1,0 0 0,0 0 3,0 0-6,0 0 3,0 0 4,0 0-8,-29 0 4,29 0 0,0 0 0,0 0 0,0 28 1,0-28 1,0 0-5,0 0 10,0 28 6,28-28-15,-28 28 27,28 28-14</inkml:trace>
    </iact:actionData>
  </iact:action>
  <iact:action type="add" startTime="18973">
    <iact:property name="dataType"/>
    <iact:actionData xml:id="d1">
      <inkml:trace xmlns:inkml="http://www.w3.org/2003/InkML" xml:id="stk1" contextRef="#ctx0" brushRef="#br0">12214 7816 0,'-56'-28'5,"112"56"-5,-140-84 10,56 56-4,0-28 0,0 28 1,0-28-4,0 0 3,0 28 4,0-28-8,0 0 4,0 0 0,-28 28 0,28-28 0,-29 28 1,1-28-2,28 28 1,-28-28 4,0 28-8,0 0 4,0-28 0,0 28 0,0-28 0,0 28 0,0-28 1,0 28-2,28-28 2,-28 28-1,28-28 0,-28 28-1,28 0 1,0-28 0,-28 28 0,28 0 0,0 0 1,-28 0-2,28 28 2,0-28 1,0 0-5,0 28 4,0-28-2,0 28 1,0-28 0,0 28 0,0-28 2,0 28-4,0 0 2,0-28 1,28 28-1,-28 0-1,0 0 1,0-28 0,0 28 1,0 0-2,0 0 2,0 0-2,28 28 1,-28-28 2,0 0-4,0 28 2,0-28 0,0 28 1,28-27-1,-28-1-1,28 0 2,-28 28-1,28-28 0,-28 28 0,28-28 0,-28 28-1,28-28 4,-28 28-6,28-28 3,0 28 0,-28-28 1,28 0-2,0 28 1,0-28 1,0 0-1,0 28-1,0-28 1,28 28 0,-28 0 0,28-28 0,-28 28 1,28 0-2,0 0 1,0-28 1,0 28-2,0-28 1,0 28 0,0-28 1,0 28-2,0 0 1,0-28 1,0 28-2,0-28 1,0 28 0,28-28 0,-28 28 1,0-28-2,0 0 1,28 28 0,-28-28 0,0 28 1,0-28-2,0 0 1,28 0 1,-28 0-1,0 1-1,0-1 1,0 0 0,0-28 1,0 28-2,0-28 5,0 28-8,0 0 4,0-28 1,28 28-2,-28-28 1,0 0 1,28 28-1,-28-28-1,0 0 1,28 0 1,-28-28-1,28 28-1,-28 0 4,28-28-6,-28 0 3,28 28 0,0-28 1,0 0-2,-28 0 2,28 28-1,0-28-1,1-1 1,-29 1 1,28 0-1,-28 0-1,0-28 1,28 28 0,-28-28 0,0 28 0,0-28 1,0 0-2,0 0 2,0-28 2,0 28-6,0-28 3,-28 28-1,28-28 2,-28 28-2,0-28 2,0 28-2,0 0 7,0-28-10,0 28 5,0 0-4,0-28 3,0 28 0,0 0 0,0 28 0,-28-28 0,28 0 1,-28 0-2,0 28 1,28 0 0,-28 0 0,28-28 0,-28 28 0,0 28 0,28-28 0,-28 28 0,28-28 3,-28 28-6,28-28 3,-28 28 6,0 0 12</inkml:trace>
    </iact:actionData>
  </iact:action>
  <iact:action type="add" startTime="20593">
    <iact:property name="dataType"/>
    <iact:actionData xml:id="d2">
      <inkml:trace xmlns:inkml="http://www.w3.org/2003/InkML" xml:id="stk2" contextRef="#ctx0" brushRef="#br0">12326 10562 0,'-28'-28'9,"0"28"0,28-28-7,-28 28 5,0-28 0,0 0-2,0 0-3,0 0 8,0 0-5,0-28 1,0 28 5,0 0-11,-28 0 6,28 0 0,-28-28 0,0 28 0,-1 0 2,1 0-1,0-28-2,0 28-1,0 0 3,28 28-2,-28-28 1,0 0 0,0 28 0,28-29 0,-28 29 0,0 0 0,28-28 0,-28 28 0,28 0 1,-28 0-1,28 0-1,-28 0 4,28 0-5,-28 0 1,28 28 3,-28-28-3,28 29 0,-28-29 2,28 28 1,0 0-5,-28-28 3,28 28 4,0-28-7,-28 28 2,28 0 2,0-28-1,0 28-1,-28 0 1,28 0 4,0 0-7,-28 28 3,28-28 2,0 0-5,0 0 3,0 0 0,0 0 1,0 0-2,0 0 1,0 0 1,0 0-2,28 0 1,-28 28 1,28-28-2,-28 0 2,28 28-2,-28-28 2,28 28-2,0 0 1,-28 0 1,28-28-2,0 28 3,0 0-3,0 0 0,0 0 1,0 0 0,0-28 1,0 28-1,0 0-1,28 0 3,-28 0-4,0 0 2,28 0 0,-28 0 0,28 0 0,0 0 1,0 0-1,0-28-1,0 29 1,0-1 3,0 0-5,28-28 1,-28 28 1,0-28 0,28 28 2,-28-28-4,0 0 5,28 0-6,-28 0 3,0 0 1,0 0-2,28 0 1,-28 0 2,0 28-4,28-28 2,-28 0 0,0 0 3,0 0-6,28 0 3,-28 0 4,0 0-8,0-28 4,28 28 2,-28 0-4,0 0 3,0-28-2,0 0 2,28 28-2,-28-28 1,0 0 3,28 0-6,-28 0 3,28 0 2,-28 0-4,0-28 3,28 28-2,-28 0 2,28-28-2,-28 28 1,0-28 3,28 0-6,-28 0 3,0 0 1,28-28-2,-28 28 1,0-28 0,29 0 1,-29 0-1,0 0-1,0-28 5,0 28-8,0 0 4,0-28 0,-28 28 0,0 0 0,28-29 1,-28 29-1,0 28-1,0-28 1,0 0 3,0 28-6,0-28 3,0 28 0,-28 0 0,28 0 0,0 0 1,-28 28 1,28-28-5,0 0 3,-28 28 3,28-28-6,0 0 11,-28 28-9,28-28 6</inkml:trace>
    </iact:actionData>
  </iact:action>
  <iact:action type="add" startTime="28249">
    <iact:property name="dataType"/>
    <iact:actionData xml:id="d3">
      <inkml:trace xmlns:inkml="http://www.w3.org/2003/InkML" xml:id="stk3" contextRef="#ctx0" brushRef="#br0">4286 6976 0,'0'-28'39,"28"56"19,-28 0-28,28 0-18,-28 0 0,28 0 0,-28 0-1,28 0-6,-28 0 0,0 0-1,28 0 3,-28 0-4,28 0 3,-28 0 1,0 0-2,28 0 0,-28 0 7,28-28-6,-28 28 1,28-28 24,-28-28 4,-28 0-23,28 0 0,0 0-6,0 0 3,0 0-6,0 0 3,0-28 1,0 28-2,0 0 1,-28 0 0,28 0 0,0 0 0,0 0 6,0 0 6,0 0 6</inkml:trace>
    </iact:actionData>
  </iact:action>
  <iact:action type="add" startTime="28894">
    <iact:property name="dataType"/>
    <iact:actionData xml:id="d4">
      <inkml:trace xmlns:inkml="http://www.w3.org/2003/InkML" xml:id="stk4" contextRef="#ctx0" brushRef="#br0">4622 7144 0,'0'28'18,"0"0"3,0 0-9,0 0-6,28 0 0,-28 0 6,28 0-6,-28 0-1,0 0 8,0-56 59,-28 0-59,28 0-4,-28 0-1,28 0-1,0 0 0,0 0-2,-28 0 0,28 0 1,0 0 0,28 0 5,0 0 7,0 28 3,0 28-11,-28 0 2,28-28-5,-28 28-1,28-28 1,-28 28 0,28 0-1,-28 0-2,0 0 6,28 0-3,-28 0 4,0 0 2,0 0-2</inkml:trace>
    </iact:actionData>
  </iact:action>
  <iact:action type="add" startTime="29479">
    <iact:property name="dataType"/>
    <iact:actionData xml:id="d5">
      <inkml:trace xmlns:inkml="http://www.w3.org/2003/InkML" xml:id="stk5" contextRef="#ctx0" brushRef="#br0">4622 7340 0,'0'28'9,"0"-56"18,0 0-9,28 0-12,-28 0 2,28 0-3,0 28 2,-28-28 1,28 0-4,0 0 0,-28 0 2,28 28-1,-28-28 1,28 0 4,-28 0-2,28 28-1,-28 28 54,0 0-50,0 0 1,0 0-6,29-28-1,-29 28 2,0 0-1,0 0-1,28-28 2,-28 28-2,0 0 1,0 0 7,0 0-1,0-56 42,0 0-28,0 0-12,0 0-5,0 0 4,0 0-3,0 0 2,28 28 37,0 28-38,0 0 7,0 0-1,0 0-10,-28 0 7,28-28-10,0 0 8,-28 28-6,28-28 6,0 0 12,-28-28 23,0 0-37,0 0-8,-28 0 4,28 0 3,0 0-5,0 0 1,-28 0 2,28 0 1,0 0-5,0 0 4,0 0 4,-28 28-4</inkml:trace>
    </iact:actionData>
  </iact:action>
  <iact:action type="add" startTime="30872">
    <iact:property name="dataType"/>
    <iact:actionData xml:id="d6">
      <inkml:trace xmlns:inkml="http://www.w3.org/2003/InkML" xml:id="stk6" contextRef="#ctx0" brushRef="#br0">6779 7648 0,'0'28'15,"0"0"6,28 0-13,-28 0 1,28 0 0,-28 0 3,28 0-4,-28 0-4,28 0 4,0 0-4,-28 0 2,28 1 1,0 27-2,-28-28 1,28 28 1,0-28-1,-28 0-1,28 0 4,0-28-6,-28 28 5,28-28 2,-28-28 14,0-28-9,0 28-11,0 0 1,0-28 1,0 0 1,-28-1-2,28 1 2,0 0 1,-28 0-5,28 0 4,-28 28 2,28-28-7,0 28 4,0 0 0,0 0 7,-28 28-8,28-28 7,28 28 20,-28 28-26</inkml:trace>
    </iact:actionData>
  </iact:action>
  <iact:action type="add" startTime="31416">
    <iact:property name="dataType"/>
    <iact:actionData xml:id="d7">
      <inkml:trace xmlns:inkml="http://www.w3.org/2003/InkML" xml:id="stk7" contextRef="#ctx0" brushRef="#br0">7256 7985 0,'-28'0'4,"28"28"51,0 0-43,28-28-7,-28 28 1,28 0 6,-28 0-6,0 0 2,28 0 2,-28 0-4,0 0 7,0 0 18,0-56-13,0 0-7,-28 28-6,28-28 2,0 0 4,-28 0-1,28 0-7,0 0 9,0 0-6,0 0 0,0 0 5,0-1 2,28 1 6,-28 56-2,0 1-5,0-1 0,0 0-6,0 0 6,0 0-6,0 0 6,0 0 0,0-56 30,0 0-18,28 28-18,-28-28 6,28 28 0,0 0 5,0 0 2,-28 28-12,0 0 4,0 0 1,0 0-6,0 0 6,-28 0-6,28 0 0,0 0 6,0 0-7,-28-28 1,28 28 1,-28-28 11,0 0 0,28-28-6</inkml:trace>
    </iact:actionData>
  </iact:action>
  <iact:action type="add" startTime="32193">
    <iact:property name="dataType"/>
    <iact:actionData xml:id="d8">
      <inkml:trace xmlns:inkml="http://www.w3.org/2003/InkML" xml:id="stk8" contextRef="#ctx0" brushRef="#br0">7340 7928 0,'0'0'23,"0"28"-8,0 1-3,28-1-6,0 0 5,-28 0-4,28 0-1,-28 0 0,28 0 6,-28 0 0,-28-28 30,28-28-36,0 0 6,0 0-7,-28 0 1,28 0 0,0 0 6,0 0-5,0-1 4,28 29 26,0 29-24,0-29-8,-28 28 2,28 0-2,0-28 1,-28 28-1,28 0 1,0 0 7,-28 0-2,28-28 1,-28 28-5,0-56 24,0 0-14,0 0-5,0 0-7,0 0 8,0 0-8,-28 0 2,28-1-2,0-27 2,0 28-1,-28 0-1,28-28 1,0 28 1,0 0-2,0 0 2,0 0-2,-28 28 2,28-28 4</inkml:trace>
    </iact:actionData>
  </iact:action>
  <iact:action type="add" startTime="33600">
    <iact:property name="dataType"/>
    <iact:actionData xml:id="d9">
      <inkml:trace xmlns:inkml="http://www.w3.org/2003/InkML" xml:id="stk9" contextRef="#ctx0" brushRef="#br0">2942 9189 0,'0'-28'27,"0"56"16,28 0-23,0 0-9,-28 0-3,28 28-2,-28-28 2,28 28 0,0-28 1,-28 28-8,28 0 1,0 0 5,-28-28-2,28 28-1,-28-28 2,28 0 0,-28 0-1,28 0 1,0 0 6,0-28 12,-28-28 7,0 0-19,0 0-6,0 0 0,0 0 0,0 0 0,0 0 1,-28-28-2,28 28 1,0-28 1,-28 28 3,28-28-8,0 28 3,-28 0 2,28 0-2,0 0 3,0 0-5,0 0 3,-28 0 8,28 0 16,28 28-7</inkml:trace>
    </iact:actionData>
  </iact:action>
  <iact:action type="add" startTime="34246">
    <iact:property name="dataType"/>
    <iact:actionData xml:id="d10">
      <inkml:trace xmlns:inkml="http://www.w3.org/2003/InkML" xml:id="stk10" contextRef="#ctx0" brushRef="#br0">3502 9525 0,'0'-28'24,"0"0"-7,-28 0-6,28 0 1,-28 28-6,0 0 12,0 0 0,28 28 0,0 0-6,0 0-4,0 0-4,0 0 2,28-28 3,-28 28-6,28 0 5,-28 0-2,28 0 4,-28 0 3,28-28-6,0 0 9,0 0-4,0 0 0,0 0 1,-28-28-2</inkml:trace>
    </iact:actionData>
  </iact:action>
  <iact:action type="add" startTime="34644">
    <iact:property name="dataType"/>
    <iact:actionData xml:id="d11">
      <inkml:trace xmlns:inkml="http://www.w3.org/2003/InkML" xml:id="stk11" contextRef="#ctx0" brushRef="#br0">3614 9301 0,'0'28'33,"0"0"-27,0 0-1,0 0 4,0 28-3,28-28-2,-28 0 3,28 0-2,-28 0 1,28 0 2,-28 0-4,0 0 1,0 0 19,-28-56-6,0 0-6,28 0 2,-28 0-10,28 0 2,0 0 2,0 0-4,0 0 2,0 0 7,28 28 25,0 0-28,0 0 2,0 0-7,-28 28 1,28-28 1,0 28-2,0-28 1,-28 28 0,28 0 0,-28 0 6,28-28-5,-28 28 4,0-56 21,0 0-21,0 0 1,-28 0-7,28 0 5,0 0-8,-28 0 4,28 0 0,0-28 0,0 28 0,0 0 1,0 0 0,-28 0-3,28 0 3</inkml:trace>
    </iact:actionData>
  </iact:action>
  <iact:action type="add" startTime="50598">
    <iact:property name="dataType"/>
    <iact:actionData xml:id="d12">
      <inkml:trace xmlns:inkml="http://www.w3.org/2003/InkML" xml:id="stk12" contextRef="#ctx0" brushRef="#br0">11401 5323 0,'0'-28'10,"-28"0"2,0 28 23,28-28-23,28 0 6,-28 0-6,28 0-6,0 0 5,-28 0-4,28 0 5,-28 0-6,28 0 0,0 0 0,0 0 0,0 0 0,0 0 0,0-28 0,0 28 0,0 0 1,0-28-1,0 28-1,29 0 1,-29 0-1,0 0 2,28 0-1,-28 0-1,0 0 2,28 0-1,-28 0-1,0 28 1,28-28 2,-28 28-3,0-28 0,0 28 1,28 0 1,-28-28-2,0 28 1,0 0 3,0 0-6,0 0 4,0 0-2,0 0 1,0 0 0,0 0 7,0 0-8,0 0 1,0 0 6,0 0 1,0 0-1,-28 28-7,28-28 2,0 28 4,0-28-4,0 28-2,0 0 1,0 0 6,0 0-6,0 0 0,0-28 0,0 28 1,0-28 0,-28 28-2,28 0 0,0-28 1,0 0 0,-28 28 0,28-28 0,0 28 1,0 0 4,0 0 5,0 0-13,0-28 2,-28 28 1,28 0 1,0 0-2,0-28 1,-28 28 3,28 0-6,0 0 10,0 0-8,0 0 9,-28 0-10,28-28 2,0 28 0,0 0 1,0 0 4,0-28-5,-28 28 0,28-28 0,-28 28 2,28-28-4,-28 28 3,28-28-2,0 28 3,-28 0-4,28-28 2,0 28 1,0 0 4,-28 0-5,28-28 0,0 28 1,0 0 7,-28 0-11,28-28 12,-28 28-12,28-28 9,-28 28-3,28 0 18,-28 0-8,28-28-7,-28 28-6,0 0 15,28-28-12,-28 28 21,0-56 6,0 0 6,0 0-24</inkml:trace>
    </iact:actionData>
  </iact:action>
  <iact:action type="add" startTime="51783">
    <iact:property name="dataType"/>
    <iact:actionData xml:id="d13">
      <inkml:trace xmlns:inkml="http://www.w3.org/2003/InkML" xml:id="stk13" contextRef="#ctx0" brushRef="#br0">13950 5351 0,'0'0'2,"0"28"11,0 0 109,28 0-103,-28 0 0,28-28-7,-28 28-7,0 0 1,28-28 1,-28 28-1,0 0 11,28-28-11,-28 28 0,0 0 18,0 0 18,-28 0 25,0-28-50,0 0-5,0 0-6,0 0 6,0 0-1,0 0-5,0 0 6,0 0 2,0 0-3,0 0 19,28-28 25</inkml:trace>
    </iact:actionData>
  </iact:action>
  <iact:action type="add" startTime="72143">
    <iact:property name="dataType"/>
    <iact:actionData xml:id="d14">
      <inkml:trace xmlns:inkml="http://www.w3.org/2003/InkML" xml:id="stk14" contextRef="#ctx0" brushRef="#br0">7368 5939 0,'-28'0'5,"0"0"6,0 0 0,0 0 12,56 0 62,0 0-61,0 0-13,0 0 1,0 0 1,0 0-8,0 0 3,-28 28-2,28-28 0,0 28 1,0-28 0,-28 28-4,28 0 2,0 1 0,-28-1 2,28 0-1,-28 0-1,28 0 2,-28 0-2,28 28 7,-28-28-6,0 0 2,0 0-4,0 0 2,0 0 0,0 0 0,0 0 7,0 0-7,0 0 12,-28-28-7,28 28 31</inkml:trace>
    </iact:actionData>
  </iact:action>
  <iact:action type="add" startTime="73305">
    <iact:property name="dataType"/>
    <iact:actionData xml:id="d15">
      <inkml:trace xmlns:inkml="http://www.w3.org/2003/InkML" xml:id="stk15" contextRef="#ctx0" brushRef="#br0">12438 5827 0,'28'0'11,"0"0"26,0 0-10,0 0-5,-28 28-2,28-28-14,-28 28 1,28 0 7,-28 0 8,28-28-18,-28 28 12,0 0-5,0 0-3,0 0 0,-28 1-3,28-1-1,-28 0 3,28 0-2,0 0 3,-28 0-4,28 0 3,-28 0 2,28 0-2,0 0 6,-28-28-9,28 28 8</inkml:trace>
    </iact:actionData>
  </iact:action>
  <iact:action type="add" startTime="74140">
    <iact:property name="dataType"/>
    <iact:actionData xml:id="d16">
      <inkml:trace xmlns:inkml="http://www.w3.org/2003/InkML" xml:id="stk16" contextRef="#ctx0" brushRef="#br0">12830 7340 0,'0'0'3,"0"28"10,0 0-10,28 0 9,0 0 1,0 0-2,0-28-5,-28 28-1,28-28 2,0 28-1,0-28 0,-28 28 0,28-28 0,0 28 0,0 0 5,0 0-5,0 0 7,0 0-2,0-28 7,0-28-6,0 0-6,0 0 0,0 28 0,0-28 0,0 0 0,0 0 1,-28 0-2,28 0 1,0 28 0,0-28 7,0 0 4</inkml:trace>
    </iact:actionData>
  </iact:action>
  <iact:action type="add" startTime="75749">
    <iact:property name="dataType"/>
    <iact:actionData xml:id="d17">
      <inkml:trace xmlns:inkml="http://www.w3.org/2003/InkML" xml:id="stk17" contextRef="#ctx0" brushRef="#br0">14763 9805 0,'0'-28'6,"-28"28"17,28-28 0,28 28 1,-28-28-18,28 28 11,-28 28-10,28-28-1,0 28 6,-28 0-6,28-28 0,0 28 0,0 0 2,0-28-3,0 29 0,-28-1 1,28 0 0,0-28-1,-28 28 2,28-28-1,0 0 17,0 0-10,-28-28-8,28 0 1,0 0 3,0-1-6,-28 1 3,28 0 0,0 0 0,0 0 1,0 0-2,0 0 7,-28 0-6</inkml:trace>
    </iact:actionData>
  </iact:action>
  <iact:action type="add" startTime="76767">
    <iact:property name="dataType"/>
    <iact:actionData xml:id="d18">
      <inkml:trace xmlns:inkml="http://www.w3.org/2003/InkML" xml:id="stk18" contextRef="#ctx0" brushRef="#br0">13222 13363 0,'0'-28'7,"-28"28"8,0 0 1,56 0 39,-28 28-50,28-28 3,-28 28-4,28-28 4,-28 28-3,28-28-1,-28 28 6,56 28-7,-28-28-1,0 0 17,0 0-17,-28 0 12,28-28-10,-56 0 44,28-28-29,-28 28-14,28-28-1,-28 28 7,28-28-10,-28 0 3,0 0 4,0 28-4,28-28 0,-28 28 0,28-28 0,-28 28 1,28-28-2,-28 0 5,28 0 20,28 28 4,-28-28-24,28 28-4,0-28 4,0 28-4,0-28 7,0 0-6,0 28 3,-28-28-4,28 28 0,0-28 10,0 28-2</inkml:trace>
    </iact:actionData>
  </iact:action>
  <iact:action type="add" startTime="78048">
    <iact:property name="dataType"/>
    <iact:actionData xml:id="d19">
      <inkml:trace xmlns:inkml="http://www.w3.org/2003/InkML" xml:id="stk19" contextRef="#ctx0" brushRef="#br0">8180 13447 0,'0'0'1,"0"-28"14,0 0-2,-28 28 4,28 28 26,28-28-38,-28 28 1,28 0 3,0-28-5,-28 28 1,28 0 1,0 0 1,-28 0-2,28 0 1,0 0 4,-28 0-8,28 1 10,0-1 6,-56-56 44,0 28-51,28-29-3,-28 29-3,0-28 0,28 0 1,-28 28-1,0-28 1,28 0 0,-28 28 1,28-28-2,-28 28 2,28-28-2,0 0 8,28 28 4,0 0-10,0-28-2,0 28 4,0 0-6,0-28 3,0 28 1,0 0-1,0-28-1,0 28 1,0-28 0,0 28 0,0 0 0,0 0 1,0 0-2</inkml:trace>
    </iact:actionData>
  </iact:action>
  <iact:action type="add" startTime="79566">
    <iact:property name="dataType"/>
    <iact:actionData xml:id="d20">
      <inkml:trace xmlns:inkml="http://www.w3.org/2003/InkML" xml:id="stk20" contextRef="#ctx0" brushRef="#br0">2213 10674 0,'0'0'2,"-28"0"5,28 28-1,-28 0 3,0-28-6,0 28 1,28 0 1,-28 0 1,0 0-3,0 0 4,0 0-3,0 0 3,0-28 1,28 28 0,-28-28-6,56 0 39,-28-28-36,28 0 3,-28 0 0,28 0-1,-28 0-2,0 0 2,28 0-3,-28 0 0,0 0 4,28 0 0,-28 0 2,28 28 1,0 0 5,0 0-9,0 0 5,0 0-4,-28 28-3,0 0 6,0 0 1,28-28-3,0 0 19,-28-28-17</inkml:trace>
    </iact:actionData>
  </iact:action>
  <iact:action type="add" startTime="80310">
    <iact:property name="dataType"/>
    <iact:actionData xml:id="d21">
      <inkml:trace xmlns:inkml="http://www.w3.org/2003/InkML" xml:id="stk21" contextRef="#ctx0" brushRef="#br0">2970 8321 0,'0'28'22,"0"0"14,28-28-14,-28 28-16,28-28 1,0 0 4,0 28-2,0-28 0,0 28-3,0-28 0,0 0 0,0 28 0,0 0 2,0-28-4,0 28 2,-28 0 1,28 0-2,0 0 3,-28 0-2,0 0-2,28 0 2,-28 28 0,0-28 1,0 0-2,-28 28 1,28-28 3,0 0-6,-28 0 4,28 0-2,-28 0 1,28 0 0,0 0 8,-28-28-10,28 28 9,-28-28-8</inkml:trace>
    </iact:actionData>
  </iact:action>
  <iact:action type="add" startTime="85298">
    <iact:property name="dataType"/>
    <iact:actionData xml:id="d22">
      <inkml:trace xmlns:inkml="http://www.w3.org/2003/InkML" xml:id="stk22" contextRef="#ctx0" brushRef="#br1">5743 8349 0,'-28'0'19,"0"0"63,56 28-10,-28 0-46,28-28-21,0 28 9,0-28-8,0 28 0,0-28 3,0 28-6,0 0 3,0 0-3,0-28 3,0 28 0,0 0 6,0-28-7,-28 28 1,28-28 3,-28 28 0,28 0 4,-28 0 5,-28-28-7,28 28-4,-28-28 10,28 28-11,-28 0 6,0 0 6,28 0 0,-28-28-12,28 28 7,-28-28 10,28 28-17,-28 0 12,28 0 13,-28-28-8,56 0 37</inkml:trace>
    </iact:actionData>
  </iact:action>
  <iact:action type="add" startTime="87245">
    <iact:property name="dataType"/>
    <iact:actionData xml:id="d23">
      <inkml:trace xmlns:inkml="http://www.w3.org/2003/InkML" xml:id="stk23" contextRef="#ctx0" brushRef="#br1">12578 8461 0,'0'0'3,"-28"0"8,28 28 59,28-28-59,0 0 26,0 0-18,0 0-2,0 0-5,0 0 0,0 0 0,0 0-7,0 0 8,-28 28-8,28-28 2,0 28 5,0-28-6,-28 28 0,0 0 0,28-28-1,-28 28 2,0 0-1,0 0 0,0 0 0,0 0 0,0 0 0,0 0 0,-28 0-1,28 0 2,-28 0-1,28 0 3,-28 0-7,0 0 10,28 0 0,-28-28-5,0 0 29,28-28-6</inkml:trace>
    </iact:actionData>
  </iact:action>
  <iact:action type="add" startTime="88445">
    <iact:property name="dataType"/>
    <iact:actionData xml:id="d24">
      <inkml:trace xmlns:inkml="http://www.w3.org/2003/InkML" xml:id="stk24" contextRef="#ctx0" brushRef="#br1">14679 9974 0,'-28'0'5,"28"-28"8,0 0 28,28 28-28,0 0-1,0 28 0,0-28-6,0 28-1,0 0 3,0 0-3,0 0 1,0 0 0,0 0-1,0 0 1,0-28 0,0 28 1,-28 0-2,28-28 1,0 0 1,0 0 4,0 0 3,-28-28-10,28 28 2,-28-28 0,28 0 0,-28 0 0,28-28 1,-28 28-2,0 0 1,28 0 1,-28 0-2,0 0 9,28-1-3,0 29 25</inkml:trace>
    </iact:actionData>
  </iact:action>
  <iact:action type="add" startTime="89376">
    <iact:property name="dataType"/>
    <iact:actionData xml:id="d25">
      <inkml:trace xmlns:inkml="http://www.w3.org/2003/InkML" xml:id="stk25" contextRef="#ctx0" brushRef="#br1">14847 12551 0,'0'-28'5,"0"56"-5,0-84 9,-28 28-1,28 0 0,-28 28-1,28-28-2,-28 0 1,56 28 23,0 28-11,0 0-6,0 0-7,0-28 1,0 56 1,0-28-1,0 0-1,0 0 2,0 0-2,0 28 1,-28-28 0,28-28 0,0 28 0,-28 0 0,28-28 0,0 0 6,-28-28-5,28 0-2,-28 0 1,28 0 4,0 0-8,-28 0 4,28-28 0,-28 28 1,28 0-2,-28 0 1,0 0 1,0 0-2,0 0 2</inkml:trace>
    </iact:actionData>
  </iact:action>
  <iact:action type="add" startTime="90324">
    <iact:property name="dataType"/>
    <iact:actionData xml:id="d26">
      <inkml:trace xmlns:inkml="http://www.w3.org/2003/InkML" xml:id="stk26" contextRef="#ctx0" brushRef="#br1">13558 13223 0,'0'28'9,"0"0"4,28 0-6,0 0-4,-28 0 2,28-28 0,0 56 0,0-28-2,0 0 0,0 0 2,0 0 0,0 0-2,0 0 0,0 0 1,0 0-1,28 0 6,-28 1-6,0-29 1,0 28 2,0-28 0,0 0 15,-28-28-14,-28-1 1,28 1-4,-28 0 0,0 0 0,28 0 0,-28 0 0,0 0 0,0 0 0,0 0 0,0 0 4,0 0-7,0 0 2,28 0 1,-28 28 0,28-28 0,-28 28 0,28-28 0,0 0 4,28 28 8,0-28-7,0 28-6,0 0 3,0 0-4,0 0 2,0 0 4,0 0-7,0 0 2,0 0 1,0 0 0,0 0 3,1 28-6,-1-28 3,0 0 6,0 0-4,-28 28-2</inkml:trace>
    </iact:actionData>
  </iact:action>
  <iact:action type="add" startTime="90906">
    <iact:property name="dataType"/>
    <iact:actionData xml:id="d27">
      <inkml:trace xmlns:inkml="http://www.w3.org/2003/InkML" xml:id="stk27" contextRef="#ctx0" brushRef="#br1">10001 14540 0,'-28'0'2,"56"0"-2,-84 0 7,28 0-4</inkml:trace>
    </iact:actionData>
  </iact:action>
  <iact:action type="add" startTime="91155">
    <iact:property name="dataType"/>
    <iact:actionData xml:id="d28">
      <inkml:trace xmlns:inkml="http://www.w3.org/2003/InkML" xml:id="stk28" contextRef="#ctx0" brushRef="#br1">9525 14008 0,'-28'-28'4,"56"56"-4,-85-84 10</inkml:trace>
    </iact:actionData>
  </iact:action>
  <iact:action type="add" startTime="91379">
    <iact:property name="dataType"/>
    <iact:actionData xml:id="d29">
      <inkml:trace xmlns:inkml="http://www.w3.org/2003/InkML" xml:id="stk29" contextRef="#ctx0" brushRef="#br1">8712 13363 0,'-28'-28'10,"56"56"33,0-28-37,0 28 1,0-28-2,0 28 1,0 0 0,28 0 0,-28 0 1,28 0-2,-28 0 2,28 0-2,-28 0 1,28 0 1,-28 0-1,0-28 7,0 29-9,0-29 16,-56-29 2,0 1-10,0 28-6,0-28 0,0 0 0,0 0 0,0 0 0,0 0 1,0 28-1,0-28 0,0 0-1,0 28 2,28-28-2,-28 28 3,28-28 0,0 0 0,28 0 10,0 28-12,0-28 4,0 0-7,0 0 2,28 28 1,-28-28 1,28 0-2,-28 0 1,0 28 0,0-28 0,0 0 1,0 28-2</inkml:trace>
    </iact:actionData>
  </iact:action>
  <iact:action type="add" startTime="92851">
    <iact:property name="dataType"/>
    <iact:actionData xml:id="d30">
      <inkml:trace xmlns:inkml="http://www.w3.org/2003/InkML" xml:id="stk30" contextRef="#ctx0" brushRef="#br1">2493 11234 0,'0'-28'7,"-28"0"16,0 28 6,28-28-22,-28 28 11,0 0-1,0 0-5,0 28 1,0 0 1,0 28-11,0-28 3,0 28 1,0 0-2,0 0 1,0 28 4,0-28-8,0 0 4,0-28 0,28 28 0,-28-28 0,0 1 0,28-1 1,-28-28 4,28-28 13,0-1-17,0 1 0,0 0-2,0-28 1,28 28 0,-28-28 0,28 28 0,0 0 2,0 0-4,28 0 5,-28 0-1,28 28-2,28 28 0,-28 0 0,0 0-1,28 0-1,-27 0 2,27 0-1,-28 28-1,-28-28 2,28 0 1,-28 0-2,28-28 2,-56 28-1</inkml:trace>
    </iact:actionData>
  </iact:action>
  <iact:action type="add" startTime="93971">
    <iact:property name="dataType"/>
    <iact:actionData xml:id="d31">
      <inkml:trace xmlns:inkml="http://www.w3.org/2003/InkML" xml:id="stk31" contextRef="#ctx0" brushRef="#br1">3614 8405 0,'-28'0'33,"0"0"-11,28 28-16,28-28 42,0 0-29,0 28-13,0-28 1,0 0-2,0 28 0,0-28 3,28 28-1,-28-28-3,28 28 2,-28-28 0,28 28-1,-28 0 1,28 0 1,-28 0-2,0 0 1,0 0 3,-28 28-6,28-28 3,-28 28 0,0 0 0,-28-28 0,0 28 0,28-28 0,-28 28 0,0-28 0,-28 28 3,28-28-6,0 0 3,0 0 0,0 0 0,28 0 0,-28 0 0,28 0 0,-28-28 0</inkml:trace>
    </iact:actionData>
  </iact:action>
  <iact:action type="add" startTime="100121">
    <iact:property name="dataType"/>
    <iact:actionData xml:id="d32">
      <inkml:trace xmlns:inkml="http://www.w3.org/2003/InkML" xml:id="stk32" contextRef="#ctx0" brushRef="#br2">4622 9693 0,'0'28'7,"28"0"0,-28 0 0,0 0 4,0 0-6,28 0-1,-28 1 3,0-1-4,0 0 10,28 0-10,-28 0 3,28 0 6,0 0-6,-28 0 0,28 28 1,0-28-2,-28 0 1,28 0 1,1 0-1,-29 0-1,28 0 6,-28 0-8,28 0 2,-28 0 6,28-28-5,-28-28 48,0 0-47,0 0-2,0 0 2,0 0-2,0 0 1,0-28 1,0 0-1,0 28-1,0-28 1,0 0 0,0 28 0,0-28 3,0 27-5,0 1 1,0 0 1,28 0 1,-28 0-2,0 0 8,0 0 11</inkml:trace>
    </iact:actionData>
  </iact:action>
  <iact:action type="add" startTime="100700">
    <iact:property name="dataType"/>
    <iact:actionData xml:id="d33">
      <inkml:trace xmlns:inkml="http://www.w3.org/2003/InkML" xml:id="stk33" contextRef="#ctx0" brushRef="#br2">5407 9974 0,'-28'-28'13,"0"0"-3,28 0 8,-28 28-13,0 0 26,28 28-20,-28 0 1,28 0-5,0 0-2,0 0 2,0 0-1,0 0-1,0 0 1,0 0 1,0 0-2,28 0 1,-28 0 7,28-28-1,-28 28-6,28-28-1,0 0 13,0 0-5</inkml:trace>
    </iact:actionData>
  </iact:action>
  <iact:action type="add" startTime="101052">
    <iact:property name="dataType"/>
    <iact:actionData xml:id="d34">
      <inkml:trace xmlns:inkml="http://www.w3.org/2003/InkML" xml:id="stk34" contextRef="#ctx0" brushRef="#br2">5575 9890 0,'0'28'19,"0"0"-6,0 0-7,-28 0 0,28 0-1,0 0 1,0 28 1,0-28-2,0 0 1,0 0 0,0 0-1,28-28 7,-28 28-6,0-56 18,0 0-12,0 0-6,-28 0 3,28 0-6,0 0 3,0 0 0,0 0 0,0 0 0,0 0 0,0 0 6,28 28 12,0 28-12,0 0 0,0 0-5,-28 0-2,28-28 1,0 28 3,0 0 0,0 0 9,0-28 1,-28-28-7,0 0 6,0 0-5,0 0-6,0 0-1,-28 0 0,28 0-1,0 0 1,0 0-1,0-1 0,-28 1 2,28 0-1,0 0-1,0 0 1,0 0 7,-28 28-8,28-28 13</inkml:trace>
    </iact:actionData>
  </iact:action>
  <iact:action type="add" startTime="102326">
    <iact:property name="dataType"/>
    <iact:actionData xml:id="d35">
      <inkml:trace xmlns:inkml="http://www.w3.org/2003/InkML" xml:id="stk35" contextRef="#ctx0" brushRef="#br2">4566 8965 0,'0'-28'6,"28"28"1,-28 28 130,0 0-126,0 0-2,28 0-3,-28 0 4,0 0-3,28 0-1,-28 0-2,0 0 1,28 0 1,-28 0 1,0 0-2,28 0 1,-28 0 3,28 0-6,0 0 12,0-28-4,0 28-7,0-28 8,1 0-6,-1 0 0,0-28 1,0 28-2,0 0 1,-28-28 1,28 0-2,0 28 1,0-28 1,0 28-2,-28-28 2,28 0-2,0 28 1,-28-28 0,28 28 0</inkml:trace>
    </iact:actionData>
  </iact:action>
  <iact:action type="add" startTime="103238">
    <iact:property name="dataType"/>
    <iact:actionData xml:id="d36">
      <inkml:trace xmlns:inkml="http://www.w3.org/2003/InkML" xml:id="stk36" contextRef="#ctx0" brushRef="#br2">4594 10814 0,'-28'0'10,"28"28"-7,-28-28 13,28 28 27,28-28-38,0 0 7,0 0-1,0 28-5,0-28 0,0 28 0,28 0 0,-28-28 2,28 28-3,-27 0 2,27 0-2,-28 0 1,0-28-1,0 28 1,0 0 3,0 0-4,0 0-1,0 0 3,-28 0-1,28 0 1,-28 0-1,0 0-2,0 0 2,0 0 0,0 0 1,0 0-2,0 0 2,-28-28-2,28 28 2,0 0-2,-28 0 2,28 0 4,-28 0-5,0 0 6,28 0 1,-28-28-8,28 28 1,-28 0 6,28 0 0,-28-28 18</inkml:trace>
    </iact:actionData>
  </iact:action>
  <iact:action type="add" startTime="104031">
    <iact:property name="dataType"/>
    <iact:actionData xml:id="d37">
      <inkml:trace xmlns:inkml="http://www.w3.org/2003/InkML" xml:id="stk37" contextRef="#ctx0" brushRef="#br2">7115 10758 0,'0'0'6,"-28"0"6,28 28-4,-28-28-7,0 0 13,28 28 4,0 0-1,28-28-11,0 0 6,0 28-5,0-28 3,1 0-4,-1 28 0,0-28 0,28 0 0,-28 0 0,0 28 1,0-28-2,28 28 2,-28-28-2,0 28 1,0-28 1,0 28-2,0-28 1,-28 28 1,28 0-1,0-28-1,-28 28 1,0 0 1,28 0-2,-28 0 8,0 0-7,0 0-1,0 0 2,0 0-1,0 0-1,-28 0 2,28 28-1,0-28-1,0 0 1,-28 0 0,28 0 0,-28 0 0,28 0 1,-28 0-2,28 0 1,-28 0 0,28 0 2,-28-28-4,0 28 3,0 0 6,28 0-3,-28-28-3</inkml:trace>
    </iact:actionData>
  </iact:action>
  <iact:action type="add" startTime="105450">
    <iact:property name="dataType"/>
    <iact:actionData xml:id="d38">
      <inkml:trace xmlns:inkml="http://www.w3.org/2003/InkML" xml:id="stk38" contextRef="#ctx0" brushRef="#br2">12466 11038 0,'-56'0'4,"112"0"-4,-112 56 5,28-28 2,0 0-7,0 28 3,28-28 2,-28-28-1,28 28-2,-28 0 2,0-28 6,28 28-2,28-28 28,-28-28-26,28 28-3,0 0-2,0 0 0,0 0-1,0 0 0,0 0 4,0 0-5,0 0 0,0 28 1,0-28 3,0 0-5,-28 28 0,28-28 2,0 28 0,-28 0 0,28-28 1,-28 28-1,28-28-1,-28 28 2,0 0 2,28-28-3,-28 28 0,0 0 0,0 0 4,0 0-4,0 0 0,-28-28 3,28 28-6,0 0 4,-28 0-2,28 0 1,-28 0 1,28 1-1,-28-1 0,0 0-1,28 0 1,-28 0 7,0 0-10,0 0 7,0 0 4,28-56 29,0 0-31,28 0-3</inkml:trace>
    </iact:actionData>
  </iact:action>
  <iact:action type="add" startTime="106209">
    <iact:property name="dataType"/>
    <iact:actionData xml:id="d39">
      <inkml:trace xmlns:inkml="http://www.w3.org/2003/InkML" xml:id="stk39" contextRef="#ctx0" brushRef="#br2">13082 9777 0,'-28'28'20,"28"0"12,-28-28-15,28-28 60,0 0-47,0 56 68,0 0-88,0 0-2,-28 1 2,28-1-1,0 0-3,-28 0-2,28 0 0,-28 0 2,28 0 9,0 0 1,0-56 7,28 0-5,0 0-6,0 0 1,0 0-8,0 0 1,0 0 1,0 28 0,28-29-3,-28 29 4,0 0-4,28 0 2,-28 0 0,28 0 0,-28 0 0,0 29 0,0-1 3,0-28-6,0 28 3,0 0 6</inkml:trace>
    </iact:actionData>
  </iact:action>
  <iact:action type="add" startTime="107541">
    <iact:property name="dataType"/>
    <iact:actionData xml:id="d40">
      <inkml:trace xmlns:inkml="http://www.w3.org/2003/InkML" xml:id="stk40" contextRef="#ctx0" brushRef="#br2">14399 9077 0,'-28'0'6,"28"-28"14,-28 28-9,56 0 21,0 0-16,0 28-9,0 0 5,0-28-7,0 28 2,0 0-1,0-28-1,0 28 1,0-28 1,0 28-1,0-28 0,0 0 1,0 0-2,0 0 7,0-28-7,0 0 7,0 0-4,-28 0-3,28 0 0,-28 0 2,28 0-2,-28 0 1,0 0 6,0 0-5,0 0-1,28 28 0,-28-28-1,0 0 19</inkml:trace>
    </iact:actionData>
  </iact:action>
  <iact:action type="add" startTime="109188">
    <iact:property name="dataType"/>
    <iact:actionData xml:id="d41">
      <inkml:trace xmlns:inkml="http://www.w3.org/2003/InkML" xml:id="stk41" contextRef="#ctx0" brushRef="#br2">11681 13055 0,'-28'0'4,"0"0"7,28 28 7,0 0-6,28 28-7,0-28 4,-28 28-5,56 0 2,-28-28 1,1 28-2,-1 0 1,0 0 1,0-28-2,0 0 0,0 0 5,0-28-8,-28 28 4,28-28 0,-28-28 24,-28 0-17,0-28-7,28 28-1,-28 0 1,0-28 1,28 28-2,-28-28 1,28 28 0,0 0 0,0 0 0,28 0 6,0 28-6,28 0 2,-28 0-4,28 0 2,0 0 0,-28 0 1,28 0-2,0 0 1,-28 0 0,0 0 0</inkml:trace>
    </iact:actionData>
  </iact:action>
  <iact:action type="add" startTime="110299">
    <iact:property name="dataType"/>
    <iact:actionData xml:id="d42">
      <inkml:trace xmlns:inkml="http://www.w3.org/2003/InkML" xml:id="stk42" contextRef="#ctx0" brushRef="#br2">6499 13139 0,'0'0'1,"-28"0"6,28-28 1,-28 28 4,28-28-1,0 56 2,28 0-1,0 0-7,-28 0 2,56 0-1,-28 28-1,0 0 1,28 0 0,-28 0 0,0 0 0,0 0 0,0-28 4,0 0-7,0 0 2,-28 0 2,28 1-2,-28-1 1,28 0 6,-28-56 19,-28 28-25,28-28 0,-28-1 0,28-27 0,-28 28 0,0-28-1,0 0 2,0 28 0,0 0-2,28-28 1,-28 28-1,28 0 7,0 0-5,28 28 5,0-28-7,0 28 2,0 0-1,28-28 0,-28 28 0,28 0 0,-28 0-1,28 0 3</inkml:trace>
    </iact:actionData>
  </iact:action>
  <iact:action type="add" startTime="111937">
    <iact:property name="dataType"/>
    <iact:actionData xml:id="d43">
      <inkml:trace xmlns:inkml="http://www.w3.org/2003/InkML" xml:id="stk43" contextRef="#ctx0" brushRef="#br2">2297 9918 0,'0'0'2,"0"28"4,-28-28 0,0 28 3,0-28-4,28 28 0,-28-28 1,28 28 2,-28-28-1,28 28-4,-28-28 5,28 28-3,0 0 2,-28-28-3,28 28 4,0 0 0,-28-28-4,28 28 0,0 0 4,0 0-4,-28-28 6,28 28-7,0 0 4,0-56 39,0 0-39,0 0 1,28 0-3,-28 0 3,28 0-1,-28 0-6,0-28 4,28 0-1,0 28 4,0-28-5,0 28 3,0 28 0,0-29-2,0 29 1,0 0-2,0 29 0,0-29 2,0 28 1,0 0-5,0-28 4,28 28 0,-27 0 0,-1 0 2,0 0-2,28 0 1,-28-28 0,0 28 0,0 0 1</inkml:trace>
    </iact:actionData>
  </iact:action>
  <iact:action type="add" startTime="113208">
    <iact:property name="dataType"/>
    <iact:actionData xml:id="d44">
      <inkml:trace xmlns:inkml="http://www.w3.org/2003/InkML" xml:id="stk44" contextRef="#ctx0" brushRef="#br2">4314 8265 0,'28'0'86,"0"28"-64,0-28-11,0 0-4,0 28 1,0-28 3,28 28-6,-28 0 0,0 0 0,0-28 1,0 28-1,0 0 1,0-28-1,-28 28 1,28-28 0,-28 28 2,28-28-4,-28 28 2,28 0 1,-28 0 4,0 0-5,0 0 0,0 0 7,0 0-7,0 0-1,0 0 1,0 0 3,-28-28-6,28 28 3,0 0 0,-28-28 0,28 28 0,-28-28 0,28 28 0,-28 0 6,28 0-3,0 0 1</inkml:trace>
    </iact:actionData>
  </iact:action>
  <iact:action type="add" startTime="133758">
    <iact:property name="dataType"/>
    <iact:actionData xml:id="d45">
      <inkml:trace xmlns:inkml="http://www.w3.org/2003/InkML" xml:id="stk45" contextRef="#ctx0" brushRef="#br2">18628 7032 0,'-28'0'33,"56"0"-15,-28-28 37,0 0-18,-28 28-21,28-28-11,0 0 7,0 0 0,0 0 1,0 0 5,0 56 31,0 0-33,0 0-3,28-28-8,-28 28 1,0 0 1,0 0 5,0 0-1,0-56 76,0 0-75,-28 28-6,28-28 0,0 0 4,-28 28 37,28 28-34,0 0 10,28-28-11</inkml:trace>
    </iact:actionData>
  </iact:action>
  <iact:action type="add" startTime="137452">
    <iact:property name="dataType"/>
    <iact:actionData xml:id="d46">
      <inkml:trace xmlns:inkml="http://www.w3.org/2003/InkML" xml:id="stk46" contextRef="#ctx0" brushRef="#br3">18600 6864 0,'0'-28'11,"0"56"86,0 0-84,0 0 1,0 0-7,0 0-2,0 0 5,0 0-4,0 0 2,0 0 2,0 0-4,28-28-1,-28 28 10,0 0 7</inkml:trace>
    </iact:actionData>
  </iact:action>
  <iact:action type="add" startTime="138037">
    <iact:property name="dataType"/>
    <iact:actionData xml:id="d47">
      <inkml:trace xmlns:inkml="http://www.w3.org/2003/InkML" xml:id="stk47" contextRef="#ctx0" brushRef="#br3">18600 7452 0,'28'0'13,"-56"28"26,28 0-21,-28-28-12,28 28 6,0 0 0,0 0 0,0 0 0,0 0-4,0 0 3,0 0-4,0 0 3,0 0 8</inkml:trace>
    </iact:actionData>
  </iact:action>
  <iact:action type="add" startTime="138517">
    <iact:property name="dataType"/>
    <iact:actionData xml:id="d48">
      <inkml:trace xmlns:inkml="http://www.w3.org/2003/InkML" xml:id="stk48" contextRef="#ctx0" brushRef="#br3">18656 7900 0,'0'28'10,"0"0"9,0 1-2,-28-1 0,28 0-5,0 0 6,0 0-6,0 0 7,0 0-8,0 0 13,0 0-5,0 0 4</inkml:trace>
    </iact:actionData>
  </iact:action>
  <iact:action type="add" startTime="138979">
    <iact:property name="dataType"/>
    <iact:actionData xml:id="d49">
      <inkml:trace xmlns:inkml="http://www.w3.org/2003/InkML" xml:id="stk49" contextRef="#ctx0" brushRef="#br3">18628 8517 0,'0'0'1,"0"28"31,0 0-13,0 0-7,0 0 11,28-28-17,-28 28 25,0 0-1,-28-28-19</inkml:trace>
    </iact:actionData>
  </iact:action>
  <iact:action type="add" startTime="139368">
    <iact:property name="dataType"/>
    <iact:actionData xml:id="d50">
      <inkml:trace xmlns:inkml="http://www.w3.org/2003/InkML" xml:id="stk50" contextRef="#ctx0" brushRef="#br3">18656 9049 0,'0'0'2,"-28"28"14,28 0-5,0 0 13,28-28-13,-28 28-5,0 0 6,0 0 6,0 0 6,0 0 0,0 0 2</inkml:trace>
    </iact:actionData>
  </iact:action>
  <iact:action type="add" startTime="139747">
    <iact:property name="dataType"/>
    <iact:actionData xml:id="d51">
      <inkml:trace xmlns:inkml="http://www.w3.org/2003/InkML" xml:id="stk51" contextRef="#ctx0" brushRef="#br3">18656 9609 0,'0'28'8,"0"0"0,0 0 3,0 0 1,0 0 1,0 0 5,0 0-1,0 0 2,28-28-8,-28 28 13,0 1 0</inkml:trace>
    </iact:actionData>
  </iact:action>
  <iact:action type="add" startTime="140111">
    <iact:property name="dataType"/>
    <iact:actionData xml:id="d52">
      <inkml:trace xmlns:inkml="http://www.w3.org/2003/InkML" xml:id="stk52" contextRef="#ctx0" brushRef="#br3">18684 10366 0,'0'0'6,"0"28"-3,0 0 11,0 0-3,28-28-7,-28 28 0,0 0 7,29-28-5,-29 28 0,0 0 1,0 0 16,0 0-4,0 0 4,0 0 2</inkml:trace>
    </iact:actionData>
  </iact:action>
  <iact:action type="add" startTime="140478">
    <iact:property name="dataType"/>
    <iact:actionData xml:id="d53">
      <inkml:trace xmlns:inkml="http://www.w3.org/2003/InkML" xml:id="stk53" contextRef="#ctx0" brushRef="#br3">18600 11234 0,'0'0'6,"0"28"-1,0 0 7,28 0-1,-28 0 7,0 0 0,0 0-6,0 0 0,0 0 6,0 0-5,0 0-2</inkml:trace>
    </iact:actionData>
  </iact:action>
  <iact:action type="add" startTime="140783">
    <iact:property name="dataType"/>
    <iact:actionData xml:id="d54">
      <inkml:trace xmlns:inkml="http://www.w3.org/2003/InkML" xml:id="stk54" contextRef="#ctx0" brushRef="#br3">18656 11907 0,'-28'28'4,"28"0"5,-28-28-4,28 28 6,0 0 2,28 0 10,-28 0-11,28 0 0,-28 0 1,0 0-8,0 0 7,0 0 1,0 0-2,0 0 1</inkml:trace>
    </iact:actionData>
  </iact:action>
  <iact:action type="add" startTime="141087">
    <iact:property name="dataType"/>
    <iact:actionData xml:id="d55">
      <inkml:trace xmlns:inkml="http://www.w3.org/2003/InkML" xml:id="stk55" contextRef="#ctx0" brushRef="#br3">18544 12775 0,'0'28'6,"0"-56"-5,0 84 6,0-28 4,28-28 2,-28 28-5,0 0 8,28-28-11,-28 28 1,0 0 13,0 0-2</inkml:trace>
    </iact:actionData>
  </iact:action>
  <iact:action type="add" startTime="141340">
    <iact:property name="dataType"/>
    <iact:actionData xml:id="d56">
      <inkml:trace xmlns:inkml="http://www.w3.org/2003/InkML" xml:id="stk56" contextRef="#ctx0" brushRef="#br3">18684 13307 0,'0'28'7,"0"0"2,0-84-9,0 140 6,0-56 4,0 0-4,0 0 0,0 0-1,28 0 6,-28 0 7,29-28-6</inkml:trace>
    </iact:actionData>
  </iact:action>
  <iact:action type="add" startTime="141567">
    <iact:property name="dataType"/>
    <iact:actionData xml:id="d57">
      <inkml:trace xmlns:inkml="http://www.w3.org/2003/InkML" xml:id="stk57" contextRef="#ctx0" brushRef="#br3">18741 13728 0,'0'28'5,"0"-56"-5,0 84 11,0-28-1,0 0 2,0 0 0,0-56 23</inkml:trace>
    </iact:actionData>
  </iact:action>
  <iact:action type="add" startTime="145236">
    <iact:property name="dataType"/>
    <iact:actionData xml:id="d58">
      <inkml:trace xmlns:inkml="http://www.w3.org/2003/InkML" xml:id="stk58" contextRef="#ctx0" brushRef="#br3">15407 2746 0,'0'-28'13,"28"28"37,-28 28-42,-28-28 21,28 28-19,-28-28 9,28 28-13,0 0 7,0 0-2,-28 0-6,28 0 1,-28 0 5,28 0-9,0 0 4,-28 0 0,0 0 0,28 0 0,-28 0-1,0-28 2,28 28-2,-28-28 1,28 28 1,-28-28-2,0 0 1,0 0 12,28-28-12,-28 0 6,28 0 1,0 0-2,0 0-5,0 0 0,0 0 6,0 0-4,28 0 3,-28 0 0,28 28-5,0 0 0,0-28 7,0 28-2,0 28 1,0 0 0,0 0 1,0 0-3,-28 0-3,28 0-3,0 0 2,-28 0-3,0 0 3,28 0-1,-28 28 1,0-28 0,0 0 0,28 0 0,-28 0 0,0 0 0,0 0 4,0 0-8,0 0 4,0 0 6,0 0 13,0-56 4,-28 0 1</inkml:trace>
    </iact:actionData>
  </iact:action>
  <iact:action type="add" startTime="146141">
    <iact:property name="dataType"/>
    <iact:actionData xml:id="d59">
      <inkml:trace xmlns:inkml="http://www.w3.org/2003/InkML" xml:id="stk59" contextRef="#ctx0" brushRef="#br3">15631 3082 0,'0'28'27,"0"0"-2,28-28 11,0 0-19,-28-28-11,28 28 0</inkml:trace>
    </iact:actionData>
  </iact:action>
  <iact:action type="add" startTime="146470">
    <iact:property name="dataType"/>
    <iact:actionData xml:id="d60">
      <inkml:trace xmlns:inkml="http://www.w3.org/2003/InkML" xml:id="stk60" contextRef="#ctx0" brushRef="#br3">15687 3278 0,'-28'0'6,"28"28"4,28-28 33,0-28-25,0 0 6</inkml:trace>
    </iact:actionData>
  </iact:action>
  <iact:action type="add" startTime="156278">
    <iact:property name="dataType"/>
    <iact:actionData xml:id="d61">
      <inkml:trace xmlns:inkml="http://www.w3.org/2003/InkML" xml:id="stk61" contextRef="#ctx0" brushRef="#br3">16163 2830 0,'-28'28'11,"28"-56"42,0 0-33,28 28 8,-28-28-20,28 28 14,-28-28-15,28 28 4,0 0 2,-28 28-7,28-28 5,-28 28-4,0 0-2,0 0 8,0 0-8,0 0 1,0 0 0,0 0 1,0 0 4,-28 0-5,28 0 6,0-56 42,28 28-42,-28-28-5,28 28 6,-28-28-8,28 28 0,0 0 7,-28 28 13,28-28-20,-28 28 1,0 0 1,0 0-2,0 0 2,0 0 4,-28 0-4,28 0 1,-28 0 1,28 0 3,-28-28-6,28 28 0,-28-28 6,0 0 12,28-28 18,0 0-24</inkml:trace>
    </iact:actionData>
  </iact:action>
  <iact:action type="add" startTime="157014">
    <iact:property name="dataType"/>
    <iact:actionData xml:id="d62">
      <inkml:trace xmlns:inkml="http://www.w3.org/2003/InkML" xml:id="stk62" contextRef="#ctx0" brushRef="#br3">16444 2858 0,'28'-28'3,"-28"56"30,0 0-21,0 0 1,0 0-7,0 0 0,0 0-1,0 0 1,0 0 0,28 0 0,-28 0 1,28 0 4,0-28 8,0 0-7,0 0-1,0 0 1,0-28 6,-28 0-6,28 28-6,-28-28 0,0 0 0,0 0 3,-28 0 0,28 0 0,0 0-6,-28 0 3,0 0 0,0 0 6,0 28-6,0 0 6,0 0-6,0 0 0,0 0 6,0 0 0,28-28 36</inkml:trace>
    </iact:actionData>
  </iact:action>
  <iact:action type="add" startTime="157479">
    <iact:property name="dataType"/>
    <iact:actionData xml:id="d63">
      <inkml:trace xmlns:inkml="http://www.w3.org/2003/InkML" xml:id="stk63" contextRef="#ctx0" brushRef="#br3">16556 2634 0,'0'28'63,"28"-28"-50,-28 28-1,28-28 6,0 0 1,0 0-8,0 0 7,-28-28 1,0 0-6,0 0-3,-28 0 2,0 28 0,0 0 1,0 0-2,0 0 0,28 28 8,-28-28-2</inkml:trace>
    </iact:actionData>
  </iact:action>
  <iact:action type="add" startTime="158076">
    <iact:property name="dataType"/>
    <iact:actionData xml:id="d64">
      <inkml:trace xmlns:inkml="http://www.w3.org/2003/InkML" xml:id="stk64" contextRef="#ctx0" brushRef="#br3">17172 2942 0,'0'0'4,"-28"0"4,0 0-3,0 28 9,56-28 28,0 0-23,0 0-7,0-28-8,0 28 2,0 0 0,-28-28 0,28 28 1,0 0-2,0-28 1,0 28 1,0 0 10,-56 0 52,0 0-48</inkml:trace>
    </iact:actionData>
  </iact:action>
  <iact:action type="add" startTime="158450">
    <iact:property name="dataType"/>
    <iact:actionData xml:id="d65">
      <inkml:trace xmlns:inkml="http://www.w3.org/2003/InkML" xml:id="stk65" contextRef="#ctx0" brushRef="#br3">17200 2746 0,'0'0'2,"-28"0"2,28-28 1,0 56 36,0 0-29,28-28-4,-28 28-4,28 0 2,-28 0 0,28 0 0,-28 28 0,0-28 0,0 0 0,28 28 0,-28-28 0,0 28 2,0-28-4,0 0 2,0 0 6,0 0-6,0-56 44,0 0-39,0 0 2,0 0-2,28 28-2,-28-28-7</inkml:trace>
    </iact:actionData>
  </iact:action>
  <iact:action type="add" startTime="158834">
    <iact:property name="dataType"/>
    <iact:actionData xml:id="d66">
      <inkml:trace xmlns:inkml="http://www.w3.org/2003/InkML" xml:id="stk66" contextRef="#ctx0" brushRef="#br3">17536 2774 0,'0'0'3,"0"-28"-1,0 0 9,0 56 20,0 0-20,0 0-5,0 0 6,0 28-6,0-28 0,0 0 1,28 0-2,-28 0 2,0 0-2,28-28 1,-28 28 0,28 0 0,0-28 6,0 0 0,0 0 2,0-28 2,0 0-4,-28 0 0,0 0-6,0 0 6,0 0 6,-28 28-6,0 0 0,0 0 0,28 28-4,-28-28-4,28 28 2,-28-28 0,0 28 0,28 0 0,-28 0 6,28 0 0,28-56 30</inkml:trace>
    </iact:actionData>
  </iact:action>
  <iact:action type="add" startTime="159354">
    <iact:property name="dataType"/>
    <iact:actionData xml:id="d67">
      <inkml:trace xmlns:inkml="http://www.w3.org/2003/InkML" xml:id="stk67" contextRef="#ctx0" brushRef="#br3">17816 2578 0,'28'0'5,"-28"28"9,0 0-2,0 0-7,0 0 2,0 0-1,28 0-1,-28 0 1,28 0 4,-28 0-8,28-28 4,0 28 0,0-28 1,0 28-2,0 0 7,0-28-6,0 0 1,0 0 4,-28-28-4,28 28-2,-28-28 7,0 0 1,0 0-8,0 0 1,0 0 0,-28 28 0,28-28 1,-28 0-2,0 0 1,0 28 0,0-28 0,0 28 1,0-28-1,0 28-1,0 0 2,0 0-2,0 0 1,0 0 6,0 0 0</inkml:trace>
    </iact:actionData>
  </iact:action>
  <iact:action type="add" startTime="159752">
    <iact:property name="dataType"/>
    <iact:actionData xml:id="d68">
      <inkml:trace xmlns:inkml="http://www.w3.org/2003/InkML" xml:id="stk68" contextRef="#ctx0" brushRef="#br3">17956 2298 0,'-28'0'10,"28"28"8,0 0 1,28 0-7,0-28 1,0 28-7,0-28 4,0 0-3,0 0 4,-28-28-4,0 0 11,0 0-7,0 0-5,-28 0 8,28-1-9,-28 1 1,0 28 0,28-28-1,-28 28 3,0 0 0,0 0-6,0 0 5,0 28-2,0-28 1,0 28 0,0 1 1</inkml:trace>
    </iact:actionData>
  </iact:action>
  <iact:action type="add" startTime="161817">
    <iact:property name="dataType"/>
    <iact:actionData xml:id="d69">
      <inkml:trace xmlns:inkml="http://www.w3.org/2003/InkML" xml:id="stk69" contextRef="#ctx0" brushRef="#br3">15855 4118 0,'28'0'9,"0"0"55,0 0-43,0 0-18,-28-28 3,28 28 2,0 0-3,0-28 7,0 28-1</inkml:trace>
    </iact:actionData>
  </iact:action>
  <iact:action type="add" startTime="162130">
    <iact:property name="dataType"/>
    <iact:actionData xml:id="d70">
      <inkml:trace xmlns:inkml="http://www.w3.org/2003/InkML" xml:id="stk70" contextRef="#ctx0" brushRef="#br3">15967 4399 0,'-28'0'21,"56"-28"24,0 28-31,0-28-7,0 28 0,-28-28 1,28 28-2,0-28-1</inkml:trace>
    </iact:actionData>
  </iact:action>
  <iact:action type="add" startTime="162452">
    <iact:property name="dataType"/>
    <iact:actionData xml:id="d71">
      <inkml:trace xmlns:inkml="http://www.w3.org/2003/InkML" xml:id="stk71" contextRef="#ctx0" brushRef="#br3">16303 4062 0,'0'0'3,"28"0"7,-28-28-5,0 0 9,0 0-6,0 0 2,0 0-3,0 0 4,-28 0-5,0 28 8,0 0-4,0 0-4,0 28 7,0 0-8,0 0 1,0 0 6,28 28-6,0-28 0,0 0 1,0 0-1,0 0-1,0 1 7,28-29-6,0 28 2,0-28 2,0 0 2,-28-28-6,28 28 0,-28-29 3,28 29-5,-28-28 1,0 0 1,28 0 0,-28 0 0,0 0 1,0 0 4,0 0-2,28 28-6,-28-28 9,0 56 12,0 0-5,0 0-13,0 0-1,28 28 2,-28-28-2,0 29 1,28-1 0,-28 0 0,0-28 1,29 28-2,-29 0 1,0-28 1,0 0 0,0 0-2,28 0 0,-28 0 1,0 0 0,0-56 61,0 0-62,0 0 7</inkml:trace>
    </iact:actionData>
  </iact:action>
  <iact:action type="add" startTime="163101">
    <iact:property name="dataType"/>
    <iact:actionData xml:id="d72">
      <inkml:trace xmlns:inkml="http://www.w3.org/2003/InkML" xml:id="stk72" contextRef="#ctx0" brushRef="#br3">16444 4006 0,'0'0'4,"0"28"32,0 0-32,0 0 4,0 0-3,0 0 0,0 29 0,28-29 2,-28 0-1,28 28 0,-28-28 0,28 0-1,0-28 1,-28 28 1,28-28-2,0 0 1,0 0 6,0 0 0,-28-28-6,28 28 0,-28-28 2,0 0-4,0 0 2,0 0 0,0 0 1,0 0-2,0 0 1,-28-1 0,0 1 6,0 0-6,0 0 4,0 28-7,0 0 2,0-28 2,-28 28-2,28 0 1,-1 0 0,1 0 0,0 0 6,0 0-6</inkml:trace>
    </iact:actionData>
  </iact:action>
  <iact:action type="add" startTime="163586">
    <iact:property name="dataType"/>
    <iact:actionData xml:id="d73">
      <inkml:trace xmlns:inkml="http://www.w3.org/2003/InkML" xml:id="stk73" contextRef="#ctx0" brushRef="#br3">16528 3586 0,'0'0'3,"-28"28"7,28 0-2,0 0-2,0 0 1,0 0-3,0 0 4,28 0 2,-28 0-3,28-28 0,0 28 3,0-28-4,0 0 6,-28-28-4,0 0 2,0 0-3,-28 0 5,0 0-7,0 0 7,0 28-6,0-28 0,0 28 0,0 0 0,0 0 0,-1 0 1,1 0 6,28 28-9</inkml:trace>
    </iact:actionData>
  </iact:action>
  <iact:action type="add" startTime="167279">
    <iact:property name="dataType"/>
    <iact:actionData xml:id="d74">
      <inkml:trace xmlns:inkml="http://www.w3.org/2003/InkML" xml:id="stk74" contextRef="#ctx0" brushRef="#br3">19861 6080 0,'0'-29'6,"-28"58"16</inkml:trace>
    </iact:actionData>
  </iact:action>
  <iact:action type="add" startTime="170338">
    <iact:property name="dataType"/>
    <iact:actionData xml:id="d75">
      <inkml:trace xmlns:inkml="http://www.w3.org/2003/InkML" xml:id="stk75" contextRef="#ctx0" brushRef="#br4">19833 6080 0,'-28'0'202,"28"28"-171,0 0 0,0 0-10,0 0-4,0 0 1,0 0 13,0 0 10</inkml:trace>
    </iact:actionData>
  </iact:action>
  <iact:action type="add" startTime="171093">
    <iact:property name="dataType"/>
    <iact:actionData xml:id="d76">
      <inkml:trace xmlns:inkml="http://www.w3.org/2003/InkML" xml:id="stk76" contextRef="#ctx0" brushRef="#br4">19833 6220 0,'0'28'37,"0"0"-22,0 0 3,0 0-6,0 0 5,28 0-14,-28 0 7,0 0 1,0 0-5,0 0 12,0 0 7,0 0 55</inkml:trace>
    </iact:actionData>
  </iact:action>
  <iact:action type="add" startTime="171921">
    <iact:property name="dataType"/>
    <iact:actionData xml:id="d77">
      <inkml:trace xmlns:inkml="http://www.w3.org/2003/InkML" xml:id="stk77" contextRef="#ctx0" brushRef="#br4">19805 6248 0,'0'28'22,"0"0"-3,0 0-9,0 0-4,0 0 7,0 0-8,0 0 1,0 0 6,0 0-6,0 0 1,0 0 4,0 0 1</inkml:trace>
    </iact:actionData>
  </iact:action>
  <iact:action type="add" startTime="172330">
    <iact:property name="dataType"/>
    <iact:actionData xml:id="d78">
      <inkml:trace xmlns:inkml="http://www.w3.org/2003/InkML" xml:id="stk78" contextRef="#ctx0" brushRef="#br4">19833 6276 0,'0'28'10,"0"0"8,0 0-2,0 0-3,0 0 4,0 0-5,0 0 1,0 0-2,0 0 1,0 0 0,0 0 0,0 0 0,0 0 0,0 0 1,0 0-2,0 0 7,0 0-6,0 0 1,0 0-2,0 0 2,0 0-2,0 0 1,0 0 7,0 0-2,0 0-4,0 0 5,0 0-1,0 0 7,0 0-6,0 0-6,0 0 6,0 0 1,0 0 4,28-28-11,-28 28 0,0 0 6,0 0-5,0 0 10,0 0-5,0 0 6,0 0 0,0 0-6,0 0 1,0 0-2,28-28-11,-28 28 7,0 0 16,0 0 1,0 0-11,0 0-2,0 0 1,0 0 8,0 0-10,0 0 9,0 0-1,0 0-7,0 0 8,0 0-2,0 0 1,0 0-6,0 0 7,0 0-2,0 1 2,0-1 4,0 0-10,0 0 4,0 0-5,0 0 12,0 0 0,0 0-6,0 0 1,0 0 10,0 0 11,0 0 12,0 0-12,0 0-10,0 0 16,0 0-5,-28-28 125,28-28-159,-28 0 3</inkml:trace>
    </iact:actionData>
  </iact:action>
  <iact:action type="add" startTime="174223">
    <iact:property name="dataType"/>
    <iact:actionData xml:id="d79">
      <inkml:trace xmlns:inkml="http://www.w3.org/2003/InkML" xml:id="stk79" contextRef="#ctx0" brushRef="#br4">19833 8321 0,'0'0'2,"0"28"21,0-56 29,0 0-28,0 0-6,0 0-5,0 0 4,0 0-11,0 0 7,0 0-8,0 0 7,0 0-6,-28 28 0,28-28 0,0 0 0,0 0 6,-28-1-3,28 1 0,0 0-3,0 0 0,-28 28 0,28-28 0,0 0 1,0 0 4,0 0-3,0 0 2,0 0 2,0 0-5,0 0 4,0 0 1,0 0 0,0 0 0,0 0 6,0 0 0,0 0 12,0 0-12,0 0 1,0 0-1,0 0-1,0 0 33</inkml:trace>
    </iact:actionData>
  </iact:action>
  <iact:action type="add" startTime="175262">
    <iact:property name="dataType"/>
    <iact:actionData xml:id="d80">
      <inkml:trace xmlns:inkml="http://www.w3.org/2003/InkML" xml:id="stk80" contextRef="#ctx0" brushRef="#br4">19889 6051 0,'0'29'22,"0"-1"-4,0 0 0,0 0-6,0 0 1,0 0-8,0 0 1,0 0 7,0 0-8,0 0 1,0 0 0,0 0 2,0 0-4,0 0 2,0 0 0,0 0 0,0 0 0,0 0 0,0 0 0,0 0 0,0 0 0,0 0 2,0 0-4,0 0 2,0 0 0,0 0 0,0 0 0,0 0 0,0 0 0,0 0 0,0 0 0,0 0 2,0 0-4,0 0 2,0 0 6,0 0-6,0 0 0,0 0 0,0 0 0,28 0 2,-28 0-2,0 0-2,0 0 2,0 0 1,0 0-2,0 0 1,0 0 0,0 0 0,0 0 6,0 0-5,0 0-2,28 0 7,-28 0-6,0 0 6,0 0-4,0 0 2,0 0-3,0 0 4,0 0 1,0 0-6,0 0 8,0 0-10,0 0 10,0 0-10,0 0 9,0 0-7,0 0 5,0 0-5,28 1 6,-28-1 0,0 0 0,0 0 8,0 0-10,0 0 2,0 0 0,0 0 10,0 0-11,-28 0-2,28 0 10,0 0-2,0 0 1,0 0 0,0 0 7,0 0-2,-28-28-16,28 28 4,0 0 7,0 0 0,0 0 13,0-56 54,0 0-73,0 0-1</inkml:trace>
    </iact:actionData>
  </iact:action>
  <iact:action type="add" startTime="176311">
    <iact:property name="dataType"/>
    <iact:actionData xml:id="d81">
      <inkml:trace xmlns:inkml="http://www.w3.org/2003/InkML" xml:id="stk81" contextRef="#ctx0" brushRef="#br4">19861 8321 0,'0'28'11</inkml:trace>
    </iact:actionData>
  </iact:action>
  <iact:action type="add" startTime="180012">
    <iact:property name="dataType"/>
    <iact:actionData xml:id="d82">
      <inkml:trace xmlns:inkml="http://www.w3.org/2003/InkML" xml:id="stk82" contextRef="#ctx0" brushRef="#br4">18712 8461 0,'29'0'9,"-29"28"3,-29-28 11,29-28 73,0 0-65,0 0-13,0 0-4,-28 28-7,28-28 1,0 0-2,0 0 7,0 0-2,0 0 12,0 56 9,0 0-15,0 0-5,0 0-6,0 0 7,0 0-8,0 0 1,0 0 0,0 0 0,0 0 0,0 0 6,0 0-6,0 0 7,0-56 53,0 0-55,0 0 1,0 0-6,0 0 1,0 0 4,0 0-2,-28 0 1,28 0 2,-28 28 5,28 28 13,28-28-23,-28 28-2,0 0 1,0 0 6,0 0 0,28 0-3,-28 0 0</inkml:trace>
    </iact:actionData>
  </iact:action>
  <iact:action type="add" startTime="184704">
    <iact:property name="dataType"/>
    <iact:actionData xml:id="d83">
      <inkml:trace xmlns:inkml="http://www.w3.org/2003/InkML" xml:id="stk83" contextRef="#ctx0" brushRef="#br4">18853 8853 0,'0'28'11,"0"-56"20,28 28-18,0 0 10,0 0 54,0 0-69,0 0 1,0-28 6,0 28-6,28 0-2,-28-28-4,0 28 2,0 0 3,0 0-1,0 0-1,-28-28 0,28 28 0,0 0 6,0 0-6,0 0 3,-28-28-6,28 28 3,0 0 1,0 0 4,0 0 1,0 0-6,0 0 7,0 0-7,0 0 5,0 0-5,-28 28 0,28-28 0,0 0 6,0 0 6,0 0 0,0 0 6,0 0 6,0 0 19,0 0 23,-56 0-36,0 0-12</inkml:trace>
    </iact:actionData>
  </iact:action>
  <iact:action type="add" startTime="185436">
    <iact:property name="dataType"/>
    <iact:actionData xml:id="d84">
      <inkml:trace xmlns:inkml="http://www.w3.org/2003/InkML" xml:id="stk84" contextRef="#ctx0" brushRef="#br4">19637 8573 0,'0'0'2,"-28"0"25,56 0 8,0 0-17,-28 28-12,28-28 0,0 28 6,0-28-6,0 28 6,0-28-6,-28 28 2,28-28-4,0 28 8,0-28-6,-28 28 0,28-28 0,-28 28 0,0 0 6,0 0 1,0 0-8,0 0 1,0 0 0,-28 0 0,0 0 0,28 0 0,-28-28 0,0 28 0,0 0 0,0-28 6,0 28-6,0-28 0,0-28 0,0 28 8,0-28-10</inkml:trace>
    </iact:actionData>
  </iact:action>
  <iact:action type="add" startTime="186650">
    <iact:property name="dataType"/>
    <iact:actionData xml:id="d85">
      <inkml:trace xmlns:inkml="http://www.w3.org/2003/InkML" xml:id="stk85" contextRef="#ctx0" brushRef="#br4">18909 8741 0,'0'-28'68,"-28"28"50,28-28-112,-28 28 37,0 28-13,0-28-27,28 28 8,0 0 0,-28 0 1,28 0 1,0 0-8,0 0 7,-28 0-6,28 0 6,0 0 6,0 0 18,28-28 7,0 0-26,0 0 2,0 0-13,0 0 6,0 0-5,0 0 3,0 0-4,0 0 6,0 0 7</inkml:trace>
    </iact:actionData>
  </iact:action>
  <iact:action type="add" startTime="187493">
    <iact:property name="dataType"/>
    <iact:actionData xml:id="d86">
      <inkml:trace xmlns:inkml="http://www.w3.org/2003/InkML" xml:id="stk86" contextRef="#ctx0" brushRef="#br4">19385 9077 0,'0'0'2,"0"-28"8,0 56 25,-28-28-29,28 28 0,0 0 1,0 0-2,0 0 1,-28 0 0,28 0 0,0 0 0,-28 0 0,28 0 0,0 0 0,-28 0 0,0-28 0,28 28 0,-28-28 0,28 28 1,-28-28-2,0 0 1,0 0 2,0-28 3,0 28-6,28-28 2,-28 28-2,28-28 1,0 0 3,-28 0-6,28 0 4,0 0-2,0 0 1,0 0 0,28 0 6,0 0 0,0 28 1,0 0-2,0 28-5,0 0 6,0-28-5,-28 28-2,28 0 1,-28 0 0,28 0 0,-28 28 0,0-28 0,0 0 1,0 0-2,0 0 8,0 0-8,0 0 7,0 0 6,-28-28 7,28-28 36</inkml:trace>
    </iact:actionData>
  </iact:action>
  <iact:action type="add" startTime="188119">
    <iact:property name="dataType"/>
    <iact:actionData xml:id="d87">
      <inkml:trace xmlns:inkml="http://www.w3.org/2003/InkML" xml:id="stk87" contextRef="#ctx0" brushRef="#br4">19385 9217 0,'28'0'21,"0"0"4,-28-28-13,28 28-3,0 0 2,0-28-2,0 28 4</inkml:trace>
    </iact:actionData>
  </iact:action>
  <iact:action type="add" startTime="188364">
    <iact:property name="dataType"/>
    <iact:actionData xml:id="d88">
      <inkml:trace xmlns:inkml="http://www.w3.org/2003/InkML" xml:id="stk88" contextRef="#ctx0" brushRef="#br4">19497 9273 0,'0'28'5,"-28"-28"18,56 0 13,-28-28-30,28 28 6,-28-28-6,28 28 12</inkml:trace>
    </iact:actionData>
  </iact:action>
  <iact:action type="add" startTime="189525">
    <iact:property name="dataType"/>
    <iact:actionData xml:id="d89">
      <inkml:trace xmlns:inkml="http://www.w3.org/2003/InkML" xml:id="stk89" contextRef="#ctx0" brushRef="#br4">19917 6220 0,'0'0'4,"0"-28"12,-28 28 31,28 28 80,0 0-118,0 0-2,0 28-2,0-28 4,0 0-1,0 28 0,0 0-6,0-28 1,28 28 1,-28 0 1,0-28 1,0 28-1,0 0 1,0-28 0,0 28 0,0 0 1,0-28-2,0 28 1,0 0 0,0-28 1,28 28 0,-28-28-3,0 28 1,0-28 4,0 0-5,0 0 2,0 28 2,0-28 0,0 0-6,0 0 4,0 0 0,0 0 0,0 0 0,0 0 2,0 0-4,0 0 2,28 0 0,-28 0 0,0 0 0,0 0 0,0 0 0,0 28 0,0-28 0,0 0 2,0 0-4,0 0 2,0 0 2,0 1-3,0-1 6,0 0-5,28 0 0,-28 0 8,0 0-10,0 0 2,0 0 6,0 0 0,0 0 0,0 0 1,-28 0 4,28 0-5,0 0 7,0 0 4,0 0-5,0 0 1,0 0 11,-28-28 78</inkml:trace>
    </iact:actionData>
  </iact:action>
  <iact:action type="add" startTime="196373">
    <iact:property name="dataType"/>
    <iact:actionData xml:id="d90">
      <inkml:trace xmlns:inkml="http://www.w3.org/2003/InkML" xml:id="stk90" contextRef="#ctx0" brushRef="#br4">22662 6108 0,'0'28'7,"0"-56"50,-28 28-4,28-28-42,0 56 81,0-56-44,0 56-5,0 0 4,0 0-23,0 0 6,0 0-12,0 0 38,0 0-33,0 0 5,0 0 3,28-28-23,-28 28 7,0 0 19,0 0-13,0 0 2,0 0 1,0 0 6,0 0-5,0 0-2,28 0 1,-28 0 0,0 0 0,0 0-6,0 0 0,0 0 6,0 0-6,0 0 6,0 0 0,0 0-4,-28-28-14,28 28 11,0 0 6,0 0 2,0 0-14,0 0 8,0 0 4,0 0-5,-28-28-12,28 28 6,0 0 6,0 0-6,0 0 15,0 0-12,0 0 3,0 0 7,28-28-8,-28 28-11,0 0 13,0 0-2,0 0 1,0 0 7,0 0-2,0 0-5,0 0 1,0 0-8,0 0 7,28-28 7,-28 28-14,0 0 13,0 0-6,0 0 6,0 0-6,0 0 6,28-28-12,-28 28-6,0 0 12,0 0 6,0 0-6,0 0 6,0 0-6,0 0 7,0 0-8,0 0 1,0 0 13,0 1-1,0-1-13,0 0 7,0 0 6,0 0-6,0 0 0,0 0 2,0 0-3,0 0 0,0 0 2,0 0 10,0 0 19,0 0-6,0 0 50,-28-28-92,56-28 101</inkml:trace>
    </iact:actionData>
  </iact:action>
  <iact:action type="add" startTime="200746">
    <iact:property name="dataType"/>
    <iact:actionData xml:id="d91">
      <inkml:trace xmlns:inkml="http://www.w3.org/2003/InkML" xml:id="stk91" contextRef="#ctx0" brushRef="#br4">25351 6136 0,'28'0'16,"-28"-28"-8,28 28 12,-28 28 124,0 0-128,0 0-2,28 0 4,-28 0-12,0 0 6,0 0 0,0 0 0,0 0 0,0 0-6,0 0 6,0 0 1,0 0-2,0 0 7,28 0-6,-28 0 1,0 0 5,0 0-6,0 0-1,0 0 7,0 0-6,0 0 0,28-28-5,-28 28 4,0 0 1,0 0 6,0 0-5,0 0-2,0 0 7,0 0-6,0 0 0,0 0 2,0 0-4,0 0 2,0 0 1,0 0-2,0 0 1,0 0 9,-28 0-12,28 0 4,0 0-1,0 0-1,0 0 9,0 0-3,0 0-4,-28-28-3,28 28-4,0 0 12,0 0-6,0 0 6,0 0 0,0 0-6,-28-28-4,28 28 2,0 0 8,0 0 0,0 0-5,0 0 5,0 0-7,0 0 8,0 0-6,0 0 3,0 0-3,0 0 5,0 0 0,28 0 0,-28 0-7,0 0 8,0 0-7,0 1 7,0-1-2,0 0 0,0 0 1,0 0 7,0 0-8,0 0 1,0 0 0,0 0 0,0 0 0,0 0 1,0 0-2,0 0 7,0 0-5,0 0 16,-28-28 20,28-28 22</inkml:trace>
    </iact:actionData>
  </iact:action>
  <iact:action type="add" startTime="203083">
    <iact:property name="dataType"/>
    <iact:actionData xml:id="d92">
      <inkml:trace xmlns:inkml="http://www.w3.org/2003/InkML" xml:id="stk92" contextRef="#ctx0" brushRef="#br4">28181 6108 0,'0'0'6,"0"-28"1,0 56 19,0 0 86,0 0-84,0 0-12,0 0-8,0 0 3,0 0 0,0 0 2,0 0-2,0 0 1,0 0-5,0 0 4,0 0-5,0 0 0,0 0 6,0 0-6,0 0 6,0 0 1,0 0-8,0 0 7,0 0-6,0 0 6,0 0-6,0 0 7,0 0-8,0 0 1,0 0 6,0 0-6,0 0 1,0 0 4,0 0-5,0 0 6,0 0-6,0 0 7,0 0-2,0 0-5,28-28 0,-28 28 1,0 0-2,0 0 8,0 0-2,0 0 1,28 0 0,-28 0-6,0 0 6,0 0 0,0 0 0,0 0 0,0 0 0,0 0 0,28 0 0,-28 0 1,0 0-2,0 0 1,28 0 0,-28 0 0,0 0 0,0 0 0,0 0 1,0 0-1,0 0-1,28 0 1,-28 0 1,0 0 4,0 0-5,0 0 0,0 0 7,0 0 1,0 1-11,0-1 4,0 0-2,0 0 1,0 0 6,0 0-6,0 0 0,0 0 1,0 0 5,0 0-7,0 0 7,0 0-6,0 0 7,0 0-8,0 0 7,0 0 6,0 0 0,-28-28 72</inkml:trace>
    </iact:actionData>
  </iact:action>
  <iact:action type="add" startTime="207127">
    <iact:property name="dataType"/>
    <iact:actionData xml:id="d93">
      <inkml:trace xmlns:inkml="http://www.w3.org/2003/InkML" xml:id="stk93" contextRef="#ctx0" brushRef="#br4">17872 6472 0,'28'0'81,"-28"28"22,28-28-71,-28 28 2,28-28-22,-28 28 12,28-28-17,0 0 11,-28 28-9,28-28 0,-28 28 0,28-28-2,-28 28 2,28-28 0,-28 28-3,28 0 12,0-28 0,-28 28 10,28-28-14,0 0 29,-28 28-35,28-28 13,-28 28-15,28-28 12,-28 28-6,28 0 6,-28 0 7,28-28-20,-28 28 7,28-28 7,-28 28-14,28-28 14,-28 28-7,28-28-6,-28 28 5,28-28-3,-28 28 2,28-28-4,-28 28 7,28 0 5,0 0 5,-28 0-5,28-28-12,-28 28 7,28-28-2,-28 28-5,28-28 7,-28 28-8,28-28 7,-28 28-6,28-28 6,-28 28 0,28-28-6,-28 28 6,28-28-6,-28 28 12,29-28-12,-29 28 6,28-28 3,-28 28-6,28-28-3,-28 28 6,0 0 6,0 0 0,28-28-6,-28 28-6,28-28 6,-28 28 0,28-28 6,0 28 0,-28 0 1,28-28-14,-28 28 7,28-28-6,-28 28 0,28 0 6,0 0 7,-28 0-8,28-28-4,-28 28-2,0 0 1,28-28 0,-28 28 1,28 0 5,-28 0 0,28-28-7,-28 28 1,28 0 12,0 0 1,0 0-2,-28 1-4,28-1-2,-28 0 1,28 0 11,-28 0-16,28 0 6,-28 0-1,28 0 6,-28 0-7,0 0 1,0 0 0,28-28-5,-28 28 4,0 0 1,0 0 6,28 0 0,-28 0 1,0 0 7,0 0 13,0 0-20,0 0-1,0 0 17,0-56 2,0 0-7,0 0 55</inkml:trace>
    </iact:actionData>
  </iact:action>
  <iact:action type="add" startTime="209143">
    <iact:property name="dataType"/>
    <iact:actionData xml:id="d94">
      <inkml:trace xmlns:inkml="http://www.w3.org/2003/InkML" xml:id="stk94" contextRef="#ctx0" brushRef="#br4">19413 8517 0,'-28'0'33,"28"28"-26,28-28 77,0 0-54,0 0 1,0-28-7,0 28-2,0 0-4,0 0 6,-28-28-15,28 28 1,0 0 6,0 0 4,0 0 3,0 0 2,0 0 4,0 0-5,-28-28-12,28 28 7,0 0 11,0 0 0,0 0 6,0 0 6,0 0 0,0 0 12,-28 28-49,28-28 31,-56 0 117,0 0-144</inkml:trace>
    </iact:actionData>
  </iact:action>
  <iact:action type="add" startTime="210739">
    <iact:property name="dataType"/>
    <iact:actionData xml:id="d95">
      <inkml:trace xmlns:inkml="http://www.w3.org/2003/InkML" xml:id="stk95" contextRef="#ctx0" brushRef="#br4">19861 6192 0,'0'28'10,"28"-28"37,0 0-21,-28-28-22,28 28 2,0 0 12,0 0 1,0 0-8,0 0 1,0 0 0,-28-28-5,28 28-1,0 0 6,0 0-1,-28-28 1,28 28-6,0 0 18,0 0-6,0 0 0,0 0 0,0 0 1,0 0-2,-28 28-11,28-28 0,0 0 6,0 28 6,0-28-5,-28 28-2,28-28-5,0 28 12,0-28-6,-28 28 0,28-28-6,0 28 10,0-28-8,-28 28-2,28-28 13,-28 28-14,28-28 7,-28 28 2,28-28-10,-28 28 2,28-28 1,0 28 4,0 0 1,0 0 6,0 0 0,0-28-6,-28 28-6,28-28 6,-28 28-6,28-28 6,-28 28 0,28-28 0,-28 28-5,28 0 4,-28 0 1,29-28-6,-29 28 0,28-28 0,-28 28 6,28 0 0,0 0 6,-28 0-6,28-28-6,-28 28 6,28-28-6,-28 28 6,28-28-6,-28 28 0,28-28 0,0 28 6,0 0 0,0 0 6,-28 0-6,28-28-6,-28 28 6,28-28-6,-28 28 7,28-28-8,-28 28 10,28-28-12,-28 28 9,28-28-6,-28 28 0,28 0 7,0 0 4,-28 0-5,28-28 1,-28 28-8,28 0 7,-28 0 1,28-28-8,-28 28 2,28 0 10,-28 0-5,28 0 0,-28 0 3,28 0-6,-28 0 9,28-28-12,-28 28 0,0 0 6,28-28-4,-28 28 2,0 0 2,28-28-6,-28 28-1,0 0 8,28-28-7,-28 28 2,0 0 2,28 0 2,-28 0-1,0 0 2,28-28-6,-28 28-1,0 0 6,28 0 5,-28 0-1,0 1-8,28-1 11,-28 0-7,28 0 6,-28 0 3,28 0-13,-28 0 11,28 0 1,-28 0-5,0 0-3,28-28-6,-28 28 6,0 0 7,28-28-7,-28 28-7,0 0 13,28-28 0,-28 28-12,0 0 42,0 0-12,28-28-11,-28 28-14,0-56 80,28 28-73,-28-28-6,28 28 10,-28-28-9,28 28-1,0 0 12,0 0-4,0 0-4,0 0-4,0 0 6,0 0 0,0 0-2,0 0-2,0 0-2,0 0 1,0 0 4,0 0-5,0 0 12,0 28-6,0-28 0,0 0 0,0 0 0,0 0 6,0 0 1,0 0 11,-56 0 29,0 0-47</inkml:trace>
    </iact:actionData>
  </iact:action>
  <iact:action type="add" startTime="214192">
    <iact:property name="dataType"/>
    <iact:actionData xml:id="d96">
      <inkml:trace xmlns:inkml="http://www.w3.org/2003/InkML" xml:id="stk96" contextRef="#ctx0" brushRef="#br4">22634 6136 0,'0'0'4,"0"-28"61,-28 28-58,28-28 10,28 28 7,0 0-11,0-29-2,0 29-4,0 0 3,0 0-4,0 0 0,0-28 2,0 28-4,0 0 8,0 0-6,-28-28 0,28 28 0,0 0 6,0 0-6,0 0 6,0 0-6,0 0 6,0 0-6,0 0 6,0 28-6,0-28 6,0 0-6,-28 28 0,28-28 0,-28 29 6,28-29-6,0 0 12,-28 28-12,28-28 0,1 0 12,-29 28-12,28-28 0,-28 28 6,28-28-6,-28 28 6,28-28-6,-28 28 6,28 0 0,0 0 6,0 0-6,-28 0 0,28-28-6,-28 28 0,28 0 6,-28 0 0,28 0 6,-28 0 2,28-28-13,-28 28 2,28 0 3,-28 0 0,28-28-6,-28 28 1,28 0 10,-28 0-4,28-28-1,-28 28-7,0 0 17,28-28-19,-28 28 9,28-28-1,-28 28-5,28 0 6,0 0 7,-28 0-8,28-28-5,-28 28 7,28-28-8,-28 28 1,28 0 6,-28 0-6,28-28 0,-28 28 0,28 0 0,0 0 7,-28 0-7,28-28-1,-28 28 2,28-28-2,-28 28 1,28 0 6,0 0 0,0 0 0,-28 0 4,28-28-14,-28 28 4,28 0 6,-28 0-6,28 0 7,-28 0-2,28-28-5,-28 28 6,28 0 0,-28 0 0,28 0 0,-28 0 3,28 0-6,-28 0 3,28-28-6,-28 28 0,0 0 6,0 0 0,0 0-5,0 0 4,28-28-5,-28 28 0,0 0 7,28-28-8,-28 28 8,28 0-2,-28 0-5,0 0 6,28-28-6,-28 28 1,0 0-2,28 0 8,-28 1-2,28-1 8,-28 0-8,0 0 1,28-28-6,-28 28 6,0 0 2,28-28-3,-28 28-6,0 0 13,28-28-12,-28 28 6,28 0 0,-28 0 1,28 0-2,-28 0 1,28 0 0,-28 0 0,0 0 12,28-28 25,0 0 91,-28-28-132,28 28 13,0 0-10,0-28 6,0 28-5,0 0 6,0 0-6,0 0 0,0 0-6,0 0 6,0 0 2,0 0-4,0 0 2,0 0 6,0 0-6,0 0 0,0 0 0,0 0 0,0 0 0,0 0-1,0 0 2,0 0 2,0 0-6,0-28 4,0 28-1,-56 0 137</inkml:trace>
    </iact:actionData>
  </iact:action>
  <iact:action type="add" startTime="216969">
    <iact:property name="dataType"/>
    <iact:actionData xml:id="d97">
      <inkml:trace xmlns:inkml="http://www.w3.org/2003/InkML" xml:id="stk97" contextRef="#ctx0" brushRef="#br4">25407 6136 0,'0'28'15,"0"-56"22,28 28 1,0 0-23,0 0-3,0 0 0,-28-28-6,28 28 7,0 0-8,0 0 7,0 0 2,1 0-11,-29 28 4,28-28-1,0 0 0,0 0 6,-28 28-6,28-28 0,0 0 6,0 28 0,0-28-1,-28 28-1,28-28-7,0 28 9,0-28-1,0 0-4,-28 28 0,28-28-2,0 0 9,-28 28-10,28-28 2,0 28 6,0-28 0,-28 28-6,28-28 0,0 0 6,-28 28-6,28-28 0,0 0 6,-28 28-6,28-28 0,0 28 11,-28 0 2,28-28-12,0 0 4,-28 28-5,28-28 2,-28 28 1,28-28 1,-28 28-2,28-28 0,0 28 3,0-28 2,-28 28-8,28-28 1,-28 28 6,28-28-6,0 28 6,-28 0 0,28-28-6,0 28 6,0 0 6,0-28-5,-28 28-8,28 0 7,0 0 1,0 0 0,0 0-3,0 0 2,-28 0 1,28-28-8,-28 28 1,28-28 0,-28 28 0,28 0 12,-28 0-6,28 0 0,-28 0 0,28-28-6,-28 28 6,28-28-6,-28 28 0,0 0 7,28-28-8,-28 28 7,28-28-6,-28 28 0,0 0 12,28-28-11,-28 28 0,28-28 3,-28 28-4,0 0 6,28-28-6,-28 28 0,28-28 7,-28 28-8,0 0 7,28-28-6,-28 28 6,28-28-6,-28 28 2,0 0 2,28-28-4,-28 28 0,0 0 6,28-28-6,-28 28 0,0 0 6,28-28-6,-28 28 0,0 0 6,28-28-6,-28 28 0,0 0 6,28 0 2,-28 0-4,28 0 2,-28 0 6,28-28-12,-28 28 0,28 0 6,-28 0-6,28 1 6,-28-1 0,28 0-6,-28 0 6,28 0 0,-28 0 6,28-28-12,-28 28 0,28-28 12,-28 28-9,0 0 6,28-28 3,-28 28-12,0 0 18,28-28-18,-28 28 6,0 0 102,0 0-81,28 0-5,-28 0-4,0 0-13,28-28-3,-28 28 2,0 0 14,0-56 58,0 0-61,-28 28-12,28-28-1</inkml:trace>
    </iact:actionData>
  </iact:action>
  <iact:action type="add" startTime="218924">
    <iact:property name="dataType"/>
    <iact:actionData xml:id="d98">
      <inkml:trace xmlns:inkml="http://www.w3.org/2003/InkML" xml:id="stk98" contextRef="#ctx0" brushRef="#br4">27676 8405 0,'28'0'70,"0"0"-57,0-28 5,0 28-7,0 0 8,-28-28-11,28 28-5,0 0 9,0 0 0,0 0 1,0 0-8,1 0 8,-1 0-2,0-28 1,0 28 0,0 0 1,0 0 5,0 0 6,0 0-1,0 0-9,0 0-4,0 0 2,0 0 6,0 0-6,0 0 0,0 28 0,0-28 7,0 0-8,0 0 43,-56 0-24,0 0-12</inkml:trace>
    </iact:actionData>
  </iact:action>
  <iact:action type="add" startTime="220171">
    <iact:property name="dataType"/>
    <iact:actionData xml:id="d99">
      <inkml:trace xmlns:inkml="http://www.w3.org/2003/InkML" xml:id="stk99" contextRef="#ctx0" brushRef="#br4">28181 6164 0,'0'0'4,"0"28"41,0-56-11,28 0-16,0 28-5,0-28-8,0 28 7,0 0-6,-28-28 0,28 28 0,0 0 0,0 0 0,0 0 7,0 0-2,0 0 2,-28 28-8,28-28 1,0 0 0,0 0 6,0 28-6,0-28 6,0 0-2,0 28-7,0-28 2,0 0 7,0 0-6,-28 28 0,28-28 1,0 0 5,-28 28-7,28-28 1,0 28 6,0 0 0,0-28 1,-28 28-8,28-28 1,-28 28 0,28-28 0,0 28 6,0-28 0,-28 28-6,28-28 0,0 28 12,0 0-6,0 0 0,0-28-6,0 28 7,0 0-2,0-28-5,-28 28 0,28 0 0,0 0 6,0-28-6,-28 28 1,28 0-2,0 0 6,0 0 2,0 0-1,0 0 2,0-28-10,-28 28 4,28-28-5,-28 28 4,28-28 1,-28 28-5,28-28 3,-28 28 0,28-28 3,-28 28-6,28-28 4,-28 28 0,0 0-2,28-28 1,-28 28 2,28-28-4,-28 28 2,28-28 6,-28 28-6,28 0 6,0 0 6,-28 0-6,28-28-7,-28 28 4,0 0 0,28-28-1,-28 28-3,0 0 7,28-28-6,-28 28 0,28 0 6,-28 0 0,28-28-6,-28 28 0,0 0 6,28 0 1,-28 0-8,0 0 7,28-28-6,-28 28 6,0 0 6,0 0 1,28 0-7,-28 0-1,28 0 1,-28 0 0,28 0 1,-28 0-1,28-28-7,-28 28 1,28 0 6,-28 0 0,28 0 1,-28 0-2,28 0 1,-28 0-5,0 0 4,28-28-4,-28 29-2,0-1 2,28 0 4,-28 0-5,29 0 6,-29 0 0,28 0 0,-28 0 6,28-28-12,-28 28 6,28-28-3,-28 28 0,28-28-3,0 0 7,-28 28-8,0 0 7,28 0 0,-28 0 0,28 0-5,-28 0 4,28 0-5,-28 0 7,28 0-8,-28 0 8,28 0 8,-56-56 85,0 0-96</inkml:trace>
    </iact:actionData>
  </iact:action>
  <iact:action type="add" startTime="223028">
    <iact:property name="dataType"/>
    <iact:actionData xml:id="d100">
      <inkml:trace xmlns:inkml="http://www.w3.org/2003/InkML" xml:id="stk100" contextRef="#ctx0" brushRef="#br4">17956 6388 0,'28'0'204,"-28"28"-190,28-28-4,-28 28-1,28-28-2,-28 28 3,28-28-3,-28 28 10,28-28-11,-28 28 13,28-28-14,-28 28 7,28-28 0,-28 28-6,28-28 6,-28 28-6,28-28 12,-28 28-6,28-28 2,0 0 38,-28 28-47,28-28 14,0 28-1,-28 0 14,28-28-28,-28 28 15,28-28-8,-28 28 7,28-28 0,-28 28-12,28-28 12,-28 28-6,28-28 0,-28 28 0,28 0 18,-28 0-6,28-28-18,-28 28 6,28-28 6,-28 28-12,28-28 12,-28 28-12,28 0 18,-28 0-6,28-28-6,-28 28 1,28 0 12,0-28-3,-28 28-10,28-28 0,-28 28 6,29-28-6,-29 28-6,28-28 12,-28 28-12,28-28 12,-28 28-6,0 0 18,28 0 0,0 0-6,0 0-6,0 0 0,0 0 6,-28 0-6,28-28-12,-28 28 12,28-28-5,-28 28-2,28-28 13,-28 28-17,0 0 16,28-28-17,-28 28 6,0 0 6,28-28-12,-28 28 6,0 0 6,28-28-6,-28 28-6,0 0 6,0 0 6,28-28-6,-28 28-6,0 0 12,0 0 3,28-28-18,-28 28 9,0 0 6,0 0-6,0 0 6,28-28-12,-28 29 6,0-1 6,0 0 0,0 0 6,28-28-12,-28 28 6,0 0 6,28-28-18,-28 28 18,0 0 0,28-28-18,-28 28 12,0 0 12,28-28-6,-28 28-12,0 0 31,28 0-8,-28 0-5,0 0 30</inkml:trace>
    </iact:actionData>
  </iact:action>
  <iact:action type="add" startTime="226085">
    <iact:property name="dataType"/>
    <iact:actionData xml:id="d101">
      <inkml:trace xmlns:inkml="http://www.w3.org/2003/InkML" xml:id="stk101" contextRef="#ctx0" brushRef="#br4">19385 8461 0,'28'0'57,"-28"28"96,28-28-10,0 0-120,0 0 0,0 0 2,0 28-2,0-28 2,0 0-8,0 0 9,0 0-8,0 0-2,0 0 2,0 0 12,0 0 1,0 0-8,-28-28-11,28 28 6,0 0 6,0 0 0,0 0 1,0 0-1,0 0 1,0 0 3,-56 0 112,0 0-123,0 28-4,0-28-2,0 0 1,0 0-5,0 0-3,28 28 2,-28-28 0,0 0 3,0 0-6,0 0 9,0 0-6,0 0 0,0 0 0,0 0 6,0 0-6,0 0 3,0 0-6,0 0 9,0 0-6,0 28 6,0-28 18,56 0 6,0 0-17,-28 28-14,28-28 7,0 0-6,0 0 6,0 0-6,0-28 6,0 28-6,0 0 0,0 0 1,0-28 7,0 28-11,0 0 12,0 0 0,-56 0 95,0 0-81,0 0-3,0 0-16,0 0 7,0 0 1,0 0-6,0 0 7,0 0 10,0 0 196,28-28-125,-28 28-83</inkml:trace>
    </iact:actionData>
  </iact:action>
  <iact:action type="add" startTime="228153">
    <iact:property name="dataType"/>
    <iact:actionData xml:id="d102">
      <inkml:trace xmlns:inkml="http://www.w3.org/2003/InkML" xml:id="stk102" contextRef="#ctx0" brushRef="#br4">19385 8433 0,'0'28'51,"28"-28"59</inkml:trace>
    </iact:actionData>
  </iact:action>
  <iact:action type="add" startTime="229806">
    <iact:property name="dataType"/>
    <iact:actionData xml:id="d103">
      <inkml:trace xmlns:inkml="http://www.w3.org/2003/InkML" xml:id="stk103" contextRef="#ctx0" brushRef="#br4">19301 8461 0,'0'-28'16,"28"28"7,-28-28-17</inkml:trace>
    </iact:actionData>
  </iact:action>
  <iact:action type="add" startTime="230157">
    <iact:property name="dataType"/>
    <iact:actionData xml:id="d104">
      <inkml:trace xmlns:inkml="http://www.w3.org/2003/InkML" xml:id="stk104" contextRef="#ctx0" brushRef="#br4">19833 8461 0,'28'0'103,"-28"-28"-97</inkml:trace>
    </iact:actionData>
  </iact:action>
  <iact:action type="add" startTime="230964">
    <iact:property name="dataType"/>
    <iact:actionData xml:id="d105">
      <inkml:trace xmlns:inkml="http://www.w3.org/2003/InkML" xml:id="stk105" contextRef="#ctx0" brushRef="#br4">19525 8433 0,'28'0'5,"-56"0"-5,84-28 8,-28 28-3,0 0 3,0 0-2,0 0 1,0 0-2,0 0 7,0 0 6,0 0 163</inkml:trace>
    </iact:actionData>
  </iact:action>
  <iact:action type="add" startTime="234516">
    <iact:property name="dataType"/>
    <iact:actionData xml:id="d106">
      <inkml:trace xmlns:inkml="http://www.w3.org/2003/InkML" xml:id="stk106" contextRef="#ctx0" brushRef="#br4">19833 8377 0,'0'-28'15,"0"0"2,0 0 1,0 0-7,0 0 7,0 0-4,0 0-8,0 0 5,0 0-4,0 0 4,0 0-5,0 0 6,0 0 0,-28 28-6,28-28 0,0-1 2,0 1 1,0 0 4,0 0 5,0 0-7,0 0 7,0 0-5,0 0 5,0 0-6,0 0 0,0 0 6,0 0 0,0 0 1,0 0 5,0 0 1,0 0-9,-28 28 3,28-28-8,0 0 19,0 0-5,0 0 5,0 0-1,0 0-10,0 0-1,0 0 0,0 0 5,0 0-11,0 0 6,0 0-6,0 0 0,0 0 0,0 0 12,0 0-6,0 0 0,0 0-6,0 0 0,0 0-6,0 0 6,0 0 0,0 0 0,0 0 0,0 0 7,0 0-8,0 0 1,0 0 0,0 0 6,0 0-6,0 0 6,0 0-6,0 0 0,0 0 0,0 0 0,0 0 0,0 0 0,0 0 0,28 0 0,-28 0 0,0 0-6,0 0 6,0 0 0,0 0 1,0 0 16,0 0-5,0 0 1,0 0-2,0 0 13,0 0-12,0 0-6,0 0 30,28 28-12,-28-29-30,28 29 61,0 0-36,0 0-9,0 0 2,0 0 6,0 0-5,0 0-2,-28-28-17,28 28 12,0 0 13,0 0-8,0 0 7,-28 28 1,28-28-14,0 0 14,-28 29-14,28-29-4,0 0 22,-28 28-17,28-28 6,-28 28-12,28-28 19,-28 28 10,28-28-16,-28 28 28,28-28-41,0 0 36,-28 28-35,28-28 22,-28 28-17,28-28-6,0 0 18,-28 28-24,28-28 18,-28 28 0,28-28-11,-28 28 22,28-28-27,0 0 33,-28 28-18,28-28-10,-28 28 22,28-28-29,0 0 48,-28 28-29,0 0 54,28-28-62,-28 28 14,28-28-2,-28 28 12,28-28-23,-28 28 18,28-28 60,-28 28-38,28-28-52,0 0 57,-28 28-45,28-28-6,-28 28 11,28-28-4,0 0 34,-28 28-40,28-28 28,-28 28 9,28-28-45,0 0 24,-28 28 2,29-28-26,-1 0 26,-28 28-13,28-28 0,0 28 23,0-28-5,-28 28-18,28-28 12,0 28 12,0-28 0,-28 28-29,28-28 10,-28 28 7,28-28-18,-28 28 24,28-28-18,-28 28 6,28-28-12,-28 28 25,28-28-31,-28 28 41,28-28-41,0 28 43,-28 0 10,28-28-53,-28 28 36,28-28-36,-28 28 30,28-28-12,-28 28 0,28-28 12,-28 28-23,0 0 34,28-28-16,-28 28-13,0 0 17,28-28-10,-28 28-14,0 0 13,0 0 11,28 28-2,-28-28-10,28-28-18,-28 28 8,0 0 10,28-28-5,-28 28-11,0 0 16,28-28-11,-28 28 13,28 0 5,-28 0-19,28 0 14,-28 0-7,0 0-1,28-28 1,-28 28-11,0 0 10,28-28 2,-28 28-14,0 0 22,28 0-6,-28 0-2,0 0-2,28-28-11,-28 28 6,0 0 6,28 0 7,-28 1-2,0-1 2,28-28-14,-28 28 1,0 0 6,0 0 14,28 0-9,-28 0 0,0 0 2,28-28-8,-28 28-10,0 0 11,0 0 6,28-28-19,-28 28 14,0 0 4,28-28-5,-28 28-6,0 0 18,28-28-12,-28 28 12,0 0 36,0-56 158,-28 28-190</inkml:trace>
    </iact:actionData>
  </iact:action>
  <iact:action type="add" startTime="240372">
    <iact:property name="dataType"/>
    <iact:actionData xml:id="d107">
      <inkml:trace xmlns:inkml="http://www.w3.org/2003/InkML" xml:id="stk107" contextRef="#ctx0" brushRef="#br4">22102 8461 0,'-28'0'20,"56"0"113,-28-28-103,28 28-18,0 0 23,0 0-11,0 0 6,0 0-5,0 0-2,0 0-5,0 0 0,0 0-6,0 0 7,0 0-8,0 0 7,0 0-5,0 0 4,0 0-5,0 0 13,0 0 4,0 0-4,-28-28-20,28 28 7,0 0 6,0 0-6,0 0 13,0 0-1,-56 0 139,0 28-153</inkml:trace>
    </iact:actionData>
  </iact:action>
  <iact:action type="add" startTime="241713">
    <iact:property name="dataType"/>
    <iact:actionData xml:id="d108">
      <inkml:trace xmlns:inkml="http://www.w3.org/2003/InkML" xml:id="stk108" contextRef="#ctx0" brushRef="#br4">22606 6080 0,'-28'-29'29,"56"29"13,-28 29-30,0-1 13,0 0-7,0 0-6,0 0-1,28 0 1,-28 0-5,0 0 4,0 0-5,0 0-1,28 0-1,0 112 24,-28-112-24,28 0 3,-28 0-2,0 0 1,0 0 0,0 0 0,28 0 1,-28 0-2,0 0 2,0 0-1,0 0 0,0 0 3,28 0 0,-28 0-3,0 0 0,0 0 0,0 0-1,0 0 2,0 0-1,0 0 0,28 0 0,-28 0 0,0 0 6,0 0-6,0 0 0,0 0 0,0 0 5,28 0-4,-28 0 5,0 0-6,0 0-1,0 0 8,0 0-8,0 0 5,0 0-1,0 0 0,0 0-1,0 0-2,0 0 6,0 0-5,0 0 5,0 0-6,0 0 7,0 0-8,0 0 0,0 0 8,-28 0-1,28 0-6,0 0 6,0 0-6,0 0 6,0 0 0,0 1-6,-28-29 0,28 28 0,0 0-1,0 0 9,0 0-9,0 0 7,0 0-6,0 0 6,-28-28-6,28 28 0,0 0 12,0 0 0,0 0 0,0 0 6,0 0 25,0 0 10,0-56 34,0 0-83,0 0-2,0 0-2,0 0 3,0 0-2,0 0 0,0 0-1,0 0-2,0-28-1,0 28 2,0 0-1,0-29 2,0 29 0,0-28 3,0 28-5,0-28 0,0 28 2,0-28 1,0 28-2,0 0 1,0 0 4,0-28-7,0 28 2,28 0 4,-28 0-6,0 0 10,0 0-7,0 0 0,0 0 0,0 0 0,0 0 3,-28 0-6,28 0 2,0 0 2,0 0-1,0 0-1,0 0 4,-28 28-6,28-28 4,0 0 1,0 0 2,0 0-5,0 0 1,0 0 0,0 0 7,-28 0-8,28 0 2,0 0 5,0 0-7,0 0 8,0 0-7,0 0 0,0 0 6,0 0-7,0 0 8,0 0-7,-28 0 6,28 0-6,0 0 6,0 0 0,0 0 0,0 0-1,0 0 1,0 0 2,0 0-3,28 0-5,-28 0 6,0 0 0,0 0 8,0 0 14,28 28-16,-28-28-11,28 0 17,0 28 17,0 0-17,0 0-5,0 0-2,0 0 1,0 0-6,0 0 0,0 0 0,-28-28-6,28 28 0,0 0 6,0 0 6,0 0 1,0 28-8,0-28 2,0 0 4,-28 28-12,28-28 2,0 0 11,-28 28-12,28 0 5,0-28 2,-28 28-7,28 0 7,0 0-2,-28 0 1,29-28-6,-29 28 0,28-28 0,-28 28 6,28-28-6,-28 28 0,28-28 0,0 28 6,0 0 0,0 0 0,0 0 0,0 0 0,-28 0 0,28-28-6,-28 28 0,28-28 0,0 28 6,0 0 0,0-28 0,-28 28-6,28-28 0,-28 28 0,28 0 0,0 0 6,-28 0 0,28-28-6,-28 28 0,28-28 0,-28 28 6,28-28-6,-28 28 0,28-28 6,-28 28-6,28 0 6,-28 0 0,28-28-6,-28 28 0,28 0 6,-28 0 0,28-28-6,-28 28 0,28 0 6,0 0 1,-28 0-2,28-28-5,-28 28 0,28-28 0,-28 28 0,28 0 6,0 0 0,-28 0-6,28 0 6,-28 0-6,28-28 1,-28 28-2,28-28 1,-28 28 0,28-28 0,-28 28 0,28 0 6,0-28 0,-28 28-6,28 0 6,-28 0-6,0 0 6,0 0-6,28 0 6,-28 0 0,28 0-6,0 0 6,0 0 0,-28 0-6,28-28 0,-28 28 0,28 0 0,-28 0 6,28-28-6,-28 28 0,0 1 0,28-29 0,-28 28 0,0 0 0,28-28 0,-28 28 0,0 0 1,28-28-2,-28 28 1,28 0 0,-28 0 0,28-28 1,-28 28-2,28 0 1,0 0 6,-28 0-6,28 0 6,-28 0 0,28-28-5,-28 28-2,0 0 7,28-28 0,-28 28 0,-28-28 97,0 0-73,0 0-18,0 0 2,56 0 62,0 0-70,0 0 0,0 0 0,0 0-1,0 0 1,0 0-6,0 0 6,0 0-6,0-28 0,0 28 0,0 0-1,0 0 1,0 0 7,0 0-8,0-28 4,0 28 0,0 0 4,0 0-2,0 0 1,-28-28-6,28 28 7,0 0-2,0 0-4,0 0 5,0 0 0,0 0 0,0 0 0,0 0 0,0 0 0,0 0 6,0 0 14,-56 0 8,0 0-22,28-28-10,-28 28-4</inkml:trace>
    </iact:actionData>
  </iact:action>
  <iact:action type="add" startTime="245687">
    <iact:property name="dataType"/>
    <iact:actionData xml:id="d109">
      <inkml:trace xmlns:inkml="http://www.w3.org/2003/InkML" xml:id="stk109" contextRef="#ctx0" brushRef="#br4">25491 6164 0,'28'-28'18,"-56"0"64,28 56-52,-28-28-22,28 28 2,0 0 1,0 0 1,0 0-6,0 0-1,0 0 2,0 0-1,0 0-1,0 0 3,0 0-4,0 0 2,0 28 1,0-28-2,0 0 1,0 28 0,0-28 1,0 28-1,0-28 0,0 0 2,0 0-4,0 28 1,0-28 3,0 28-4,0-28 3,0 0-1,0 28 0,0-28 0,0 0-1,0 28 4,0-28-6,0 0 3,0 0 0,0 0 0,0 28 0,0-28 1,0 0-1,0 0 0,0 0 0,0 0 3,0 0-5,0 0 0,0 0 9,0 0-8,0 0 2,0 0 0,0 0-3,0 0 11,0 28-11,0-28 2,0 0 6,0 0-6,0 0-1,0 0 2,0 0-1,0 0 0,0 0 0,0 1 5,0-1-4,0 0-1,0 0 0,0 0 0,0 0 0,0 0 0,0 0 5,28 0-4,-28 0-2,0 0 7,0 0-5,0 0-1,0 0 0,0 0 6,0 0-6,0 0 0,0 0 5,0 0-4,0 0 5,0 0-1,0 0 19,0-56 56,-28 28-75,28-28-4</inkml:trace>
    </iact:actionData>
  </iact:action>
  <iact:action type="add" startTime="247261">
    <iact:property name="dataType"/>
    <iact:actionData xml:id="d110">
      <inkml:trace xmlns:inkml="http://www.w3.org/2003/InkML" xml:id="stk110" contextRef="#ctx0" brushRef="#br4">25631 6080 0,'0'0'3,"0"-29"-1,0 58 22,-28-29-17,0 0 26,28 28-15,-28-28-12,0 28 22,0-28 4,28 28 40,28-28-41,0-28-13,0 28-1,0 0-11,0-28 7,1 28-8,-1 0 1,0 0 6,0 0-6,0 0 0,0 0 0,0 0 1,0 28 4,0-28-5,0 0 0,-28 28 0,28-28 0,0 28 4,0-28-2,0 28-2,0-28-1,-28 28 1,28-28 1,0 28-2,0-28 1,-28 28 1,28 0-1,0-28 0,0 0-1,-28 28 2,28-28-2,-28 28 2,28-28-1,-28 28-1,28-28 8,-28 28-5,28-28-5,0 28 10,0-28-7,-28 28 0,28-28-1,-28 28 2,28-28-1,-28 28 0,28 0 0,0-28 0,-28 28 0,28-28 3,0 28-6,0 0 8,0-28-4,0 28 5,0 0 0,-28 0-6,28 0 6,0 0-1,-28 0 2,28-28-5,-28 28-4,28-28 2,-28 28 0,28-28 0,-28 28-1,28-28 2,-28 28-2,28 0 2,-28 0 4,28 0-4,-28 0 5,28 0-6,-28 0 0,28-28 0,-28 28-1,28 0 2,-28 0 4,28 0 0,0 0-4,-28 0 0,28 0 5,-28 0-6,28 0 6,-28 0 2,28 0-10,-28 0 8,28-28-6,-28 28 1,0 0 4,28-28-5,-28 28 0,28 0 6,-28 0 0,0 0 0,28-28-7,-28 28 2,0 0 11,28 0-6,-28 0 6,0 0-6,0 0 0,0 0 1,0 0-1,28-28-6,-28 28 1,0 0 3,28 0 8,-28 0 0,0 1-7,28-1 8,-28 0-7,0 0 5,28-28-10,-28 28-1,0 0 6,0 0 0,28-28 0,-28 28-6,0 0 6,28 0 6,-28 0 1,0 0-3,28-28 3,-28 28-1,0 0 18,28-28-29,-28-28 66,28 28-45,0 0 45,0 0-43,0 0 7,-28 28-26,28-28 1,0 0 11,-28 28-17,28-28 12,-28 28-6,28-28 6,0 0 18,-28 28-30,28-28 25,0 0-1,0 0-7,-28-28-11,28 28-6,-28-28 12,28 28-11,0 0 11,-28-28-13,28 28 7,0-28 0,1 28 0,-1 0 0,0-28-6,0 28 7,0 0-8,0-28 7,0 28 0,0 0-6,0 0 8,0 0-10,0 0 2,0-28 0,0 28 6,0 0-6,0 0 0,0 0 1,0 0 4,0 0 1,-28-28-6,28 28 0,-28-28 91,-28 28-85,28-28-1,-28 28-5,28-28 4,-28-28-8</inkml:trace>
    </iact:actionData>
  </iact:action>
  <iact:action type="add" startTime="250016">
    <iact:property name="dataType"/>
    <iact:actionData xml:id="d111">
      <inkml:trace xmlns:inkml="http://www.w3.org/2003/InkML" xml:id="stk111" contextRef="#ctx0" brushRef="#br4">28181 6192 0,'0'28'50,"0"0"-37,28-28-5,-28 28-1,0 0-3,0 0 2,0 0 0,0 0-2,0 0 2,0 0 0,0 0 0,0 28-1,0-28 5,0 0-6,0 28 0,0 0 3,28-28-2,-28 28 1,0-28 2,28 28-4,-28 0 2,0-28 0,0 28 1,0 0-1,28-28 0,-28 28 0,0 0 0,0-28 0,0 28 0,0-28 0,0 0 0,0 0 0,0 28 0,0-28 0,28 0 0,-28 0-1,0 0 2,0 28-1,0-28-1,0 0 2,0 0-1,0 28 0,0-28 0,0 0-1,0 28 2,0-28-1,0 0-1,0 0 2,0 0-2,0 1 2,0-1 0,0 0-2,0 0 1,0 0 0,0 0 0,0 0 0,0 28-1,0-28 2,0 0 5,0 0-6,0 0 0,0 0 1,0 0 3,0 0-4,0 0 0,0 0 7,0 0-7,0 0 0,0 0 0,0 0 6,0 0-6,0 0 6,0 0 0,0 0 15,0 0-6,0-56 3,0 0-6,0 0-12,0 0 0,0-28 0</inkml:trace>
    </iact:actionData>
  </iact:action>
  <iact:action type="add" startTime="251077">
    <iact:property name="dataType"/>
    <iact:actionData xml:id="d112">
      <inkml:trace xmlns:inkml="http://www.w3.org/2003/InkML" xml:id="stk112" contextRef="#ctx0" brushRef="#br4">28181 6444 0,'0'0'3,"0"-28"10,0 0-2,0 0 7,0 0 7,28 28-2,-28-28-17,28 28 0,-28-28 0,28 28 0,0-28 7,0 28-8,0-28 7,0 28-5,0 0-2,0 0 1,0 0 1,0 0-2,0 0 2,0 0-2,-28 28 2,28-28-3,0 0 5,0 28-6,0-28 3,0 28 3,0 0 0,0 0-2,0-28 1,0 28-5,0 0 12,0-28-11,0 0 2,0 28 1,0 0 4,0 0 4,0-28-13,0 28 14,0 0-7,0 0-4,0 0 7,0-28-5,-28 28 0,28 0-3,0 0 8,0 0 1,-28 0-8,28-28 2,-28 28-1,28-28 0,-28 28 1,28-28-2,-28 28 0,28-28 4,0 28 0,0-28-3,-28 28 1,28-28-1,0 28 6,0-28-5,-28 28-3,28-28 3,0 28 4,0-28-4,-28 28-1,28-28 0,-28 28 0,28-28 0,-28 28 0,28-28-1,-28 28 5,28-28-6,0 28 7,0 0 1,0 0 0,0 0 0,0 0 0,0 0-1,0 0 2,-28 0-7,28-28 0,-28 28 0,28-28 0,-28 28-1,28 0 1,0 0 7,0 0-1,-28 0-6,28-28 0,-28 28 0,28-28 0,-28 28-1,28 0 1,0 0 7,0 0-1,0 0 1,-28 0-2,28-28-6,-28 28 2,28 0-1,-28 0 6,28 0-6,-28 0 0,29-28 3,-29 28-4,0 0-2,28 0 4,-28 0 5,28 0-6,-28 1 6,0-1-7,28-28 2,-28 28-1,0 0 5,28-28-5,-28 28 1,0 0 8,28-28-13,-28 28 14,28-28-13,-28 28 8,28-28-4,-28 28-1,28-28 6,-28 28-6,28-28 9,-28 28-12,28-28 8,-28 28-4,28-28 4,-28 28 2,28-28-1,-28-28 31,-28 28-32,28-28-5</inkml:trace>
    </iact:actionData>
  </iact:action>
  <iact:action type="add" startTime="256461">
    <iact:property name="dataType"/>
    <iact:actionData xml:id="d113">
      <inkml:trace xmlns:inkml="http://www.w3.org/2003/InkML" xml:id="stk113" contextRef="#ctx0" brushRef="#br4">31430 7928 0,'0'0'2,"-28"0"0,0 0 11,0 0-7,0 0-2,0 0 4,0 0 2,56 0 8,-28-28-13,28 28 3,0 0 3,0 0-6,0-28 2,28 28-1,-28 0 0,0 0 0,28 28 0,-28-28 0,28 28 0,-28-28 0,28 28 0,0 29-1,-28-29 2,28 28-1,0 0-1,0 0 2,-28 0-1,28 0-1,0 0 2,0 0-1,-28 28 0,28-28 0,-28 0-1,28 0 2,-28 0-2,28 0 2,-28 0-1,0 0 0,28 0 0,-27 28 0,-1-28 0,0 0-1,0 0 2,0 28-2,28-28 2,-56 0 1,28 28-5,0-28 4,0 0-1,-28 0 0,28 0-1,-28 0 2,0 0-1,28 1 0,-28-1 0,0 0 0,0 0-1,0 0 2,0 0-2,0 0 2,0 0-1,0-28-1,-28 28 1,28 0 1,0-28-1,-28 28 2,28-28-4,0 28 1,-28-28 2,28 0-2,0 28 2,0-28-1,-28 28-1,28-28 2,-28 28-1,28 0 0,-28 0 0,0 0 0,0 0 3,0 0-6,28 0 2,-56 0 2,56 0-1,-57 0 0,29-28 0,0 28 0,0 0-1,0-28 1,28 28 1,-28-28-1,0 0-1,0 0 1,28 0 1,-28 0-2,0 0 1,0 1 7,28-1-7,-28-28 2,28 28-5,-28-28 5,28 28-4,-28-28 3,28 28-2,-28-28 2,28 28 4,-28-28-5,28 28 1,-28-28 0,28 28-2,-28 0 6,28 0 1,-28-28-5,28 28 4,0 0 24,0-56-2,-28 28-22,28-28 1</inkml:trace>
    </iact:actionData>
  </iact:action>
  <iact:action type="add" startTime="257437">
    <iact:property name="dataType"/>
    <iact:actionData xml:id="d114">
      <inkml:trace xmlns:inkml="http://www.w3.org/2003/InkML" xml:id="stk114" contextRef="#ctx0" brushRef="#br4">31878 11766 0,'0'0'5,"0"29"10,-28-29-11,28 28 1,0 0 1,0 0 0,0 0 0,0 0 0,0 0 0,0 0 0,0 0 0,0 0 0,28 0 0,0 0 6,0-28-5,0 0-2,0 0 1,0-28 0,28 28 0,-28 0 0,28-28 0,-28 28 0,28 0 0,-28-28 0,0 28 0,0-28 0,0 28 0,0-28 6,0 28 0</inkml:trace>
    </iact:actionData>
  </iact:action>
  <iact:action type="add" startTime="264123">
    <iact:property name="dataType"/>
    <iact:actionData xml:id="d115">
      <inkml:trace xmlns:inkml="http://www.w3.org/2003/InkML" xml:id="stk115" contextRef="#ctx0" brushRef="#br5">19469 13559 0,'0'-28'51,"-28"28"-35,28-28 87,-28 28-55,28-28-4,0 0 43,28 28 59,-28 28-129,28-28-5,-28 28 35,28-28-29,0 0 6,-28 28-5,28-28-14,-28 28 13,28-28 6,-28 28 0,0 0 12,28-28-24,0 0 36,-28 28 0,28-28-30,-28 28 20,28 1 2,-28-1 27,28-28-43,-28 28 42,28 0-36,-28 0 7,28-28-15,-28 28 4,28-28 23,-28 28-34,0 0 25,28-28-32,-28 28 17,28-28 95,-28-28-112,28 28-3,0-28 5,0 0 1,0 0 1,0 28-6,0-28 6,-28 56 26,-28 0-27,28 0-5,-28-28 0,0 28 0,0 0 0,0 0 0,28 0 0,-28 0 0,0 0 0,0 0 6,56-56 32,0 0-34,-28 0-4,28 28 1,-28-28-2,28 0 1,0 28 0,-28-28 0,28 0 0,0 28 0,0 0 12,-56 0 6,28 28-18,-28-28 0,28 28 0,-28 0 2,0-28-4,28 28 2,-28 0-1,28 0 8,-28-28-7,56 0 18,-28-28-18,28 28 0,0-28 0,0 28 0,-28-28 0,28 0-1,0 28 2,0-28 5,0 28 0,-28 28 6,-28 0-12,0 0 9,28 0-13,-28 0 5,28 0-1,-28 0 0,28 0 0,-28-28 0,28 28 0,0-56 24,28 28-21,0-28 0,0 0 3,-28 0-1,28 28-4,-28-28 5,0 56 6,0 0-6,-28-28-6,28 28 0,-28 0 3,0 0-6,0 0 3,28 0 0,-28 0 0,0 0 6,28-56 24,28 0-24,0 28-6,-28-28 0,28 0 0,0 0 0,-28 0 0,28 0 0,0 0 0,-28 0 0,28 0 0,-56 28 24,0 28-24,0 0 1,0 0-2,0 0 1,0 0 0,0 0-1,-28 0 1,28-28 2,0 28-4,0 0 3,0-28 5,28-28 7,28 0-8,-28 0-5,28 0 0,0-28 0,0 28 0,0-28 1,0 28-1,0 0-1,0 0 1,0 0 1,0 0-2,0 0 7,-56 28 12,0 28-18,0 0 6,0 0-6,0 0 0,0 0 0,0 0 0,0 0 0,0 0 1,0 0-1,0 0 7,56-56 14,0 28-21,-28-28 1,28 0-2,0 0 1,0 0 1,0 0-2,0 0 2,0 0 2,0 28-7,0-28 4,-28 0 0,28 28 1,-28-28-2,-28 28 19,0 28-16,0 0-3,0 0 1,-28 0-1,28 0 1,-28 28 1,28-28-2,0 0 1,-28 28 0,28-28 0,0-28 0,28 28 0,28-56 24,0 0-23,0 0-2,0 0 1,0 0 0,28-28 0,-28 28 0,0 0 1,28-28 2,-28 28-7,0 0 4,0 0 1,-28 0-1,28 0-1,-28-1 3,-28 29 20,0 29-21,0-1-2,0 0 1,-28 0 0,28 28 4,-28-28-7,28 0 2,-28 28 1,28-28 4,0 0-8,0 0 4,0 0 4,0 0-1,56-56 2,0 0 1,0 0-5,0 0-2,28-28 1,-28 28 1,0 0-1,28-28-1,-28 28 1,0 0 1,0 0-2,0 0 1,0-1 1,0 1 4,-56 28 7,0 28-6,0-28-6,0 29 0,0-1 3,-28 0-5,28 28 1,0-28 2,-28 0-2,28 0 1,0 0 0,0 0 1,0 0-2,0 0 11,28-56 1,28 28-14,0-28 3,0 0 0,0 28 1,0-56-2,0 28 1,28 0 1,-28 0-2,0-28 1,28 28 0,-28-1 0,0 1 0,0 0 0,0 0 6,-56 28 13,0 28-18,0 0 0,0 0-4,0 1 3,-28-1 1,28 28-2,-28-28 1,0 28 2,28 0-3,-28-28 0,28 0 1,0 0 0,0 0 1,0 0-2,28-56 21,28 0-20,0 0-2,0 0 2,28 0 0,-28 0 0,28-28 0,0 28 1,-28-28-1,0 28-1,28-29 6,-28 29-10,0 0 5,0 0 6,0 0-6,-56 28 25,0 28-25,0-28-1,0 28 6,-28 0-10,28 29 5,-28-29 0,0 0 1,28 0-2,-28 0 2,28 28-1,-28-28-1,28-28 1,0 28 5,0 0-10,28 0 11,28-56 6,-28 0-9,28 28-6,28-28 4,-28 0 1,0 0-5,28-28 3,-28 28 0,28 0 1,-28 0-2,0-1 1,0 1 4,0 0-8,0 28 4,-28-28 0,-28 56 24,0 0-24,0-28 0,0 28 0,-28 1 0,0 27 5,28-28-10,-28 0 5,28 0 0,-28 28 4,28-28-7,-28 0 2,28-28 1,28 28 0,-28-28 0,56-28 24,0 28-24,28-28 0,-28-28 3,0 28-6,28 0 3,0-28 0,-28 28 1,28 0-2,-28-1 1,0 1 4,0 0-8,0 0 4,0 0 6,-56 28 13,0 0-11,0 28-11,0 0 3,0 0 5,-28 0-10,28 1 6,-28 27-2,0-28 2,0 0-2,28 28 1,-28-28 1,28 0-2,-28 0 1,28 0 4,0-28-8,28 28 4,28-56 13,-28 0-14,56 0 5,-28 0-8,28 0 4,0-28 1,-28 28 1,28-28-5,0 28 3,-28-29 1,28 29-2,-28 0 1,-28 0 3,28 28-5,-28-28 1,-28 56 13,0-28-11,0 28-2,0-28 1,-28 28 1,28 0 1,-28 0-1,0 29-5,28-29 9,-28 0-9,0 0 3,28 0 1,0 0 0,0-28 2,0 28-3,0-28 4,56 0 18,0-28-22,28 0 2,-28 0-2,28 0 1,0 0 4,-28 0-8,28 0 4,0-1 5,-28 1-10,28 0 5,-28 0 0,0 0 6,0 0-11,0 0 11,0 28 5,-28 28 8,-28-28-19,28 28 0,-28-28 0,28 28 1,0 0-2,0 0 7,28-28 6,0 0-7,0 0-4,0-28-2,0 28 1,0-28 0,0 28 1,0 0-2,-28-28 2,28 0-1,0 28-1,0-28 2,0 0-1,0 0 5,0 28-3,-28-28-3,28 28 0,-28-28 10,28 28-5,-28-28 8,28 0 12,-56 28 30,0 0-42,0 0-12,0 28 6,-28 0-5,28-28-1,0 28 0,-28 0 0,28 0 0,0 0-1,-28 0 3,28 0-1,0 0-3,-28 0 2,56 0 0,-28-28-2,0 28 3,56-28 41,0 0-36,0 0 7,0 0-1,0 0-6</inkml:trace>
    </iact:actionData>
  </iact:action>
  <iact:action type="add" startTime="270165">
    <iact:property name="dataType"/>
    <iact:actionData xml:id="d116">
      <inkml:trace xmlns:inkml="http://www.w3.org/2003/InkML" xml:id="stk116" contextRef="#ctx0" brushRef="#br5">22606 14036 0,'-28'0'9,"28"28"4,28-28 10,0 0-5,0-28-12,0 0 0,0 0 6,0 0-6,0 0 1,0 28-1,0-28-1,-28 56 13,-28-28-12,0 28 3,0 28-6,0-28 3,0 0 4,0 28-8,0-28 4,0 0 0,0 0-1,0 0 7,28-56 14,28 0-21,0 28 1,0-28 3,0 0-6,0 0 3,28 0 2,-28 0-5,0 0 3,0 0 0,0 0 2,0 0 2,-56 56 9,0 0-7,0 0-6,0 0-1,0 28 2,0-28-2,0 0 2,-28-28-1,28 28-1,28 0 1,-28-28 0,56 0 24,-28-28-24,28 0 0,0 0 2,0 0-4,0 0 3,0-28-1,0 28-1,0 0 1,-28 0 1,28 28-2,-28-28 1,-28 28 12,0 28-5,0 0-7,0 0 0,0 0 0,0 0-1,-28 0 2,28 0-2,0-28 1,0 28 0,0 0 0,28-56 19,28 0-14,0 0-4,0 0-2,0 0 1,0-28 0,0 28 1,0 0-2,0 0 1,0 0 1,0 0 4,-56 28 8,0 0-7,0 28-7,0-28 1,-28 28 4,28 0-7,0 0 2,-28 0 1,28 0 4,0 0-8,0-28 4,0 28 1,0-28 4,56 0 7,0-28-12,-28 0 0,28 0 0,0 0 1,0 0-1,28 0 1,-28 0-3,0 0 6,0 0-7,0 0 2,0 0 4,-56 28 25,0 28-26,0 0-3,0 0 0,0 0 0,-28 0 2,28 0-2,0 0 1,0 0 1,-28 0-2,56 0 1,-28-28 0,0 28 0,56-56 19,0 0-18,0 0 4,0-28-6,28 28 2,-28 0-2,0 0 1,28-28 0,-28 28 1,0 0-1,0-1-1,0 29 4,-28-28-6,-28 28 21,28 28-18,-28 1 2,0-29-4,0 28 2,-28 0 1,28 0-1,0 0-1,0 0 1,-28 0 0,28 0 0,0 0 0,0 0 6,0-28 1,56 0-2,0-28 2,0 0-8,0 0 4,0 0-5,0 0 1,28-28 4,-28 28-5,0 0 1,-28-1 2,28 1 2,-28 0-7,28 28 4,-56 0 18,0 0-17,0 28 0,0 0-3,0 1 2,0-1 0,-28 0 1,28 0-2,-28 0 1,28 0 3,-28-28-6,28 28 5,0 0-4,0 0 9,28-56 11,28 28-18,0-28-1,0 0 4,0 0-6,28-28 3,-28 28 0,0 0 0,28-1 0,-28-27 1,0 28-1,0 0-1,0 0 1,0 0 7,-56 28 10,0 28-16,0 0 0,0-28-3,0 28 3,0 0-2,-28 28 1,0-27 3,28-1-2,-28 0-5,28 0 4,0 0 0,0 0 1,0-28 0,0 0-2,28 28 3,28-56 13,0 0-9,0 28-5,0-28 1,28 0-5,-28-28 5,0 27-4,0 1 3,0 0-2,0 0 2,0 28-2,0-28 1,-28 0 0,-28 28 24,0 0-22,0 28-3,0 0 1,0-28-1,-28 28 5,28 0-7,-28 0 2,28 1 2,0-1-2,0 0 1,0 0 1,0-28-1,0 28-1,56-56 26,0 0-19,0 28-6,0-28 0,0 0 4,0-1-5,0 29 1,0-28-2,0 0 2,-28 0 10,-28 28 9,0 28-19,0-28 0,0 28 0,0-28 0,0 28 0,28 1 2,-28-29-5,28 28 16,0-56-8,28 28-5,0-29 1,28 29-2,-28-28 2,28 28-2,0-28 2,0 0-2,0 28 1,-28-28 1,28 0-2,-28 28 1,0-28 1,0 28-1,0 0 7,-28 28-2,-28 0-6,0 0 5,0 28-8,0-28 4,0 29 5,-28-29-10,28 28 5,0-28 0,0 0 5,28 0-10,28-28 23,0-28-18,28 0 3,-28 28-6,28-28 9,0 0-10,-28 28 3,28-28 1,-28 28 3,0 0-5,-28 28 13,-28 0-6,0 0-3,0 0-4,0 28 5,0-28 1,0 0-9,-28 0 4,56 0 1,-28 0-1,28 0 2,28-56 16,0 28-13,28-28-5,0 28-2,0-28 3</inkml:trace>
    </iact:actionData>
  </iact:action>
  <iact:action type="add" startTime="273092">
    <iact:property name="dataType"/>
    <iact:actionData xml:id="d117">
      <inkml:trace xmlns:inkml="http://www.w3.org/2003/InkML" xml:id="stk117" contextRef="#ctx0" brushRef="#br5">25435 14232 0,'0'-28'55,"0"0"-32,-28 28 19,28 28-33,-28 0-3,0 0 1,28 0-1,-28 0 0,0 0 0,0 0-1,28 0 1,-28 0 5,28 0-9,-28-28 3,56-28 40,0 0-33,-28 0-6,0 0-1,28 0 1,-28 0-1,28 0 2,-28 0-2,28 28 1,-28-28 0,28 0 6,-56 56 11,0 0-11,0 0 1,0 0-4,0 0 2,0 0-4,0 0 1,28-56 30,28 0-28,0 0 3,0 0-7,-28 0 0,28 0-1,-28 0 1,28 0 5,-56 56 26,0 0-31,0-28 0,0 28 2,0 0-4,0 0 2,0 0 1,0 0-1,0 0 0,0-28 0,0 28 0,0-28 6,28-28 5,28 28-11,-28-28 0,28 0 0,0 28 1,0-28-1,0 0 0,0 0-1,0 0 5,0 0-7,0 0 8,-28 0 1,-28 28 6,28 28-11,-28-28-2,0 28 1,0 0 1,0-28-2,0 28 2,0-28-2,28 28 2,-28-28 0,56-28 27,0 28-26,0-28-4,0 0 3,0 0 0,28 0-2,-28 0 0,0 0 1,0 0 0,0 0 0,0 0 0,-28 0 0,28 28 1,-56 0 23,0 28-22,28 0-4,-28-28 2,0 28 0,0 0-1,0 0 2,0 0-1,0-28 0,0 28 0,56-28 24,0-28-24,0 28 0,0-28 2,0 0-1,0 0-4,28-28 3,-28 28 0,0 0 0,0 0 1,0 28-2,-28-28 0,28 28 2,-56 0 19,0 28-23,0 0 3,0 0 0,-28 0 1,28 0 1,-28 28-5,28-28 4,-28 28-2,0-28 2,28 28 2,-28-28-7,28 0 4,0 0 3,0 0-6,28 0 3,-28-28 0,56-28 12,0 0-12,0 28 0,0-28 0,0-28 0,28 28 0,-28-28 0,28 28 0,-28 0 1,0-28-2,0 28 1,0 0 0,0 0 0,0 0 6,-56 28 7,0 28-13,0 0-1,0 0 1,0 0 4,-28 28-8,0-28 4,0 28 0,28-28 3,-28 0-6,28 0 3,0 0 4,0 0-8,0-28 4,56 0 13,0-28-13,0 28 0,0-56 0,28 28 0,-28 0 0,28-28 0,0 28 0,-28-28-1,0 0 2,28 28-1,-28 0-1,-28 0 2,28 28-2,-28-28 1,-28 28 12,0 0-10,0 28-4,0 0 2,0 0 0,0 0 1,-28 0-2,0 0 1,28 0 1,0 0-2,-28 0 2,28 0 2,0 0-7,0-28 12,56 0 2,0 0-7,-28-28-6,28 0 3,28 0 1,-28 0-2,0 0 1,28-28 0,-28 28 1,0 0-2,28 0 1,-28 0 1,-28 0-2,28 28 1,-56 0 25,0 28-25,0-28 0,0 28 5,-28 0-9,28 0 3,-28 28 0,0-28 2,28 0-1,-28 0 0,28 0 3,0 0-4,0-28 1,28 28-2,28-56 15,0 28-13,0-28-2,28-28 2,0 28 1,0 0-2,0-28 1,-28 28 4,28-28-5,0 28-1,0-28 4,-28 28-5,0 0 3,0 28 0,0-28 1,0 28-2,-28-29 1,-28 29 18,0 0-18,28 29 1,-56-1-2,28 0 4,0 0-6,-28 0 3,28 0 0,0-28 0,-28 28 0,56 0 0,-28 0 0,0-28 2,56 0 8,0-28-10,0 28 3,28-28-3,-28 0-3,28 0 3,0 0 5,-28 0-10,28 0 6,-28 0-1,28-1-1,-28 29 1,-28-28 3,28 0-5,-56 28 19,28 28-17,-28 0 3,-28-28-6,28 29 3,-28-1 3,28 0-6,-28 0 3,0 28 0,0-28 4,28 0-8,-28-28 4,28 28 4,28 0-8,-28-28 4,56 0 12,-28-28-12,28 28 3,28-28-6,-28 0 3,28 0 4,-28 0-8,28 0 4,0 0 0,-28 0 0,0 0 0,0-1 0,0 1 0,0 0 3,-28 0 3,-28 28 4,0 0-11,0 0 1,-28 28 1,28 0-1,-28 0-1,0-28 1,0 29 4,0-1-8,0 0 4,0 0 5,0-28-10,0 28 5,28 0 0,0-28 1,0 0-2,0 28 2,56-28 10,-28-28-9,56 28-3,-28-28 0,28 0 1,0 0 1,0 0-2,0-29 1,0 29 5,-28 0-10,28-28 6,-28 28 2,28 0-7,-28 28 4,-28-28 0,28 28 1,-56 0 12,0 0-14,0 0 1,0 28 1,-28 0-3,0 0 2,0-28 0,0 56 4,0-28-8,0 0 4,0 1 1,0-1-2,0-28 1,28 28 0,-28 0 0,28-28 1,28 28-2,-28-28 1,56 0 16,-28-28-20,28 28 4,28-28 0,-28 0 0,28 0 0,-28-1 0,28 1 1,0 0-2,0 28 1,0-28 1,-28 0-2,28 0 1,-28 28 3,0-28-3,0 28 3,-56 0 9,0 28-5,0-28-8,-28 28 4,28 0 0,-28-28-8,0 28 4,28 0 4,-28 0-6,0 1 4,28-1-1,0-28-1,-28 28 1,28-28 0,28 28 0,-28-28 0,56 0 26,0 0-21,0-28-5,0 28 5,28 0-9,-28-28 2,28 0 3,-28 28-2,28-29 1,-28 1 1,28 0-2,-28 0 1,28 0 2,-28 0-2,0 0 0,0 0 0,0 0 5,-28 0 0,-28 28-5,0 0 0,0 0 0,0 28 3,-28-28-6,0 28 4,0 0 0,0 0-1,0 0 0,0 0 0,0 0 1,28 0-1,0 0 1,0 1-2,28-1 4,28-28 5,0 0-10,28-28 5,0 28-5,0-29 1,28 1 1,-28 0 1,0 0-2,0 0 1,0 28 0,0-28 0,0 0 1,-28 28-2,0 0 1,0 0 6,-28 28-5,-28 0-2,28 0 1,-28 28 1,0-28-2,0 29 1,-28-1 0,28-28 0,0 28 0,0 0 0,0-28 1,0 0-2,28 0 1,-28 0 1,28 0-2,28-28 13,0 0-5,0-28-7,0 28 0,-28-28-1,28 0 2,0 0-2,0 28 1,0-28 7,0 0-12,0 0 10,-28 56 7,0 0-6,0 0-7,0 0 1,-28 28 0,28-28 0,-28 0 0,28 0 1,-28 28-2,28-28 1,-28 0 5,28 0-4,-28-28 1,28 28-3,28-56 18,0 0-10,0 0-1,0 0-2,0 0-9,-28 0 5,28 28 0,0-28 1,-28 0-2,28 28 1,-28 28 12,0 0-6,-28 28-5,28-28-2,-28 28 6,0 0-10,0 0 5,28-28 1,-28 28-2,0-28 1,28 0 0,-28 0 10,56-28 16,-28-28-26</inkml:trace>
    </iact:actionData>
  </iact:action>
  <iact:action type="add" startTime="277610">
    <iact:property name="dataType"/>
    <iact:actionData xml:id="d118">
      <inkml:trace xmlns:inkml="http://www.w3.org/2003/InkML" xml:id="stk118" contextRef="#ctx0" brushRef="#br5">28433 14596 0,'-28'0'23,"28"-28"-4,0 0-7,28 28-7,-28-28 8,0 0-1,28 28-5,-56 0 34,0 28-30,0-28-4,0 0-2,0 28 2,0-28-1,0 28-1,28 0 2,-28-28 0,0 28-2,0-28 0,28 28 1,-28-28 1,28 28-2,-28-28 1,28 28 0,28-56 20,0 0-15,0 0-3,0 28-5,0-28 3,0 0 2,0 0-1,0 0-4,0 0 6,0 0-5,0 0 2,-28 0-1,28 0 5,0 28-8,-28-28 4,-28 28 18,0 0-12,-28 28-6,28 0 2,0 0-4,-28 0 2,28-28 2,-28 28-4,28 0 2,0-28 0,0 28 0,0-28 2,28-28 5,0 0-4,0 0-2,28 0-1,-28 0-1,28 0 1,0-28 1,28 28-2,-28-28 1,0 28 1,0-28-2,0 28 2,0-28-2,0 28 1,0 0 0,-28 0 0,0 0 1,-28 28 17,28 28-19,-56-28 3,28 28-4,0 0 3,0 0-2,-28 0 1,28 0 0,0 0 0,0 0 1,0 0-2,0-28 1,0 28 1,0-28 4,56-28 1,0 0 0,0 0-5,0 0 1,28 0-2,-28 0 4,0 0-4,0 0 1,28-28 2,0 0-1,-28 28-2,-28 0 0,28 28-4,-28-28 2,-28 28 19,0 0-17,0 28 0,0 0 1,-28 0 2,28 0-7,-28 0 5,28 0-2,-28 28 2,28-28-2,0 0 1,0 0 1,-1-28-2,1 28 2,56-28 17,1-28-12,-1 0-7,28 0 2,-28 0-2,28-28 1,-28 28 1,28-28-2,-28 28 1,28 0 0,-28 0 0,0 0 0,0 0 0,-28 0 1,28 28-2,-56 0 13,0 0-12,0 28 0,0 0 0,-28-28 0,28 28 1,0 0-1,0 0 0,-28-28-1,28 28 5,0 0-8,0-28 4,0 28 1,0 0 4,56-28 13,-28-28-17,28 0-1,0 0-1,0 28 1,0-28 1,0 0-2,0 0 1,0 28 1,0-28-2,0 28 8,-56 0 4,0 0-10,0 28-2,0-28 2,0 28-1,-28 0-1,0 0 2,-1 28-1,1-28-1,28 0 1,-28 0 6,28 0-11,-28 0 4,84-56 26,0 28-25,0-56 0,28 28-1,-28 0 2,28 0-1,1-28-1,-1 0 5,0 28-8,0-28 4,-28 28 0,28-1 0,-56 1 0,28 0 0,-56 28 12,0 0-5,-28 28-8,28 0 2,-28 1-2,28-1 1,-28 0 1,-1 0-1,1 0-1,0 0 1,0 0 5,0 0-9,28-28 3,0 28 6,0 0-10,0-28 5,0 0 0,56-28 13,0 28-13,0-28 0,0 0-1,0 0 1,0 0 1,28 0-2,-28 0 1,0 0 1,28 0-2,-28-1 1,1 1 1,-1 0 5,-56 28 6,-1 0-13,1 0 2,-28 28-1,28 0-1,-28 1 2,0-1-2,0 0 1,0 0 0,0 0 0,0 0 1,0 0-2,28-28 2,-28 28-2,28 0 1,0-28 3,28-28 13,28 0-17,0 0 1,28 0 1,-28 0-1,28 0-1,0-28 6,0 27-9,0-27 3,0 28 1,-28-28 0,28 28 0,-28 28 0,-28-28 1,28 0-1,-56 28 12,-28 0-7,28 28-5,0-28 0,-28 28 0,28 0 1,-28 0-2,28 0 1,-28 0 5,28 0-10,-28 0 5,28 1 0,0-29 0,28 28 6,28-28 6,0-28-8,0 28-8,28-29 5,0 1-2,-28 0 1,28 0 0,0 0 0,-28 0 2,28 0-3,-28 0 0,0 0 6,0 28-10,-28-28 5,28 28 0,-56 0 7,0 28-1,0 0-7,0-28 1,-28 28 1,28 0-2,-28 0 1,28 0 0,0 0 1,0-28-2,0 28 1,0 0 1,28 1 4,28-29-1,0 0-8,28 0 4,-28-29 0,28 29 0,28-28 0,-28 0 0,0 28 1,0-28-2,1 0 1,-1 28 4,-28-28-7,0 28 2,0-28 1,0 28 6,-28 28 1,-28-28-8,28 28 2,-28 0 2,0 0-7,0 0 4,-28 0 0,28 1 1,-1-1-2,1 0 2,0-28 1,28 28-4,-28-28 2,28 28-1,-28-28 1,56 0 18,0 0-11,0 0-2,0 0 2,1 0-7,-1 0 5,0 0 1,-56 0 31,0 0-32,-1 28-5,1-28 7,0 0-2,28 28 1,28-28 13,-28-28-19,28 28-1,1 0 8</inkml:trace>
    </iact:actionData>
  </iact:action>
  <iact:action type="add" startTime="280800">
    <iact:property name="dataType"/>
    <iact:actionData xml:id="d119">
      <inkml:trace xmlns:inkml="http://www.w3.org/2003/InkML" xml:id="stk119" contextRef="#ctx0" brushRef="#br5">30926 14064 0,'28'0'5,"-28"-28"10,28 28-3,-28-28 36,0 56 7,-28-28-20,28-28-29,0 0 10,-28 0-1,28 0-4,-28 28 13,0 0-18,0 28 0,0-28 0,0 28 0,-28 0 1,28 0-2,-28 0 2,0 0-2,28 0 0,0 0 1,0-28 0,0 28 1,28 0 11,28-56 6,0 28-17,28-28 0,-28 0 0,28 28-3,-28-28 3,28 0-3,-28 28 2,0-28 0,0 28 0,0-28 0,0 28 5,-56 0 11,0 28-20,0-28 11,0 28-7,0-28 0,0 28 6,56-28 24,0-28-30,0 28 0,28 0 0,-28-28 1,0 28-2,0-28 1,0 28 1,0 0-2,0 0 1,-28 28 12,-28 0-12,0 0 1,0 0-1,0 0-2,-28 28 3,28-28-2,-28 0 1,28 0 0,-28 28 0,28-56 0,-28 28 0,28 0 0,0-28 6,56 0 12,0 0-17,0-28-1,0 28 0,0-28 0,0 28 1,0-28-1,0 0 3,0 28-3,0-28-2,0 0 6,-56 28 13,28 28-16,-28-28-2,0 0 1,0 0 1,0 0-1,0 28 0,0-28 0,0 0 0,0 0 1,0 0 4,28-28 7,0 0-13,28 0 2,0 0-2,0 0 1,0 0 4,0 28-8,-28-28 4,28 0 1,0 28-1,-28-28-1,-28 28 14,0 28-13,0-28 1,0 28-2,-28-28 1,0 28-1,0 0 1,28-28 0,-28 28 1,0 0-2,28-28 2,0 0-2,0 28 2,-1-28-1,58-28 6,-29 0-7,28 28 1,28-28 0,-28 0 1,28 0-2,0 0 3,-28 0-1,28 0-2,0 0 0,0 0 2,-28 0-3,0 28 2,-28-28 0,-56 56 24,28-28-23,-28 28-1,28 0 1,-56 0-1,28 0-1,0-28 1,0 28 0,0 0 0,-1 0 3,1 0-7,28-28 4,0 0 3,0 28-6,56-56 15,-28 0-12,56 28 0,-28-28 2,28 0-4,1 0 3,-1-28 3,0 28-8,0 0 3,0 0 1,0 0 1,0 28-1,-56-28-1,28 28 2,-28-28-2,-28 28 14,0 28-14,0-28 1,-28 28 0,0 0 0,0 0 0,0-28 1,0 28-1,-1 0-1,1-28 1,28 28 0,-28-28 0,56 28 1,-28-28-1,28-28 6,28 28-6,0-28-1,0 0 1,28 0 0,1 28 1,-1-56-2,0 28 1,0 28 1,0-28-2,0 0 1,0 0 1,-28 28-2,0 0 2,-56 0 16,0 0-16,0 28-2,-28-28 1,0 28 1,0 0-2,0-28 1,28 28 0,-28 0 0,-1 0 1,1-28-2,28 28 2,28-56 16,28 28-17,0-28 1,28 0-2,1 0 1,-1 0 0,28 0 0,-28 0 0,28 0 0,-28 0 1,0-1-1,0 1-1,-28 28 2,28-28-2,-28 28 8,-56 0-1,0 0-7,0 28 2,0 0-1,-28-28-1,0 29 1,0-1 1,0 0-2,-28 0 2,0 0-1,28 0-1,-1 0 1,1 0 1,0-28-2,0 28 1,28-28 0,56 0 21,0-28-24,28 0 3,0 0 1,29 0-2,-29 0 1,28 0 0,0 0 4,-28 0-8,0-1 4,0 29 1,0-28-2,-28 0 1,0 28 1,0 0-2,-56 0 15,0 0-16,0 28 2,-28 0 1,0-28-1,0 29-1,0-1 2,0 0-2,0-28 1,0 28 0,0 0 1,28 0-1,-29-28 0,29 0 2,28 28-5,28-28 21,0-28-17,29 28-1,-29-28 0,28 0 0,28 28-1,-28-28 1,0 0 0,0 0 0,0-1 1,0 29-2,0-28 2,0 0-2,-28 28 1,0 0 1,0 0 6,-28 28-2,-28 0-6,0-28 1,0 29 0,0-1 1,0 28-2,-28-28 2,0 0 0,28 0-2,-28 28 1,28-28 4,0-28-9,0 28 5,0 0 2,56-28 15,0 0-18,0 0 1,28-28 3,-28 28-6,28-28 4,0 0-2,0 0 1,-28 28 0,28-28 0,-28 28 0,0-28 0,-28 56 19,-28-28-20,0 28 2,-28 0-1,28 0-1,-28 0 2,0 28-1,0-28-1,0 0 1,0 0 4,0 0-8,28 0 4,0-28 1,0 28-2,56-56 14,0 0-14,0 28 2,28-28-2,-28 0 1,56 0 0,-28-28 1,0 28-1,28 0-1,-28 0 3,-28 0-2,28 0-1,-28 28 0,0-28 2,0 28-2,-28-28 8,-28 28 10,0 0-22,-28 0 4,28 0 1,-28 0 0,28 0 0,-28 0 0,0 0 1,28 0-2,0 0 1,0 0 1,0 0-2,28-28 7,0 0 0,28 0-6,0 0 1,0-1-2,0 1 1,28 0 1,-28 28-1,0-28-1,0 0 1,0 0 6,-56 28 7,0 0-14,0 0 4,-28 28-6,0-28 3,0 28 1,0 0-2,0 0 1,-28 0 0,28 1 1,-28-1-2,28-28 1,-1 28 5,1 0-9,0-28 3,28 0 8,56-28 5,0 28-13,0-28 2,28 0-1,1-1-1,-1 1 1,0 0 5,0 0-10,0 0 5,0 0 0,-28 28 2,28-28-4,-28 28 9,-56 0-1,0 0-5,0 28-3,0-28 2,-28 28 0,0 0 1,0 0-2,-28 0 1,27 0 4,1 1-8,0-1 4,0-28 2,28 28-1,0 0-4,0-28 3,56-28 25,0 0-26,28 28 1,0-28 0,-28-1 0,28 1 0,1 28 3,83-56 7,-112 28-11,-56 56 25,0-28-24,-28 28 0,28-28 0,-28 28 0,-1 0 0,29-28 0,-28 29 0,28-29 1,0 28-2,0-28 10</inkml:trace>
    </iact:actionData>
  </iact:action>
  <iact:action type="add" startTime="291423">
    <iact:property name="dataType"/>
    <iact:actionData xml:id="d120">
      <inkml:trace xmlns:inkml="http://www.w3.org/2003/InkML" xml:id="stk120" contextRef="#ctx0" brushRef="#br5">22186 16277 0,'-56'-140'7,"112"280"-7,-168-420 5,28 140-1,0 0-1,28-1 3</inkml:trace>
    </iact:actionData>
  </iact:action>
  <iact:action type="add" startTime="295816">
    <iact:property name="dataType"/>
    <iact:actionData xml:id="d121">
      <inkml:trace xmlns:inkml="http://www.w3.org/2003/InkML" xml:id="stk121" contextRef="#ctx0" brushRef="#br6">14511 7172 0,'-28'0'115,"28"28"-82,0 0-20,0 0-3,0 0 0,0 0-3,-28 0-1,28 0 6,-28 0-6,28 0 0,-28 0 0,0 0 5,28 0-4,-28-28-2,28 28 1,-28-28 8,0 0-4,0-28 15,28 0-13,0 0 0,0 0-6,0 0 6,0 0-6,28 0 7,-28 0-8,0 0 7,28 28-6,-28-28 6,28 28-6,0 0 6,0 0 6,0 28-6,0 0 0,-28 0-6,28 0 6,-28 0-6,0 0 0,28 0 0,-28 0 0,0 0 1,0 0 4,28 0-5,-28 0 0,0 0 0,0 0 6,0 0 7,0-56 40,-28 28-53</inkml:trace>
    </iact:actionData>
  </iact:action>
  <iact:action type="add" startTime="296859">
    <iact:property name="dataType"/>
    <iact:actionData xml:id="d122">
      <inkml:trace xmlns:inkml="http://www.w3.org/2003/InkML" xml:id="stk122" contextRef="#ctx0" brushRef="#br6">14791 7340 0,'-28'0'6,"28"28"9,0-56 43,28 28-44,-28-28-6,28 28 0,0 0 1,-28-28-3,28 28 0,0 0 5</inkml:trace>
    </iact:actionData>
  </iact:action>
  <iact:action type="add" startTime="297127">
    <iact:property name="dataType"/>
    <iact:actionData xml:id="d123">
      <inkml:trace xmlns:inkml="http://www.w3.org/2003/InkML" xml:id="stk123" contextRef="#ctx0" brushRef="#br6">14847 7480 0,'0'0'2,"-28"28"14,0-28 1,56 0 8,0 0-8,0 0-10,0-28 5</inkml:trace>
    </iact:actionData>
  </iact:action>
  <iact:action type="add" startTime="297422">
    <iact:property name="dataType"/>
    <iact:actionData xml:id="d124">
      <inkml:trace xmlns:inkml="http://www.w3.org/2003/InkML" xml:id="stk124" contextRef="#ctx0" brushRef="#br6">14959 7284 0,'0'-28'10,"28"28"-3,0 0 3,0-28-3,0 28 19,0 0-16,-28 28-5,28-28 2,-28 28-1,28 0-1,-28 0 2,0 0-2,-28-28 2,28 28-1,-28 0-1,0 0 8,28 0-1,0-56 11,28 28-11,-28-28-6,28 28 1,0-28-1,0 28-1,-28-28 1,28 28 1,0 0-1,0 0-1,0 28 8,-28 0-1,0 0-1,0 0-5,0 0 1,0 0-1,-28 0-1,0 0 2,28 0-1,-28-28 2,0 28-4,0-28 7,0-28 8,28 0-7</inkml:trace>
    </iact:actionData>
  </iact:action>
  <iact:action type="add" startTime="297908">
    <iact:property name="dataType"/>
    <iact:actionData xml:id="d125">
      <inkml:trace xmlns:inkml="http://www.w3.org/2003/InkML" xml:id="stk125" contextRef="#ctx0" brushRef="#br6">15379 7200 0,'0'0'3,"28"0"4,-28 28 11,0 0-5,28 0-8,-28 0 3,28 0-1,-28 0-4,28 0 3,0-28 2,0 28-3,-28 0 0,28-28 2,0 0-1,0 0 6,0 0-7,-28-28 1,28 28 0,-28-28 0,28 28 0,-28-28 1,0 0 0,0 0 3,0 0-3,-28 0-2,0 28 1,-28-28 7,28 28-8,0 0 2,0 0-2,-28 28 1,28-28 0,0 0 1,0 0-1,0 0 5</inkml:trace>
    </iact:actionData>
  </iact:action>
  <iact:action type="add" startTime="298295">
    <iact:property name="dataType"/>
    <iact:actionData xml:id="d126">
      <inkml:trace xmlns:inkml="http://www.w3.org/2003/InkML" xml:id="stk126" contextRef="#ctx0" brushRef="#br6">15631 6892 0,'-28'28'11,"28"0"-3,0 0 4,0 0 0,0 0 1,28-28-8,0 0 7,-28-28-6,28 0 7,-28 0-2,0 0 1,-28 28-6,28-28 0,-28 28 1,0 0-1,28 28 0,-28-28 0,0 28 0,0 0-2</inkml:trace>
    </iact:actionData>
  </iact:action>
  <iact:action type="add" startTime="302583">
    <iact:property name="dataType"/>
    <iact:actionData xml:id="d127">
      <inkml:trace xmlns:inkml="http://www.w3.org/2003/InkML" xml:id="stk127" contextRef="#ctx0" brushRef="#br6">15575 3418 0,'0'28'214,"0"0"-200,0 0 3,0 0-4,0 0 4,0 0 16,0 0 18,28-28-33</inkml:trace>
    </iact:actionData>
  </iact:action>
  <iact:action type="add" startTime="303782">
    <iact:property name="dataType"/>
    <iact:actionData xml:id="d128">
      <inkml:trace xmlns:inkml="http://www.w3.org/2003/InkML" xml:id="stk128" contextRef="#ctx0" brushRef="#br6">15687 5155 0,'0'28'9,"-28"-28"1,28 28 2,-28 0-1,28 0 1,-28 0 0,28 0-5,0 0-2,-28 0 2,0-28-2,0 28 1,28 0 2,-28 0-3,0 0 2,0-28-3,0 28 2,0 0 1,0 0 3,0-28-4,0 28 0,0-28 1,0 0-2,28 28 1,-28-28 0,0 0 0,28-28 1,-28 28-2,0 0 1,28-28 1,-28 0-2,28 0 7,0 0-6,0 0 0,0 0 0,28 0 0,-28 0 0,28 28 0,-28-28 2,28 0 2,0 28 2,0 0 0,0 0-6,-28 28 1,28-28-2,0 28 2,0 0-2,0 0 1,-28 0 0,28 0 0,-28 0 0,28 0 1,-28 0-1,0 0-1,0 0 1,0 0 3,0 0-5,0 0 9,0 0-8,0 0 6,0 0 8,28-28-13,-28 28 18,0-56 36</inkml:trace>
    </iact:actionData>
  </iact:action>
  <iact:action type="add" startTime="304482">
    <iact:property name="dataType"/>
    <iact:actionData xml:id="d129">
      <inkml:trace xmlns:inkml="http://www.w3.org/2003/InkML" xml:id="stk129" contextRef="#ctx0" brushRef="#br6">15659 5575 0,'0'-28'26,"28"0"-19,0 28 4,-28-28-5,28 28 6,0 0 0,0 28 6,-28 0-7,0 0-4,0 0 5,0 0-6,0 0 6,-28 0 0,0 0 0,0-28 12,56 0 12,0 0-12,0 0-12,-28-28 0,28 28-5,0 0 4,-28-28-5,28 28 0</inkml:trace>
    </iact:actionData>
  </iact:action>
  <iact:action type="add" startTime="304930">
    <iact:property name="dataType"/>
    <iact:actionData xml:id="d130">
      <inkml:trace xmlns:inkml="http://www.w3.org/2003/InkML" xml:id="stk130" contextRef="#ctx0" brushRef="#br6">15995 5575 0,'28'0'49,"0"0"-40,0 0 4,-28-28-8</inkml:trace>
    </iact:actionData>
  </iact:action>
  <iact:action type="add" startTime="305109">
    <iact:property name="dataType"/>
    <iact:actionData xml:id="d131">
      <inkml:trace xmlns:inkml="http://www.w3.org/2003/InkML" xml:id="stk131" contextRef="#ctx0" brushRef="#br6">16051 5631 0,'0'0'2,"0"28"3,0 0-2,28-28 52,0 0-43,0 0 0</inkml:trace>
    </iact:actionData>
  </iact:action>
  <iact:action type="add" startTime="306017">
    <iact:property name="dataType"/>
    <iact:actionData xml:id="d132">
      <inkml:trace xmlns:inkml="http://www.w3.org/2003/InkML" xml:id="stk132" contextRef="#ctx0" brushRef="#br6">16303 5351 0,'0'0'4,"-28"0"25,28-28-20,0 0 4,0 0 1,28 28-2,0-28-6,0 28 6,0 0-7,1 0 1,-1 0 6,-28 28-6,0 0 6,0 0-5,0 0 7,-28 0-11,28 0 3,-29 0 0,1 0 6,0-28-6,28 28 6,0-56 12,28 28-5,0-28-13,1 28 6,-1 0-6,0 0 6,0 0-6,0 0 6,-28 28-6,0 0 7,-28 0-1,28 0-7,-28-28 1,0 28 0,28 0 0,-28-28-1,28 28 1,-29-28 0,1 0 1,28 28-2,-28-28 13,28-28-5</inkml:trace>
    </iact:actionData>
  </iact:action>
  <iact:action type="add" startTime="306618">
    <iact:property name="dataType"/>
    <iact:actionData xml:id="d133">
      <inkml:trace xmlns:inkml="http://www.w3.org/2003/InkML" xml:id="stk133" contextRef="#ctx0" brushRef="#br6">16584 5295 0,'0'28'15,"0"0"2,28 0-5,-28 0-1,0 0-3,28 0-3,-28 0 7,28 0 0,0-28-6,0 0 7,0 0-2,0-28 0,0 28 2,-28-28-7,28 0 6,-28 0-1,-28 0 2,28 0-7,-28 28 1,28-28-2,-28 28 1,28-28-1,-28 28 1,0 0 0,0-28 7,0 28 0,0 28-2,0-28 1,28 28 0</inkml:trace>
    </iact:actionData>
  </iact:action>
  <iact:action type="add" startTime="307059">
    <iact:property name="dataType"/>
    <iact:actionData xml:id="d134">
      <inkml:trace xmlns:inkml="http://www.w3.org/2003/InkML" xml:id="stk134" contextRef="#ctx0" brushRef="#br6">16808 5239 0,'0'0'1,"28"-28"26,0 28-13,-28-28-4,28 28-3,0 0-2,-28-28 1,28 28 0,0 0 0,-28-28 1,28 28-2,0 0 8,-28-28-8</inkml:trace>
    </iact:actionData>
  </iact:action>
  <iact:action type="add" startTime="307353">
    <iact:property name="dataType"/>
    <iact:actionData xml:id="d135">
      <inkml:trace xmlns:inkml="http://www.w3.org/2003/InkML" xml:id="stk135" contextRef="#ctx0" brushRef="#br6">16892 4987 0,'-28'0'12,"28"28"25,0 0-32,0 0 1,28 0 0,-28 0 0,28 0-1,-28 28 2,0-28 3,28 28-8,-28-28 3,0 0 1,28 28-1,-28-28 2,28 0 4,-28 0-5,0 0 12,28-28-12</inkml:trace>
    </iact:actionData>
  </iact:action>
  <iact:action type="add" startTime="309462">
    <iact:property name="dataType"/>
    <iact:actionData xml:id="d136">
      <inkml:trace xmlns:inkml="http://www.w3.org/2003/InkML" xml:id="stk136" contextRef="#ctx0" brushRef="#br6">17312 4987 0,'0'0'4,"-28"0"12,28-28-6,0 0 5,28 28-10,0 0 12,-28-28-10,28 28 5,0 0 6,0 0-6,-28 28-5,28 0 4,-28 0 1,0 0-6,-28 0 0,28 0 0,-28 0 0,28 0 0,-28-28 0,0 28 0,28 0 0,-28-28 0,28 28 6,28-28 12,0-28-18,0 28 0,0 0 0,0 0 7,0 0-8,0 0 1,-28 28 3,0 0 0,0 0 3,0 0-6,0 0 0,-28 0 0,0 0 0,28 0 0,-28-28 0,0 28 0,0 0 7,0-28-2,28-28 1,0 0 0,28 28-5</inkml:trace>
    </iact:actionData>
  </iact:action>
  <iact:action type="add" startTime="309951">
    <iact:property name="dataType"/>
    <iact:actionData xml:id="d137">
      <inkml:trace xmlns:inkml="http://www.w3.org/2003/InkML" xml:id="stk137" contextRef="#ctx0" brushRef="#br6">17480 5015 0,'0'0'1,"28"0"15,-28 28 7,0 0-16,0 0 4,28 0-3,0 0-3,-28 0 0,28 0 1,0 0 0,0-28 1,0 28-2,0-28 8,0 0-8,0-28 7,-28 0 0,28 0-5,-28 0 3,0 0-4,-28 0-2,0 0 5,0 0-2,0 0 2,0 28-6,0 0 2,0 0 1,0 0 1,0 0-2,0 0 2,0 0-1,0 28 6,0-28 5</inkml:trace>
    </iact:actionData>
  </iact:action>
  <iact:action type="add" startTime="310329">
    <iact:property name="dataType"/>
    <iact:actionData xml:id="d138">
      <inkml:trace xmlns:inkml="http://www.w3.org/2003/InkML" xml:id="stk138" contextRef="#ctx0" brushRef="#br6">17648 4623 0,'0'0'2,"-28"0"7,28 28 21,0 0-18,28 0-1,0 0 2,0-28-8,0 0 8,0 0-8,0 0 14,-28-28-13,0 0 6,0 0-7,-28 28 2,28-28-2,-28 28 1,0 0 0,0 0 0,0 0 6,0 0-6,0 0 1,0 0-2,0 28 1,0-28 1</inkml:trace>
    </iact:actionData>
  </iact:action>
  <iact:action type="add" startTime="311097">
    <iact:property name="dataType"/>
    <iact:actionData xml:id="d139">
      <inkml:trace xmlns:inkml="http://www.w3.org/2003/InkML" xml:id="stk139" contextRef="#ctx0" brushRef="#br6">16584 6472 0,'0'0'5,"-28"28"-3,28 0 21,28-28 12,-28-28-29,28 28 0,0-28 6,0 0 0,0 28-5,0 0-2,-28-28 0,28 28 1</inkml:trace>
    </iact:actionData>
  </iact:action>
  <iact:action type="add" startTime="311313">
    <iact:property name="dataType"/>
    <iact:actionData xml:id="d140">
      <inkml:trace xmlns:inkml="http://www.w3.org/2003/InkML" xml:id="stk140" contextRef="#ctx0" brushRef="#br6">16696 6584 0,'0'0'2,"0"28"2,-28-28 2,28 28 5,28-56 25,0 28-30,0-28 1,0 0-1,0 28-1,0-28 1</inkml:trace>
    </iact:actionData>
  </iact:action>
  <iact:action type="add" startTime="311592">
    <iact:property name="dataType"/>
    <iact:actionData xml:id="d141">
      <inkml:trace xmlns:inkml="http://www.w3.org/2003/InkML" xml:id="stk141" contextRef="#ctx0" brushRef="#br6">17004 6023 0,'0'0'3,"0"-28"3,-28 28 5,28 28-5,0 0 6,-28 1 0,28-1-6,0 28-1,0-28 1,0 0 0,0 28 0,0-28 1,28 0-2,-28 0 1,28 0 0,0 0 0,-28 0 0,28 0 0,0-28 0,0 0 1,0 0-2,0 0 4,0 0-6,-28-28 4,28 28-1,0-28-1,-28 0 2,28 28-2,-28-28 1,0 0 0,0 0 0,0 0 7,-28 28-8,0 0 8,0 0-7,28 28 0,-28-28-1,0 28 1,28 0 0,-28 0 4,0 0-8,28 28 4,-28-28 0,28 0 1,-28 0 1,28 0 1,28-28 15</inkml:trace>
    </iact:actionData>
  </iact:action>
  <iact:action type="add" startTime="312056">
    <iact:property name="dataType"/>
    <iact:actionData xml:id="d142">
      <inkml:trace xmlns:inkml="http://www.w3.org/2003/InkML" xml:id="stk142" contextRef="#ctx0" brushRef="#br6">17396 5967 0,'0'28'1,"-28"-56"3,56 28-3,-84 0 17,56 28-6,0 0 0,0 0-6,0 1 0,0-1 0,0 0-1,0 0 2,0 0-1,28 0 0,-28 0-1,28-28 1,0 28 1,0-28-1,0 0 6,0 0-6,0 0 0,0 0-1,-28-28 2,28 28 0,0-28-2,-28 0 7,0 0-6,0 0 6,0 0-6,-28 0 0,0 28-1,0-29 2,0 29-1,0 0-1,0-28 2,0 28-1,-28 0-1,28 0 1,0 28 1,0-28-2,0 0 1,0 0 0</inkml:trace>
    </iact:actionData>
  </iact:action>
  <iact:action type="add" startTime="312482">
    <iact:property name="dataType"/>
    <iact:actionData xml:id="d143">
      <inkml:trace xmlns:inkml="http://www.w3.org/2003/InkML" xml:id="stk143" contextRef="#ctx0" brushRef="#br6">17452 5687 0,'0'0'1,"0"28"16,-28 0-5,28 0-1,0 0-2,28-28-6,-28 28 3,28-28 6,0 0-6,0 0 6,0 0 1,-28-28-7,0 0 7,-28 28-9,0-28 2,0 28 8,0 0-9,-28 28 0,28-28 1,-28 28 2</inkml:trace>
    </iact:actionData>
  </iact:action>
  <iact:action type="add" startTime="316149">
    <iact:property name="dataType"/>
    <iact:actionData xml:id="d144">
      <inkml:trace xmlns:inkml="http://www.w3.org/2003/InkML" xml:id="stk144" contextRef="#ctx0" brushRef="#br6">19273 6360 0,'-28'0'63,"28"28"66,0 0-94,0 0-10,0 0 12,0 0-2,0 0-1,0 0-10,0 0 2,0 0-2,0 0 1,0 0-3,0 0 8,0 0-6,28-28-10,-28 28-4,0 0 20,0 0 0,0 0-6,0 0 0,0 0 0,0 0 0,28-28-12,-28 28 6,0 0 6,0 0 9,0 0 0,0 0-8,0 0 0,0 0-3,0 0 2,0 0-6,0 0-1,0 0 2,0 0-1,0 0 0,0 0 0,0 0 0,0 0 0,28 0 1,-28 0-3,0 0 2,0 0 0,0 0 0,0 0 13,28-28 0,-28 28-19,0 0 5,0 0 1,0 0 0,0 0 8,0 0-3,0 0-12,0 0 7,0 0-6,0 0 0,0 0 6,0 0 0,0 0-6,0 0 6,0 0 1,0 1-9,0-1 8,0 0 0,0 0 0,0 0-5,0 0 5,0 0-1,0 0 8,0 0-13,0 0 6,0 0 0,0 0-6,28 0 6,-28 0 0,0 0-1,0 0 1,0 0-5,28 0 4,-28 0 8,0 0-7,28-28-6,-28 28 0,0-56 29,0 0-23,0 0-5,0 0-7,0 0 9,0 0-13,-28 0 10,28 0-5,0 0-2,0 0 2,0 0 4,-28 0-5,28 0 7,0 0-7,0 0 6,-28 0 0,28 0-6,0 0 6,0 0-6,0 0 6,0-1 0,0 1-7,0 0 9,0 0-3,-28 0-3,28 0 1,0 0-1,0 0 2,0 0-4,0 0 6,0 0 1,-28 0-2,28 0-3,0 0 3,0 0 0,0 0 1,0 0 1,0 0 4,0 0 6,0 0-15,-28 28-2,28-28 6,0 0 1,0 0 9,0 0-2,0 0 3,0 0-5,0 0-6,0 0 0,0 0 2,-28 0-4,28 0 2,0 0 6,0 0-6,0 0 0,0 0 0,0 0-5,0 0 6,0 0-6,0 0 2,28 0 2,-28 0 7,0 0-5,0 0-2,0 0-5,0 0 7,0 0-7,0 0 5,0 0-5,0 0 6,0 0 1,0 0-5,0 0 1,-28 0 3,28 0-6,0 0 7,0 0-8,-28 0 8,28 0-1,0 0-1,-28 28-5,28-28 0,0 0 0,0 0 13,0 0-1,28 28 13</inkml:trace>
    </iact:actionData>
  </iact:action>
  <iact:action type="add" startTime="326156">
    <iact:property name="dataType"/>
    <iact:actionData xml:id="d145">
      <inkml:trace xmlns:inkml="http://www.w3.org/2003/InkML" xml:id="stk145" contextRef="#ctx0" brushRef="#br6">22018 6304 0,'0'-28'28,"28"28"110,-28 28 35,0 0-131,0 0 5,0-56 51,0 0-80,28 28-9,-28-28-5,0 56 226,0 0-199,-28-28-21,28 28 4,0 0 4,0 0-6,0 0 6,0 0-5,0 0 4,0 0-5,0 0 1,0 0 4,0 0-6,0 0 7,0 0 1,0 0-7,0 0 7,0 0-1,0 0-1,0 0 0,0 0-4,0 0 5,0 0-1,28-28-9,-28 28-4,0 0 14,0 0 1,0 0 4,0 0-10,0 0 6,0 0-2,0 0 0,0 0 2,0 0-7,0 0 0,-28-28 0,28 28-6,0 0 5,0 0 2,0 0 5,0 0-7,0 0 1,0 0 7,0 0-8,0 0 1,0 0 7,0 0 0,0 0 9,0 0-8,0 0-9,0 0 1,0 0-1,0 0 1,28-28-5,-28 28 4,0 0 8,0 0-7,0 0 7,0 0-1,0 0-8,0 0 3,0 0 8,0 0-6,0 0 3,0 1-1,28-29-3,-28 28-9,0 0 13,0 0 0,0 0 6,0 0 0,0 0 0,0 0-6,0 0-6,0 0 6,0 0 0,0 0 0,28 0 0,-28 0 1,0 0-2,0 0 7,0 0 6,0 0 0,0 0 18,0-56 108,0 0-132,0 0-18,0 0 6</inkml:trace>
    </iact:actionData>
  </iact:action>
  <iact:action type="add" startTime="329635">
    <iact:property name="dataType"/>
    <iact:actionData xml:id="d146">
      <inkml:trace xmlns:inkml="http://www.w3.org/2003/InkML" xml:id="stk146" contextRef="#ctx0" brushRef="#br6">24735 6276 0,'28'0'21,"0"0"48,-28-28-59</inkml:trace>
    </iact:actionData>
  </iact:action>
  <iact:action type="add" startTime="329867">
    <iact:property name="dataType"/>
    <iact:actionData xml:id="d147">
      <inkml:trace xmlns:inkml="http://www.w3.org/2003/InkML" xml:id="stk147" contextRef="#ctx0" brushRef="#br6">24819 6248 0,'28'0'17,"-28"28"43,0 0-17,0 0-26,0 0 1,0 0-1,0 0-5,0 0 3,0 0-6,0 0 5,0 0-10,-28 0 8,28 0 1,0 0-8,0 0 7,0 0-6,0 0 6,0 0-6,-28 0 6,28 0-5,0 0 4,0 0-5,0 0 6,0 0 0,0 0 0,0 0 6,0 0-4,0 0-2,0 0-4,0 0 1,0 0 3,0 0-7,-28-28 1,28 28 0,0 0 0,0 0 6,0 0-2,0 0-2,0 0 2,0 0-2,0 0-1,0 0 1,0 0 1,0 0 4,0 0-1,0 0-1,0 0 7,0 0 0,0 0-6,28-28-5,-28 28-2,0 0 1,0 0 7,0 0-1,0 0-7,28-28 2,-28 28-2,0 0 1,0 0 6,28 0-5,-28 0 4,0 0 1,0 0-6,28 0 6,-28 0-5,0 1 5,0-1-1,0 0 1,28-28-6,-28 28 1,0 0 4,0 0-5,0 0 7,28 0-1,-28 0-1,0 0 7,0 0-5,0 0-1,0 0-6,0 0 5,28 0-5,-28 0 6,0 0 1,0 0-1,0 0-7,0 0 7,0 0 1,0 0 5,28-28 12,-28-28 11,0 0-10</inkml:trace>
    </iact:actionData>
  </iact:action>
  <iact:action type="add" startTime="332345">
    <iact:property name="dataType"/>
    <iact:actionData xml:id="d148">
      <inkml:trace xmlns:inkml="http://www.w3.org/2003/InkML" xml:id="stk148" contextRef="#ctx0" brushRef="#br6">27592 6276 0,'0'-28'106,"0"0"-52,0 56-13,0 0-23,0 0-7,0 0-4,0 0-2,0 0 1,0 0 1,0 0-2,0 0 2,0 0-1,0 0 6,0 0-7,0 0 1,0 0 1,0 0-2,0 0 1,0 0 0,0 0 1,0 0-1,0 0-1,0 0 9,0 0-10,0 0 2,0 0 0,0 0 7,0 0-7,0 0 0,0 0 0,0 0 5,0 0-5,0 0 0,0 0 1,0 0 4,0 0-4,0 0 5,0 0-3,0 0-7,0 0 10,0 0-5,0 0-1,0 0 6,0 0-7,0 0 1,0 0 6,0 0-5,0 0 5,0 0-7,28-28 1,-28 28 1,0 0 4,0 0-4,0 0 4,0 0-5,0 0 7,0 0-8,0 0 8,0 0-7,0 0 5,0 0-5,0 0 6,0 0 1,0 0-1,0 0 4,0 1-14,28-1 13,-28 0-6,0 0-3,0 0 6,0 0 3,0 0-12,0 0 8,0 0 1,0 0 1,0 0-7,0 0 6,0 0 0,0 0-7,0 0 7,0 0 2,0 0-4,0 0 3,0 0-8,0 0 7,0 0 0,0 0 0,0 0 1,0 0 30,0-56-2,0 0-23</inkml:trace>
    </iact:actionData>
  </iact:action>
  <iact:action type="add" startTime="335451">
    <iact:property name="dataType"/>
    <iact:actionData xml:id="d149">
      <inkml:trace xmlns:inkml="http://www.w3.org/2003/InkML" xml:id="stk149" contextRef="#ctx0" brushRef="#br6">17956 6556 0,'0'-28'12,"0"0"64,28 28-23,0 0-23,-28 28-25,28-28 13,0 0 1,-28 28-14,28-28 8,0 0 5,-28 28-13,28-28 1,0 0 13,0 0-1,-28 28-13,28-28 7,-28 28 2,28-28-9,-28 28 7,28-28-7,0 28 14,0-28-8,-28 28-4,28-28 5,-28 28-6,28-28 6,-28 28-7,28-28 8,-28 28-8,28 0 8,0 0 4,0 0 2,0 0 2,-28 0-12,28-28 3,-28 28-7,28 0 8,-28 0 7,28-28-16,-28 28 1,28-28 7,-28 28-5,28-28-1,-28 28 0,28-28 6,-28 28-6,29-28 0,-29 28-1,28-28 1,-28 28 1,0 0 4,28-28-4,-28 28-2,28 0 14,-28 0-8,28-28-4,-28 28-1,28-28-1,0 28 7,0 0 6,0-28-9,-28 28-6,28 0 10,0 0-1,0-28-1,-28 28-4,28-28-1,-28 28-1,28-28 7,-28 28-5,28-28-2,-28 28 2,28 0 4,0 0 2,0 0 5,0 0 0,-28 0-7,28 0 2,-28 0-1,28 0-1,-28 0 7,28-28-12,-28 28 7,0 0-2,28-28-5,-28 28 6,0 0 0,0 1 3,28-29-11,-28 28 1,0 0 14,28 0-1,-28 0-7,0 0 7,0 0 1,0 0-2,0 0 1,0 0 1,0 0-2,28-28-11,-56 0 73,28-28-67,0 0 0,-28 28-1,28-28-4,0 0 5,-28 28-1,28-28-4,28 28 22,-28 28-9,0 0-3,0 0 7,0-56 29,0 0-40,-28 0-1,28 0-7,-28 28 1,28-28 1,0 0-2,-28 0 2,28 0-2,0-29 2,-28 29-1,28 0-1,0 0 1,0 0 1,-28 0-2,28-28 1,0 28 0,0 0 1,-28 0-2,28 0 1,0 0 4,-28 0-8,28 0 4,0 0 7,0 0-8,0 0 1,0 0 0,-28 0 0,28 0 0,0 0 4,0 0-8,0 0 10,0 0-3,0 0 0,0 0-2,0 0 4,0 0 1,0 0 0,28 28-6,-28-28 0,0 0 9,0 0-5,0 0 7,0 0-5,0 0 7,0 0-8,0 0 7,0 0-6,0 0 0,-28 0 6,28 0-6,0 0 0,0 0 1,0 0 1,0 0-5,0 0 3,0 0 1,0 0-2,0 0 7,0 0 1,0 0-2,0 0-5,0 0 0,0 0-6,0 0 7,0 0-2,0 0 7,0 0 12,0 0 9,28 28 0,0 0 6,-28-28-11,28 28-27,-28-28 11,28 28-7,0-28 7,0 28 6,-28-28-14,28 28-2,0-28 9,0 28-5,0 0 0,-28-28-4,28 28 2,0 0-3,-28-28 4,28 28-5,0 0 7,0 0-2,0-29 1,0 29 0,0 0-6,0 0 6,0 0-6,0-28 0,0 28 1,0 0-2,0 0 8,0 0-7,0 0 6,0 0 12,0 0 0,0 0 0,0 28-7,0-28 1,0 29 1,0-29-2,0 28-4,0-28 4,0 28-5,0-28 7,-28 28-14,28-28 1,0 28 13,0-28-8,0 0 1,-28 28-6,28-28 6,0 0 0,0 28 1,0-28-1,0 0 0,-28 28-1,28-28-4,0 0 4,0 28 1,0-28 0,0 0 0,-28 28-6,28-28 1,0 0 4,-28 28-5,28-28 0,-28 28 6,28-28-5,0 0 4,-28 28-2,28-28-5,-28 28 1,28-28 1,-28 28 6,28-28-6,0 0 5,-28 28-10,28-28 6,0 28 4,0 0 1,0-28 0,0 28-6,0 0 6,-28 0 1,29-28-8,-1 28 7,0-28 0,-28 28-6,28-28 1,-28 28-2,28 0 8,0 0 4,-28 0-5,28-28 1,-28 28-8,28 0 8,-28 0-2,28-28-5,-28 28 0,0 0 7,28 0-1,-28 0 5,28-28-11,-28 28 7,28 0-1,-28 0-1,28 0 1,-28 0 0,28 0 1,-28 0-2,28-28 1,-28 28-5,28-28 4,-28 28 1,28-28 0,-28 28 2,28-28-10,-28 28 14,28-28-11,0 28 10,0-28-4,-28 28-8,28-28 8,-28 28-2,28-28-5,-28 28 7,28-28-8,-28 28 8,28-28-8,-28 28 2,28 0 10,-28 0 2,28-28-13,-28 28 6,28-28-7,-28 28 1,28 0 6,-28 0-5,28 0 4,-28 0 1,28 0 0,-28 0 0,28-28-6,-28 28 6,0 0 1,28-28-8,-28 28 1,0 0 6,28-28-6,-28 28 0,0 0 6,0 0 2,28-28-10,-28 29 8,0-1 0,28-28-6,-28 28 1,0 0-1,28 0 11,-28 0-2,0 0-6,28-28-1,-28 28 2,0 0 5,28 0 0,-28 0 11,0 0-9,0 0 9,28-28-3,-28 28-12,0-56 154,0 0-150,0 0-2,0 0-3,0 0-3,0 0 5,-28 0-7,28 0 1,0 0 7,0 0-8,-28 0 1,28 0 1,0 0 4,-28-1-4,28 1 4,0 0-4,0 0 4,0 0 2,0 0-8,-28 28 3,28-28-3,0 0 0,0 0 8,0 0-2,0 0 3,0 0 1,-28 28-12,28-28 1,0 0 11,0 0-5,0 0-5,0 0 13,-28 28-11,28-28 4,0 0 1,0 0 2,0 0-4,0 0 3,0 0-2,0 0 1,0 0 6,0 0-5,0 0-2,0 0 7,0 0-6,0 0 6,0 0-5,0 0-1,0 0-1,0 0 1,0 0 1,0 0-2,0 0 4,0 0-11,0 0 7,0 0-3,-28 28-4,28-28 2,0 0 6,0 0-6,0 0 6,0 0-6,0 0 7,0 0 1,0 0-7,28 28-5,-28-28 4,0 0 0,0 0 7,0 0-8,0 0 7,0 0 1,0 0 11,0 0-7,0 0 5,0 0 101</inkml:trace>
    </iact:actionData>
  </iact:action>
  <iact:action type="add" startTime="341117">
    <iact:property name="dataType"/>
    <iact:actionData xml:id="d150">
      <inkml:trace xmlns:inkml="http://www.w3.org/2003/InkML" xml:id="stk150" contextRef="#ctx0" brushRef="#br6">21906 6360 0,'0'0'2,"0"28"9,28-28 55,0-28-42,0 28-6,-28-28-12,28 28 6,-28-28-6,28 28 6,-28-28-7,28 28 2,-28-28-1,28 28-1,-28-28 1,28 28 0,-28-28 0,28 28 0,0 0 2,-28-28-4,28 28 2,0 0 6,0 0-6,-28-28 0,28 28 0,0 0 6,0 0 0,0 0-6,0 0 7,0 0-2,0 0-5,0 0 6,0 0 0,0 0 3,0 0-6,0 0 9,0 0 0,-28 28-12,28-28 6,0 0 0,0 0 6,0 28-6,0-28 6,0 28-6,0-28 0,0 0 1,-28 28-8,28-28 1,0 0 0,0 0 0,0 28 6,0-28 0,0 0-6,0 0 6,-28 28-6,28-28 2,0 28 2,0-28 3,0 28-2,0-28 7,0 0-6,-28 28-6,28-28 0,0 28 6,0-28 1,-28 28-8,28 0 7,1-28-6,-29 28 0,28-28 0,0 28 6,0-28 1,-28 28-8,28-28 7,-28 28-6,28-28 0,-28 28 0,28-28 6,-28 28-6,28-28 6,-28 28-6,28-28 2,-28 28 4,28-28-2,-28 28-3,28-28-2,-28 28 1,28 0 12,-28 0-6,28-28-6,-28 28 1,28-28 4,-28 28-4,28-28-2,-28 28 1,28 0 6,-28 0 0,28-28-5,-28 28-2,28 0 8,0 0-2,-28 0 1,28-28-6,-28 28 0,28-28 1,-28 28-2,28 0 7,0 0 6,-28 0-6,28 0 1,-28 0-2,28 0-4,-28 0 4,28-28-3,-28 28-4,28-28 2,-28 28 0,28 0 6,0 0 1,-28 0-2,28-28-5,-28 28 2,28-28 2,-28 28-3,28-28-2,-28 28 1,28-28 7,-28 28-8,28-28 1,-28 28 0,0 0 0,28-28 0,-28 28 3,28-28-6,-28 28 3,28 0 6,-28 0 0,28 0 0,-28 0-5,0 0 4,28-28-5,-28 28 0,0 0 2,28-28-4,-28 28 2,28 0 6,-28 0-6,28-28 1,-28 29-2,28-1 7,0 0 0,-28 0 0,28-28-6,-28 28 0,0 0 1,28 0 4,-28 0 1,28-28 2,-28 28-9,28 0 6,0-28 7,-28 28-11,28-28 10,-28 28-10,28-28 4,-28 28-2,28-28 0,-28 28 0,28-28-6,-28 28 9,28-28-6,0 28 7,0 0 4,0-28-5,-28 28-6,28 0 19,-28-56 43,0 0-58</inkml:trace>
    </iact:actionData>
  </iact:action>
  <iact:action type="add" startTime="343370">
    <iact:property name="dataType"/>
    <iact:actionData xml:id="d151">
      <inkml:trace xmlns:inkml="http://www.w3.org/2003/InkML" xml:id="stk151" contextRef="#ctx0" brushRef="#br6">24791 6416 0,'0'-28'43,"0"0"-10,-28 28-26,28-28 9,0 0-4,0 0 7,0 56 47,0 0-54,0 0 0,0 0-6,0 0 0,0 0 0,0 0 0,0 0 2,0 0-4,0 0 3,0 28-2,0-28 1,0 0-1,0 0 1,0 28 1,0-28-2,0 0 2,0 0-2,0 28 1,0-28 2,0 0-4,0 0 2,0 28 0,0-28 2,0 0-4,0 0 2,0 0 1,0 0-2,0 28 1,0-28 3,0 0-6,0 0 3,0 0 0,0 0 0,0 0 0,0 0 0,0 0 1,0 0-2,0 0 1,28-28 3,-28 28-6,0 0 9,0 0-6,0 0 0,0 0 10,0 0-14,0 0 4,0 0 2,0 0 2,0 0-2,0 0-3,0 0 6,0 0-5,28 0 6,-28 0-3,0 0 1,0 1-5,28-29 1,-28 28 0,0 0 0,0 0 6,0 0-6,0 0 6,0 0-6,0 0 6,0 0-6,0 0 7,0 0-8,0 0 10,0 0-12,28-28 3,-28 28 0,0 0 6,0 0-6,0 0 6,0 0 0,0 0 6,28-28 7,-28-28 30,0 0-44,-28 0 1</inkml:trace>
    </iact:actionData>
  </iact:action>
  <iact:action type="add" startTime="345128">
    <iact:property name="dataType"/>
    <iact:actionData xml:id="d152">
      <inkml:trace xmlns:inkml="http://www.w3.org/2003/InkML" xml:id="stk152" contextRef="#ctx0" brushRef="#br6">24819 6388 0,'0'-28'67,"0"0"-50,0 0-6,28 28-6,-28-28 0,28 0 2,0 0 4,0 0 1,0 0 4,0 0-8,0 0 4,0 28-6,0 0 6,0-28-6,0 28 7,0 0-8,0-29 7,0 29-6,0 0 0,0-28 0,0 28 6,0 0-6,-28-28 1,28 28-2,0 0 1,0 0 6,0 0-6,-28-28 0,28 28 0,0 0 1,0 0 5,0 0-7,0-28 1,0 28 0,0 0 6,1 0-6,-1 0 2,0 0 2,-28 28-1,28-28-6,0 0 3,-28 28 3,28-28-6,-28 28 3,28-28 0,0 0 1,-28 28-2,28-28 1,0 0 1,-28 29-2,28-29 1,0 0 0,-28 28 0,28-28 0,0 28 0,0 0 6,0-28-6,-28 28 3,28-28-6,0 28 3,0-28 0,-28 28 0,28-28 2,-28 28-4,28-28 3,0 28-2,-28 0 1,28-28 1,-28 28-2,0 0 1,28-28 0,0 28 0,-28 0 1,28-28-2,0 28 2,-28 0-2,28-28 1,0 28 1,-28 0-2,28-28 1,0 28 0,0 0 0,-28 0 0,28-28 0,0 28 0,-28 0 0,28-28 0,-28 28 4,28-28-8,0 28 4,-28 0 0,28-28 0,-28 28 0,28 0 0,0-28 2,-28 28-4,28-28 2,-28 28 3,28-28-6,-28 28 3,28 0 0,-28 0 6,28 0-5,0 0 6,-28 0-9,28-28 6,-28 28-6,28 0 0,-28 0 2,28-28 1,-28 28-2,28 0 7,-28 0-6,28 0 10,-28 0-14,28 0 10,-28 0 0,28-28-6,-28 28 1,0 0-2,28 0 8,-28 0-2,28 0-5,0 0 12,-28 0-5,28-28-8,-28 28 7,28-28 0,-28 28-6,28 0 13,-28 0-2,28-28-11,-28 28 13,28-28-14,-28 28 8,0 0 4,28-28-10,-28 28 10,28-28-4,-28 28-2,28 0 13,-28 0 0,28-28-12,-28 28 0,0 0 19,28-28-26,-28 28 19,28-28-4,-28 28-9,0 1 20,28-29-21,-28 28 9,28 0 5,-28 0 0,28-28 0,-28 28-18,0 0 17,28-28-17,-28 28 6,28 0 6,-28 0 2,28-28-10,-28 28-3,28 0 11,-28 0 6,28-28-1,-28 28-9,28-28 20,-28 28-27,0-56 145,-28 0-143,28 0-7</inkml:trace>
    </iact:actionData>
  </iact:action>
  <iact:action type="add" startTime="347252">
    <iact:property name="dataType"/>
    <iact:actionData xml:id="d153">
      <inkml:trace xmlns:inkml="http://www.w3.org/2003/InkML" xml:id="stk153" contextRef="#ctx0" brushRef="#br6">27368 6192 0,'0'-28'6,"28"28"1,-28-28-3,28 0 19</inkml:trace>
    </iact:actionData>
  </iact:action>
  <iact:action type="add" startTime="347351">
    <iact:property name="dataType"/>
    <iact:actionData xml:id="d154">
      <inkml:trace xmlns:inkml="http://www.w3.org/2003/InkML" xml:id="stk154" contextRef="#ctx0" brushRef="#br6">27508 6108 0,'-28'0'3,"56"0"-1,0-28 0,0 28 40,-28 28-24,0 0 18,0 0-12,0 0-11,0 0-2,0 0 7,0 0-7,0 0-4,28 0 4,-28 0-5,0 0 1,0 28-1,28-28-1,-28 28 1,0-28 0,0 28 1,0 0-2,28 0 2,-28 0-2,0-28 2,0 28-1,0 0-1,0 0 1,0 0 0,0 0 0,0 0 0,0-28 0,0 28 0,0 0 0,0 0 0,0 0 1,0-28-2,0 28 3,0-28-4,0 28 2,0-28 0,0 28 0,0-28 1,0 28-2,0-28 2,0 0-1,0 28-1,0-28 1,0 0 0,0 28 0,0-27 1,0-1-2,0 0 2,0 0-2,0 0 1,0 0 1,0 0-2,0 0 8,0 0-8,0 0 8,0 0-1,0 0-7,0 0 1,0 0 6,0 0-5,0 0 4,28 0 52,-28 0-53,0 0 8,0 0 2,0-56 7,0 0-14</inkml:trace>
    </iact:actionData>
  </iact:action>
  <iact:action type="add" startTime="348699">
    <iact:property name="dataType"/>
    <iact:actionData xml:id="d155">
      <inkml:trace xmlns:inkml="http://www.w3.org/2003/InkML" xml:id="stk155" contextRef="#ctx0" brushRef="#br6">27676 6444 0,'0'0'4,"0"-28"0,0 0 8,28 0 3,0 0-8,0 0 7,0 0-4,0 28 2,-28-28-5,28 0 4,0 0 1,0 28-6,-28-28 1,28 28-1,0-28-1,1 28 1,-29-28 1,28 28-1,0 0-1,-28-28 5,28 28-7,-28-29 2,28 29 3,0-28-2,0 0 4,0 28 3,-28-28-8,28 28 1,0 0 6,0 0-6,0 0 6,0 0-6,0 0 6,0 0-6,0 0 1,0 28 4,0-28-5,0 28 1,0-28-2,-28 28 1,28-28 1,0 0-2,0 29 1,0-29 1,0 28-2,0-28 2,0 28 1,28-28-5,-56 28 3,56-28 0,-56 28 1,28-28-2,0 28 1,0-28 1,0 28-2,0 0 7,0-28-6,0 28 0,0 0 7,0 0-8,0-28 1,-28 28 1,28-28-2,0 28 1,0 0 0,0-28 0,0 28 0,-28 0 0,28-28 1,0 28-2,0 0 1,-28 0 1,28 0 1,0-28-5,-28 28 4,28 0-1,0 0-1,-28 0 1,28 0 1,0-28-2,0 28 1,0 0 0,-28 0 1,28 0-2,0-28 1,-28 28 0,28 0 0,0 0 0,-28 0 1,28 0 1,0-28-5,-28 28 6,28 0-6,-28 0 3,28 0 3,0-28-6,-28 28 3,28 0 0,-28 0 1,28 0-2,0 0 1,-28 0 8,28 0-10,0 0 2,-28 0 1,0 0-2,28 0 1,-28 0 1,0 0-2,28 0 1,-28 0 8,28-28-9,-28 28 0,28 0 1,0 0 6,-28 0-2,28-28-8,0 28 4,-28 0 1,28-28-2,-28 28 1,28-28 0,-28 28 1,28-28-2,-28 28 1,28-28 1,-28 28-1,29 0 8,-1-28-5,-28 28-3,28-28 1,0 28 4,0 0 1,0-28 0,-28 28-6,28-28 0,-28 29 0,28-1 6,0 0 1,0 0-2,0 0 8,0 0-7,-28 0-1,28-28-4,-28 28-2,28 0 2,-28 0 4,28-28-5,-28 28 0,28 0 3,-28 0-6,28-28 3,0 28 1,-28 0-2,28 0 1,0 0 6,-28 0-6,28-28 6,-28 28-5,0-56 28,0 0-23,-28 0-6</inkml:trace>
    </iact:actionData>
  </iact:action>
  <iact:action type="add" startTime="355216">
    <iact:property name="dataType"/>
    <iact:actionData xml:id="d156">
      <inkml:trace xmlns:inkml="http://www.w3.org/2003/InkML" xml:id="stk156" contextRef="#ctx0" brushRef="#br6">19413 8825 0,'0'28'68,"0"0"-59,0 0 8,0 0-8,0 0-1</inkml:trace>
    </iact:actionData>
  </iact:action>
  <iact:action type="add" startTime="355554">
    <iact:property name="dataType"/>
    <iact:actionData xml:id="d157">
      <inkml:trace xmlns:inkml="http://www.w3.org/2003/InkML" xml:id="stk157" contextRef="#ctx0" brushRef="#br6">19413 9693 0,'0'28'4,"28"-28"6,-28 28 14,0 0 1,0 0-2</inkml:trace>
    </iact:actionData>
  </iact:action>
  <iact:action type="add" startTime="355895">
    <iact:property name="dataType"/>
    <iact:actionData xml:id="d158">
      <inkml:trace xmlns:inkml="http://www.w3.org/2003/InkML" xml:id="stk158" contextRef="#ctx0" brushRef="#br6">19441 10198 0,'0'28'6,"0"0"9,28-28-3,-28 28 0</inkml:trace>
    </iact:actionData>
  </iact:action>
  <iact:action type="add" startTime="356196">
    <iact:property name="dataType"/>
    <iact:actionData xml:id="d159">
      <inkml:trace xmlns:inkml="http://www.w3.org/2003/InkML" xml:id="stk159" contextRef="#ctx0" brushRef="#br6">19469 10730 0,'0'0'3,"28"28"10,-28 0 0,0 0 8,0 0 2</inkml:trace>
    </iact:actionData>
  </iact:action>
  <iact:action type="add" startTime="357028">
    <iact:property name="dataType"/>
    <iact:actionData xml:id="d160">
      <inkml:trace xmlns:inkml="http://www.w3.org/2003/InkML" xml:id="stk160" contextRef="#ctx0" brushRef="#br6">19301 13363 0,'28'0'34,"0"0"-10,0 0-1</inkml:trace>
    </iact:actionData>
  </iact:action>
  <iact:action type="add" startTime="357194">
    <iact:property name="dataType"/>
    <iact:actionData xml:id="d161">
      <inkml:trace xmlns:inkml="http://www.w3.org/2003/InkML" xml:id="stk161" contextRef="#ctx0" brushRef="#br6">19357 13335 0,'0'-28'36,"0"0"-25,0 0 1,0 0 0,0 0 0,0 0 0,0 0 0,0 0 0,-28 0-5,28 0-2,0 0 1,0 0 6,0 0-5,0 0 0,0 0-3,-28 0 2,28 0 7,0 0-8,0 0 1,0 0 1,0 0 4,-28 0-5,28 0 6,0 0-6,-28 0 7,28 0 0,0 0-3,0 0-4,0 0 6,0 0 1,0 0-7,0 0 10,0 0-8,0 0-2,0 0 6,0 0 6,0 0 0,0 0 6,0 0-6,28 0 6,-28 0-1,0 0-5,0 0-6,0 0 0,0 0 7,0 0-2,0 0 1,0 0-5,0 0-1,0 0 0,0 0 0,0 0-1,0 0 2,0 0-1,0 0 0,0-1-1,0 1-5,-28 28 0,28-28 1,0 0 5,0 0-6,0 0 5,0 0 2,0 0-8,-28 0 1,28 0 7,0 0-8,0 0 10,0 0-6,0 0 3,0 0 0,0 0-5,0 0 4,0 0 1,0 0 0,0 0 1,0 0 4,0 0 2,0 56 129,0 0-140,0 0 6,0 0-7,28 28 4,-28-28-1,28 0-6,-28 0 1,0 0-2,0 0 3,28 0-1,-28 0 2,0 0-2,0 0 1,0 0 0,0 0 0,0 0 1,28 0-2,-28 0 1,0 0 1,0 1-2,0-1 1,0 0 1,28 0 4,-28 0-5,0 0 0,0 0 0,0 0 0,0 0 2,0 0-4,0 0 2,28 0 6,-28 0-6,0 0 0,0 0 0,0 0 0,0 0 0,0 0 3,0 0-6,0 0 3,0 0 0,0 0 0,0 0 0,0 0 0,0 0 0,0 0 0,28 0 0,-28 0 3,0 0-5,0 0 1,0 0 1,0 0 0,0 0 6,0 0-6,0 0 0,0 0 9,0 0-12,0 0 3,0 0 6,0 0-6,0 0 7,0 0-8,0 0 10,0 0-6,0 0 3,0 0 0,0 0 0,0 0-6,0 0 6,0 0 6,0 0 12,0 0-5,0 0-7,0 0 2,0 0 2,0 0 15,28-28-25,-28 28-2,0 0 9,0-56 35,0 0-28,-28 28-20,28-28 4,-28 0-5,28 0 2,0 0-2,-28 0 1,28-28 1,-28 28-2,28-28 1,-28 0 1,28 0-2,0 28 1,-28-28 1,28 28-1,0-28-1,0 28 1,-28 0 1,28 0-2,0-28 1,0 28 0,0 0 0</inkml:trace>
    </iact:actionData>
  </iact:action>
  <iact:action type="add" startTime="359784">
    <iact:property name="dataType"/>
    <iact:actionData xml:id="d162">
      <inkml:trace xmlns:inkml="http://www.w3.org/2003/InkML" xml:id="stk162" contextRef="#ctx0" brushRef="#br6">19301 11374 0,'0'0'5,"28"0"147</inkml:trace>
    </iact:actionData>
  </iact:action>
  <iact:action type="add" startTime="360157">
    <iact:property name="dataType"/>
    <iact:actionData xml:id="d163">
      <inkml:trace xmlns:inkml="http://www.w3.org/2003/InkML" xml:id="stk163" contextRef="#ctx0" brushRef="#br6">19357 11626 0,'0'0'5</inkml:trace>
    </iact:actionData>
  </iact:action>
  <iact:action type="add" startTime="360242">
    <iact:property name="dataType"/>
    <iact:actionData xml:id="d164">
      <inkml:trace xmlns:inkml="http://www.w3.org/2003/InkML" xml:id="stk164" contextRef="#ctx0" brushRef="#br6">19329 11598 0,'0'-28'36,"0"0"115,0 56 34,28-28-161,-56 0 127,56 0 10,-56 0-119,28 28 96,0 0-119</inkml:trace>
    </iact:actionData>
  </iact:action>
  <iact:action type="add" startTime="361274">
    <iact:property name="dataType"/>
    <iact:actionData xml:id="d165">
      <inkml:trace xmlns:inkml="http://www.w3.org/2003/InkML" xml:id="stk165" contextRef="#ctx0" brushRef="#br6">19301 11682 0,'0'-28'55,"0"0"77,28 28-91,0-28-23,0 0 6,-28 0-7,28 0 2,-28 0 2,28 28-9,-28-28 3,28 0 8,-28 0-11,28 28 0,-28-28-6,28 28 6,-28-28-6,28 0 13,0 28-1,-28-28-11,28 28-2,-28-28 7,28 28-6,-28-28 1,28 28-2,-28-28 1,28 28 5,-28-28-5,28 28 4,-28-28-8,28 28 17,-28-28-14,28 28 8,-28-28-2,28 28 1,0-28 0,0 28 6,0 0-6,-28-28 0,28 28-6,0 0 12,0 0 1,0 0-7,0 0 5,0-28-4,0 28 5,0 0-6,0 0 0,0 0-1,0 0 1,0 0 1,-28 28-8,28-28 1,0 0 13,0 0-7,0 0-1,-28 28-5,28-28 1,0 0 4,0 28 2,0-28-1,0 0-1,0 28 2,0-28-1,0 28 0,0-28 0,-28 28-7,28-28 2,0 0 6,-28 28-9,28-28 9,-28 28-1,28-28-1,-28 28-4,28-28-2,0 28 7,0 0 7,0-28-6,-28 28-8,28-28 0,-28 28 2,28-28-1,0 28 5,-28 0 2,28-28-8,-28 28 1,28-28 0,-28 28 1,28 0 5,0 0-1,-28 0 2,29-28-8,-29 28 7,28-28-6,-28 28 1,28-28 5,-28 28-7,28-28 2,-28 28-1,28-28 7,-28 28-8,28-28 7,-28 28-6,28-28-1,-28 28 8,28-28-6,0 29 4,0-1 0,-28 0 2,28-28-7,0 28 6,0 0-1,0-28 2,-28 28-8,28-28 1,0 28 6,0 0 0,0 0 1,0 0-2,0 0 2,0 0-2,0-28 2,-28 28-8,28 0 2,-28 0 5,28-28-7,-28 28 1,28-28 0,-28 28 0,28-28 0,-28 28 7,28-28-8,-28 28 7,28-28-6,-28 28 0,28-28 0,0 28 7,-28 0-4,28 0 6,0 0-10,-28 0 8,28-28-8,-28 28 1,0 0 6,28-28-6,-28 28 0,28 0 13,-28 0-7,28 0-1,-28 0 1,0 0 1,28 0-2,-28 0 1,0 0 7,0 0-7,28-28-7,-28 28 1,0 0 6,0 0 6,0 0-6,28-28 6,-28 28-11</inkml:trace>
    </iact:actionData>
  </iact:action>
  <iact:action type="add" startTime="363453">
    <iact:property name="dataType"/>
    <iact:actionData xml:id="d166">
      <inkml:trace xmlns:inkml="http://www.w3.org/2003/InkML" xml:id="stk166" contextRef="#ctx0" brushRef="#br6">22270 13391 0,'0'28'14,"0"-56"31,0 56-2,0 0 0,-28 0-8,28 0-6,0 0 14,-28-28-2,28-28-23,0 0 0,0 0-1,0 0 1,-28 0-6,28 0 6,0 0-6,0 0 0,0 0 6,0 0-6,0 0 1,0 0-2,0 0 1,0 0 0,0 0 0,0 0 1,0 0 5,-28 28-13,28-28 1,0 0 8,0 0-4,-28 0 2,28 0 4,0 0-2,0 0-2,0 0 1,0 0-2,0 0-5,0 0 6,0 0-6,0 0 6,0 0 4,0 0-14,-28 28 4,28-28 0,0 0 6,0 0 1,0 0 5,-28 28-13,28-28 7,0 0 1,0 0-1,-28 0-1,28 0 1,0 0 6,0 0 0,0 0-6,0 0 1,0 0-2,0 0 14,0 0 5,0 0-13,0 0 3,28 28-9,-28-28-6,0 0 9,0 0 2,0 0 2,0 0 7,0 0-12,0 0-2,0 0 2,0 0-2,-28 28-5,28-28 0,0 0 11,0 0 1,0-1 0,0 1 1,0 0-2,0 0 8,-28 28 8,28-28-28,0 0 53,0 0-28,0 56 73</inkml:trace>
    </iact:actionData>
  </iact:action>
  <iact:action type="add" startTime="365085">
    <iact:property name="dataType"/>
    <iact:actionData xml:id="d167">
      <inkml:trace xmlns:inkml="http://www.w3.org/2003/InkML" xml:id="stk167" contextRef="#ctx0" brushRef="#br6">22074 11766 0,'0'-28'53,"0"0"-35,0 0 8,0 0-9,0 0 12,0 0-5,0 0-6,28 28-6,-28-28-4,28 0 7,-28 0-2,28 28-8,-28-28 8,28 28-8,-28-28 13,28 28-11,-28-28 11,28 28-13,-28-28 13,28 28-11,0-28 4,0 0 8,0 28-2,-28-28-11,28 28 12,-28-28-12,28 28 1,-28-28-2,0 0 8,28 28-7,-28-28 5,28 28 8,-28-28-13,28 28 11,-28-28-5,28 28 1,-28-28-2,28 0 19,0 28 12,-28-28-36,28 28 12,0 0 1,0 0 5,0 0-5,0 0-3,0 0-3,0 0 4,0 0 8,0 0 4,-28 28-23,28-28 19,0 0-2,0 0 1</inkml:trace>
    </iact:actionData>
  </iact:action>
  <iact:action type="add" startTime="367135">
    <iact:property name="dataType"/>
    <iact:actionData xml:id="d168">
      <inkml:trace xmlns:inkml="http://www.w3.org/2003/InkML" xml:id="stk168" contextRef="#ctx0" brushRef="#br6">25015 13447 0,'0'-28'120,"-28"28"-84,28-28 93,0 0-96,0 0-18,0 0 4,0 0-8,0 0 7,0 0-6,0 0-7,0 0 7,0 0 0,0 0 1,0 0-1,0 0 0,-28 28-6,28-28-1,0 0 8,0 0 5,0 0-6,0 0 6,0 0-1,0 0-4,0 0-2,-28 28-5,28-28 7,0 0-2,0 0 1,0 0 7,-28 28-14,28-28 2,0 0 12,0 0-3,-28 0-4,28 0 1,0 0 4,0 0 1,0 0 1,0 0-7,0 0-1,0 0 1,0 0 5,-28 28-15,28-28 3,0 0 7,0 0 0,0 0 1,0 0 5,0 0 5,0 0-4,0 0-7,0 0-1,0 0-5,0 0 6,-28 28-6,28-28 1,0 0 4,0 0 2,0 0 5,0 0-7,0 0 1,0 0 2,0 0-3,0 0 1,0 0-1,0-1 7,0 1-5,0 0 4,0 0-4,0 0 5,0 0-7,-28 28 2,28-28-7,0 0 6,0 0 5,0 0-4,0 0-2,-28 0 8,28 0 5,0 0 12</inkml:trace>
    </iact:actionData>
  </iact:action>
  <iact:action type="add" startTime="368964">
    <iact:property name="dataType"/>
    <iact:actionData xml:id="d169">
      <inkml:trace xmlns:inkml="http://www.w3.org/2003/InkML" xml:id="stk169" contextRef="#ctx0" brushRef="#br6">24931 11654 0,'0'-28'59,"-28"28"-53,0 0 66,28-28-48,-28 28-13,0 0 31,28-28 19,28 28-42,-28-28-9,28 0-1,-28 0 0,28 28-4,-28-28 2,28 0 1,-28 0 2,28 28-5,-28-28 1,28 28 0,-28-28 0,28 0 7,-28 0 4,28 28-11,-28-28 6,28 28 1,-28-28-2,28 28 2,0-28 10,0 28 7,0 0-6,-28-28-17,28 28 4,0-28 8,0 28-2,0 0 7,0 0-12,0-28 0,0 28 1,0 0-2,0 0 9,0 0-3,0 0-6,0-28 1,0 28-6,0 0 7,0 0-2,0 0 2,1 0 4,-1 0-4,0 0-1,0 0-1,0 0 1,0 0 1,0 0-1,0 28-1,0-28 2,0 0-2,-28 28-5,28-28 1,0 28 4,0 0 1,0-28-6,0 28 7,0-28-7,0 28 7,0-28-3,0 28 2,0-28-6,0 28 6,0-28 1,-28 28-7,28-28-1,-28 28 8,28 0-2,0-28 1,-28 28-6,28 0 6,0-28 0,-28 28-3,28-28-6,-28 28 3,28-28 3,0 28 0,0-28 3,-28 28-6,28-28 0,0 28 12,0 0 6</inkml:trace>
    </iact:actionData>
  </iact:action>
  <iact:action type="add" startTime="370910">
    <iact:property name="dataType"/>
    <iact:actionData xml:id="d170">
      <inkml:trace xmlns:inkml="http://www.w3.org/2003/InkML" xml:id="stk170" contextRef="#ctx0" brushRef="#br6">27676 13475 0,'0'-28'64,"28"0"-54,-28 0 8,0 0-4,0 0 2,0 0-5,0 0 2,0 0 0,0 0-2,0 0-5,0 0 5,0 0-5,-28 28 1,28-28-1,0 0 6,0 0-6,0 0 5,0 0 1,0 0-6,-28 28 0,28-28 0,0 0 8,0 0-10,0 0 8,0 0 0,0 0 0,0 0 0,0 0 0,-28 28-6,28-28 0,0 0 6,0 0 0,0 0 0,0 0 0,0 0 0,0 0 2,0 0-4,0 0 2,0 0 0,0 0 0,0 0 0,-28 28-6,28-28 0,0 0 6,0 0 0,0 0 8,0 0-10,0 0 2,0 0 8,0 0-4,0 0 4,0 0-3,0 0-6,0 0 1,0 0 0,0 0 0,0 0 6,0 0 0,0 0-6,0 0 6,0 0-6,0 0 2,28 0-4,-28 0 8,0-1 0,0 1 2,0 0-9,0 0 6,0 0 8,-28 28-7,28-28-12</inkml:trace>
    </iact:actionData>
  </iact:action>
  <iact:action type="add" startTime="372475">
    <iact:property name="dataType"/>
    <iact:actionData xml:id="d171">
      <inkml:trace xmlns:inkml="http://www.w3.org/2003/InkML" xml:id="stk171" contextRef="#ctx0" brushRef="#br6">27592 11851 0,'0'-28'48,"0"0"-27,0-1 3,0 1 6,0 0-18,0 0 0,0 0-7,0 0 8,0 0-7,-28 0 6,28 0 0,0 0-6,0 0 5,0 0 2,0 0 5,0 0 11,0 0 20</inkml:trace>
    </iact:actionData>
  </iact:action>
  <iact:action type="add" startTime="373103">
    <iact:property name="dataType"/>
    <iact:actionData xml:id="d172">
      <inkml:trace xmlns:inkml="http://www.w3.org/2003/InkML" xml:id="stk172" contextRef="#ctx0" brushRef="#br6">27620 11654 0,'0'-28'7,"0"0"15,0 0-5,28 0-5,-28 0 0,28 0-6,-28 0 7,28 0-2,-28 0 2,28 0-2,-28 0 7,28 28-6,-28-28-6,28 28 6,-28-28-6,28 0 12,-28 0-3,28 28-11,-28-28 1,28 28 13,-28-28-6,28 28-6,0-28 19,0 28-8,-28-28-11,29 28 6,-29-28 0,28 28-6,0 0 12,0 0 2,-28-28-16,28 28 11,0 0-6,0 0 15,0 0-6,0 0 0,0 0 0,0 28-6,0-28 0,0 0 1,0 0-2,0 28 1,0-28 6,0 0-3,-28 28-11,28-28 7,0 0 1,0 0 6,0 28-6,0-28 6,0 0 1,-28 28-11,28-28-5,0 0 15,0 0-6,-28 28-6,28-28 6,0 0 1,-28 28-8,28-28 7,-28 28-6,28-28 0,0 28 12,0-28-6,0 0-6,-28 28 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23:24.42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4209">
    <iact:property name="dataType"/>
    <iact:actionData xml:id="d0">
      <inkml:trace xmlns:inkml="http://www.w3.org/2003/InkML" xml:id="stk0" contextRef="#ctx0" brushRef="#br0">15379 4455 0,'0'0'2,"-28"0"0,0 0 5,56 0 45,-28 28-47,28 0 3,-28 0-1,28-28-3,-28 28 0,28 0 0,-28 0 2,28 0-3,-28 28 3,0 0-2,0-28 1,28 28-3,-28 0 0,0-28 1,0 28 3,0 0-2,0-28 2,0 28 1,0-28 0,0 28-2,0-28 0,28 0 3,-28 0 2,28-28-3,0-28 10,0-28-5,-28 28-6,28 0 0,-28-28 0,0 0 0,28 0 2,-28 0-4,0 0 2,0 0 1,0 28-2,0-28 1,0 28 0,0-28 1,0 28-1,28 0-1,-28 0 1,0 0 6,28 28-5</inkml:trace>
    </iact:actionData>
  </iact:action>
  <iact:action type="add" startTime="14753">
    <iact:property name="dataType"/>
    <iact:actionData xml:id="d1">
      <inkml:trace xmlns:inkml="http://www.w3.org/2003/InkML" xml:id="stk1" contextRef="#ctx0" brushRef="#br0">15967 4903 0,'0'-28'5,"-28"56"14,0 0-6,28 28-7,0-28 0,0 28 0,0 0 0,0-28-1,0 28 1,0-28 0,0 28 2,0-28-4,0 0 8,0-56 18,0 0-24,0 0 0,0 0 0,0-28 0,0 0 0,0 28 0,0 0 0,0-28 0,28 28 0,-28 0 6,28 28 0,0 0 0,-28 28-6,28-28 0,-28 28 0,28 0 0,-28 0 0,28 0 0,-28 0 0,28 0 0,-28 0 0,0 0 0,0 0 0,0 0 0,0 0 6,0 0-6</inkml:trace>
    </iact:actionData>
  </iact:action>
  <iact:action type="add" startTime="15187">
    <iact:property name="dataType"/>
    <iact:actionData xml:id="d2">
      <inkml:trace xmlns:inkml="http://www.w3.org/2003/InkML" xml:id="stk2" contextRef="#ctx0" brushRef="#br0">15911 5323 0,'0'0'2,"-28"0"6,28-28 10,0 0-6,28 28-6,0-28 0,0 0 0,0 0 0,0 0 0,28-28 1,0 28-2,-28-28 1,28 28 3,-28 0-6,0 0 3,0 0 0,0 0 0,-28 0 0,28 0 6,-56 56 13,28 0-13,0 0-6,-28 0 0,28 0-1,0 0 1,0 0 0,0 28 0,0-28 0,0 0 0,0 28 0,0-28 0,0 0 0,0 0 6,0-56 18,0 0-16,0 0-10,0 0 2,0 0 0,0 0 1,0-28-2,0 28 1,28 28 3,-28-28-6,0 0 3,28 28 13,-28 28-14,28-28 1,-28 28 0,29 0 0,-29 0 0,28 0 0,0-28 0,0 28 0,0 0 0,0 0 0,0-28 7,0 28-8,0-28 7,0-28 0,-28 0 0,0 0-6,28 0 0,-28 0 1,0-28-2,0 0 1,0 0 0,0 28 0,0-28 0,0 0 0,0 0 0,0 28 0,-28 0 0,28 0 1,0 0-2,-28 28 7</inkml:trace>
    </iact:actionData>
  </iact:action>
  <iact:action type="add" startTime="21576">
    <iact:property name="dataType"/>
    <iact:actionData xml:id="d3">
      <inkml:trace xmlns:inkml="http://www.w3.org/2003/InkML" xml:id="stk3" contextRef="#ctx0" brushRef="#br0">16275 8153 0,'0'0'3,"0"28"0,0 28 5,-28-28 0,28 0-6,0 28 3,-28-28 0,28 0 1,0 0-2,0 0 3,28 0 3,-28 0 3,28-28-10,-28 28 6,28-28-7,-28 28 10,28-28-11,-28 28 2,28 0 6,-28 0 0,28-28-6,-28 28 4,0 0 3,0 0 1,0 0 1,0 0 12,29-28-16,-29-28 38,0 0-31,0 0-8,0 0 1,0 0-3,0 0 1,0-28 1,0 0-1,0 28-1,0 0 1,0 0-5,0-28 1,0 28 1,0 0 0,0-28 1,0 28 3,0 0-5,0 0 1,0 0 11,0 0-13,0 0 9,0 0-5,0 0 13,0 56 12,28-28-22,-28 28-4</inkml:trace>
    </iact:actionData>
  </iact:action>
  <iact:action type="add" startTime="22194">
    <iact:property name="dataType"/>
    <iact:actionData xml:id="d4">
      <inkml:trace xmlns:inkml="http://www.w3.org/2003/InkML" xml:id="stk4" contextRef="#ctx0" brushRef="#br0">16696 8461 0,'0'-28'6,"0"56"-6,0-84 9,-28 56-1,28 28 3,0 0 1,0 0-7,0 0 8,0 0-8,0 0 1,0 0 0,0 0 0,0 0 0,0 0 0,0 0 6,0 0-6,-28-28 19,28-28-14,-28 28-5,28-28 1,0 0-2,0 0 1,0 0 2,0 0-4,0 0 2,28 0 0,-28 0 0,0 0 0,28 0 0,-28 0 1,28 28-2,-28-28 1,28 28 1,0 0 4,-28 28-5,28-28 0,-28 28 0,0 0 0,0 0 0,0 0 0,0 0 0,-28-28 0,28 28 0,-28 0 0,28 0 0,-28-28 6,56 0 12,0 0-5,0-28-14,0 28 1,0-28 6,0 28-5,0 0 5,0 28-1,-28 0-5,-28 0 6,28 0-6,-28 0 0,28 0 2,-28-28-4,0 28 3,0-28-2,0 28 1,0-28 0,28-28 25,0 0-26,28 28 1</inkml:trace>
    </iact:actionData>
  </iact:action>
  <iact:action type="add" startTime="22793">
    <iact:property name="dataType"/>
    <iact:actionData xml:id="d5">
      <inkml:trace xmlns:inkml="http://www.w3.org/2003/InkML" xml:id="stk5" contextRef="#ctx0" brushRef="#br0">16920 8405 0,'0'0'2,"28"0"0,-28-28 4,0 0 6,0 56 6,0 0-6,0 0-5,0 0 0,0 0 1,0 28-3,28-28 0,-28 0 0,0 28 1,0-28 0,0 0 1,0 0 3,0-56 34,-28 0-38,28 0-1,0 0 1,0-28-1,0 28 1,0 0 1,0-28-2,0 28 3,0 0-4,0 0 2,28 28 3,0 0-1,0 0 5,-28 28-7,28 0 0,0 0 0,0 0 0,0 28 0,0 0 0,-28-28 0,28 28 0,0-28 0,0 0 0,0 0 0,0 0 2,-28 0-4,28-28 2,0 0 8,-28-28-4,28 28-3,-28-56-2,0 28 1,0 0 0,0-28 0,0 0 0,0 0 0,0 0 0,0 28 0,0-28 0,0 28 3,0-28-6,0 28 3,0 0-1,0 0 8,28 28 11</inkml:trace>
    </iact:actionData>
  </iact:action>
  <iact:action type="add" startTime="27513">
    <iact:property name="dataType"/>
    <iact:actionData xml:id="d6">
      <inkml:trace xmlns:inkml="http://www.w3.org/2003/InkML" xml:id="stk6" contextRef="#ctx0" brushRef="#br0">16107 12243 0,'-28'0'9,"0"0"19,56 0 24,-28 28-45,28 0-2,-28 0-1,0 0 0,28 28 0,0 0 3,-28 0-5,28-28 2,-28 28 2,28 0-4,-28 0 6,0 0-6,28-28 1,-28 0-1,0 28 1,28-28 1,-28 0 2,0 0 0,28 0-2,-28 0 4,0 0 8,0-56 8,28 0-16,-28 0 0,28 0 0,-28 0-4,0 0 3,0 0-5,0 0 1,28-28 1,-28 28 0,0 0 2,0-28-4,0 0 2,29 28 0,-29-28 0,0 28 0,0-28 5,0 28-8,0 0 1,0 0 2,0 0 0,0 0 0,0 0 2,0 0 0,0 0 6,0 0 4,0 56 14</inkml:trace>
    </iact:actionData>
  </iact:action>
  <iact:action type="add" startTime="28175">
    <iact:property name="dataType"/>
    <iact:actionData xml:id="d7">
      <inkml:trace xmlns:inkml="http://www.w3.org/2003/InkML" xml:id="stk7" contextRef="#ctx0" brushRef="#br0">16696 12775 0,'0'-28'4,"0"56"-4,0-84 9,0 28 0,0 0-3,0 0 4,-28 0 0,0 56 28,28 0-28,-28 0-4,28 0 1,0 0-2,0 0 1,-28 0 0,28 0 0,0 0 0,0 0 0,0 0 0,28 0 6,0 0 0,0-28 0,0 0 0,0 0 0,0 0 0,0-28-6,0 28 1,-28-28-2,28 28 1,-28-28 0</inkml:trace>
    </iact:actionData>
  </iact:action>
  <iact:action type="add" startTime="28542">
    <iact:property name="dataType"/>
    <iact:actionData xml:id="d8">
      <inkml:trace xmlns:inkml="http://www.w3.org/2003/InkML" xml:id="stk8" contextRef="#ctx0" brushRef="#br0">16920 12579 0,'0'28'35,"0"0"-29,0 0 0,0 0 0,0 0 0,0 0 0,0 0 0,0 28 0,0-28 0,0 0 0,0 0 0,0 0 0,0 0 0,0 0 6,0-56 27,0 0-28,0 0-2,0 0-3,0 0-3,-28 0 5,28 0-5,0 0 2,0 0 2,0 0 0,0 0-3,0 0 2,28 0 6,-28 56 7,28-28-14,-28 28 4,0 0-6,28 0 3,0 0 1,-28 0-2,28 0 1,0 28 0,-28-28 0,28 0 0,0-28 0,-28 28 0,28-28 0,0-28 19,-28 0-14,0-28-5,28 28 0,-28-28 0,0 28 0,0-28 0,0 28 0,-28-28 0,28 0 0,0 28 0,0-28 0,-28 28 0,28 0 0,0 0 1,0 0-2,0 0 7,0 0-6</inkml:trace>
    </iact:actionData>
  </iact:action>
  <iact:action type="add" startTime="37182">
    <iact:property name="dataType"/>
    <iact:actionData xml:id="d9">
      <inkml:trace xmlns:inkml="http://www.w3.org/2003/InkML" xml:id="stk9" contextRef="#ctx0" brushRef="#br0">18825 1597 0,'0'0'2,"0"-28"0,-28 28 7,28 28 9,0 0-6,0 0 2,0 0 2,0 0 3,0 0-14,0 0 1,-28 0 0,28 0 0,-28 28 0,-1-28 2,1 28-4,-28-28 2,0 28 0,28-28 0,-28 0 0,28 0 0,0-28 0,0 0 0,-28 0 0,28 0 6,0-28-6,0 0 6,28 0-6,28-28 0,0 28 1,-28 0-2,28 0 0,0 0 2,28 0-1,-28 0 0,0 28 2,0 0-4,0 0 2,0 0 3,0 28-6,0 0 3,0 0 0,0 28 3,0-28-6,-28 0 3,29 28 2,-29-28-4,0 0 2,0 0 0,0 0 0,0 0 5</inkml:trace>
    </iact:actionData>
  </iact:action>
  <iact:action type="add" startTime="37733">
    <iact:property name="dataType"/>
    <iact:actionData xml:id="d10">
      <inkml:trace xmlns:inkml="http://www.w3.org/2003/InkML" xml:id="stk10" contextRef="#ctx0" brushRef="#br0">18993 1933 0,'-28'0'3,"28"28"8,28-56 19,0 28-23,0 0-1,0-28-1,0 28 2,0 0-1,0 0-1</inkml:trace>
    </iact:actionData>
  </iact:action>
  <iact:action type="add" startTime="37897">
    <iact:property name="dataType"/>
    <iact:actionData xml:id="d11">
      <inkml:trace xmlns:inkml="http://www.w3.org/2003/InkML" xml:id="stk11" contextRef="#ctx0" brushRef="#br0">19105 1989 0,'-28'28'8,"56"-56"-8,-84 56 5,56 0 1,28-56 30,0 28-31,0-28 7,28 28-6</inkml:trace>
    </iact:actionData>
  </iact:action>
  <iact:action type="add" startTime="38111">
    <iact:property name="dataType"/>
    <iact:actionData xml:id="d12">
      <inkml:trace xmlns:inkml="http://www.w3.org/2003/InkML" xml:id="stk12" contextRef="#ctx0" brushRef="#br0">19805 1569 0,'0'0'5,"-28"0"1,28-28-3,-28 28 4,28 28-1,-28-28 0,28 28-1,0 0 1,-28 0 0,28 0 0,-28 28 0,28 0 0,0-28 0,0 28 0,28 0 0,-28-28 0,28 28 0,-28-28 0,28-28 0,0 28 0,0-28 0,0 0 0,0 0 6,0-28-6,0 0 0,-28 0 6,0 0-6,0 0 6,-28 28-6,0 0 6,0 28 0,0-28-5,0 28-2,28 0 1,-28 0 0,28 0 6,0 0-6,28-28 12</inkml:trace>
    </iact:actionData>
  </iact:action>
  <iact:action type="add" startTime="38477">
    <iact:property name="dataType"/>
    <iact:actionData xml:id="d13">
      <inkml:trace xmlns:inkml="http://www.w3.org/2003/InkML" xml:id="stk13" contextRef="#ctx0" brushRef="#br0">20169 1653 0,'0'0'1,"28"-28"0,-56 28 23,28 28-18,-28 0 0,28 0 0,-28 28 0,28 0 0,-28-28 0,28 28 0,0 0 0,0-28 0,0 0 0,0 0 0,28 0 0,0 0 0,0-28 0,0 0 0,0 0 0,0-28 0,0 28 1,0-28-2,-28 0 1,28 0 1,0-28-2,-28 28 1,0 0 0,0 0 0,0 0 0,0 0 0,-28 28 1,0-28-2,0 28 8,0-28-8,0 28 1,0 0 6</inkml:trace>
    </iact:actionData>
  </iact:action>
  <iact:action type="add" startTime="38823">
    <iact:property name="dataType"/>
    <iact:actionData xml:id="d14">
      <inkml:trace xmlns:inkml="http://www.w3.org/2003/InkML" xml:id="stk14" contextRef="#ctx0" brushRef="#br0">20589 1345 0,'0'28'29,"-28"-28"-24,28 28 2,0 0-1,0 0 0,0 0 2,28 0 2,0 0-5,0-28 7,0-28 0,-28 0-6,28 0 0,-28 0 6,0 0-6,0 0 0,0 0 0,-28 0 6,0 28-6,0 0 1,0 28-2,-28 0 1</inkml:trace>
    </iact:actionData>
  </iact:action>
  <iact:action type="add" startTime="41932">
    <iact:property name="dataType"/>
    <iact:actionData xml:id="d15">
      <inkml:trace xmlns:inkml="http://www.w3.org/2003/InkML" xml:id="stk15" contextRef="#ctx0" brushRef="#br0">17424 5295 0,'-28'0'4,"56"0"-3,-84 0 9,28 0 2,0 0 0,0 0 6,28 28-12,-28-28 0,28 28 0,-28-28 0,28 28 0,-28 0 0,0 28 0,28-28 2,-28 0-4,28 28 2,0-28 0,0 0 0,0 0 0,0 28 0,0-28 6,28 0-6,0 0 6,0-28-6,0 0 0,0-28 6,0 28-6,0 0 0,0-28 0,0 28 7,-28-28-8,0 0 7,-28 0 0,0 0 0,0 28-6,0 0 0,0 0 0,0 0 0,0 0 6,0 0-6,0 0 6</inkml:trace>
    </iact:actionData>
  </iact:action>
  <iact:action type="add" startTime="42399">
    <iact:property name="dataType"/>
    <iact:actionData xml:id="d16">
      <inkml:trace xmlns:inkml="http://www.w3.org/2003/InkML" xml:id="stk16" contextRef="#ctx0" brushRef="#br0">17564 5407 0,'-28'0'5,"28"28"7,-28-28-6,28 28 1,-28-28-1,0 28 0,28 0-2,0 28 2,-28-28 0,28 0 0,0 0 0,28 0 0,-28 0 0,28-28 0,0 0 0,0 0 0,0 0 0,0 0 0,0 0 1,0-28-2,0 0 1,0 0 0,0 0 1,-28 0 4,0 0-4,0 0-2,0 0 1,-28 0 8,0 28-10,0 0 2,0 0 0,0-28 0,0 28 6</inkml:trace>
    </iact:actionData>
  </iact:action>
  <iact:action type="add" startTime="42736">
    <iact:property name="dataType"/>
    <iact:actionData xml:id="d17">
      <inkml:trace xmlns:inkml="http://www.w3.org/2003/InkML" xml:id="stk17" contextRef="#ctx0" brushRef="#br0">17900 5015 0,'-28'28'3,"0"-28"3,28 28 1,-28 0-2,28 0 1,-28 0 0,28 0 1,0 0-1,28 0 0,0-28-1,0 0 2,0 0-2,0 0 1,0-28 3,28 28-6,-28-28 3,-28 0 0,28 0 0,-28 0 0,0 0 0,-28 0 0,28 0 0,-28 0 0,0 28 0,-28 0 0,0 0 0</inkml:trace>
    </iact:actionData>
  </iact:action>
  <iact:action type="add" startTime="48122">
    <iact:property name="dataType"/>
    <iact:actionData xml:id="d18">
      <inkml:trace xmlns:inkml="http://www.w3.org/2003/InkML" xml:id="stk18" contextRef="#ctx0" brushRef="#br0">18516 8489 0,'-28'0'7,"56"0"-7,-56-28 5,0 28 2,0-28 0,0 28 3,28-28 1,-28 28 1,28-28 0,-28 56 12,0 0-8,28 0-14,-28 0 4,0 0 0,28 0 1,-28 0-2,28 28 2,-28-28-2,28 0 1,0 0 0,0 28 0,0-28 0,0 0 0,0 0 2,28 0-4,-28 0 2,28 0-1,0-28 2,-28 28-2,28-28 2,0 28-1,0-28 6,-28-28 0,0 0-1,0 0 2,0 0-7,0 0 1,0 0-2,-28 28 9,0 0-4,0 0-4,0 0 6,0 28-7,28 0 4,-28 0-5,0 0 8,28 0-6,0 0 0,28-28 6</inkml:trace>
    </iact:actionData>
  </iact:action>
  <iact:action type="add" startTime="48615">
    <iact:property name="dataType"/>
    <iact:actionData xml:id="d19">
      <inkml:trace xmlns:inkml="http://www.w3.org/2003/InkML" xml:id="stk19" contextRef="#ctx0" brushRef="#br0">18544 8601 0,'0'0'2,"-28"0"24,28 28-14,-28 0-6,28 0-1,0 0 2,0 28-1,0-28 0,0 0 0,28 28 0,0-28 0,0 0 6,0-28-6,0 0-1,0 0 2,0 0-1,0-28 0,1 28 0,-1-28 0,-28 0 0,28 0 0,-28 0 0,0 0 9,-28 0-13,28 0 5,-28 0-1,-1 0 0,1 28 0,0-28 0,0 28 2,0 0-5,0 0 4,0 0-1,0 0 0,0 0 0</inkml:trace>
    </iact:actionData>
  </iact:action>
  <iact:action type="add" startTime="49167">
    <iact:property name="dataType"/>
    <iact:actionData xml:id="d20">
      <inkml:trace xmlns:inkml="http://www.w3.org/2003/InkML" xml:id="stk20" contextRef="#ctx0" brushRef="#br0">18769 8181 0,'-28'0'7,"-1"0"3,1 0-3,0 0 3,28 28 3,0 0 5,28-28-12,0 0 5,1 28-5,-1-28 6,0 0 0,-28-28-6</inkml:trace>
    </iact:actionData>
  </iact:action>
  <iact:action type="add" startTime="50894">
    <iact:property name="dataType"/>
    <iact:actionData xml:id="d21">
      <inkml:trace xmlns:inkml="http://www.w3.org/2003/InkML" xml:id="stk21" contextRef="#ctx0" brushRef="#br0">18236 12803 0,'0'-28'12,"-28"28"-2,28-28 2,-28 28 11,0 0 13,0 28-18,0 0-5,0 0-8,28 0 1,-28 0 0,28 0 0,-28 0 0,28 0 0,0 28 0,0-28 1,0 0-2,0 28 2,0-28-2,28 0 1,-28 0 1,28 0-2,0 0 0,0-28 8,0 0-7,0 0 6,0 0-6,-28-28 0,28 28 0,-28-28 0,0 0 0,28 0 0,-28 0 7,0 0-2,-28 28-5,28-28 0,-28 28 0,0 28 6,0 0-6,0-28 0,0 28 0,0 0-1,28 0 2,-28 0-1,28 0 0,-28-28 0,28 28 0,28-28 13</inkml:trace>
    </iact:actionData>
  </iact:action>
  <iact:action type="add" startTime="51460">
    <iact:property name="dataType"/>
    <iact:actionData xml:id="d22">
      <inkml:trace xmlns:inkml="http://www.w3.org/2003/InkML" xml:id="stk22" contextRef="#ctx0" brushRef="#br0">18432 12831 0,'0'0'2,"-28"28"9,28 0 4,-28 0-8,28 28-2,0-28-1,0 0 1,0 28 1,0 0 0,0-28 0,28 0 1,0 0-2,-28 0 1,28 0 1,0-28-2,0 0 1,0 0-1,0 0 4,-28-28-5,28 0 1,0 0 4,-28 0-5,28-28 2,-28 0 0,0 28 0,0-28 0,0 28 0,0-28 0,-28 28 0,0 0 1,0 0-3,0 28 3,0 0-1,-28-28-1,28 28 2,0 0-1,-28 28 0,28-28 2,0 0-4,0 28 2</inkml:trace>
    </iact:actionData>
  </iact:action>
  <iact:action type="add" startTime="52798">
    <iact:property name="dataType"/>
    <iact:actionData xml:id="d23">
      <inkml:trace xmlns:inkml="http://www.w3.org/2003/InkML" xml:id="stk23" contextRef="#ctx0" brushRef="#br0">18881 12327 0,'-28'0'13,"28"28"11,-28-28-8,28 28-11,0 0 10,0 0-6,0 0 2,28-28 1,-28 28-8,28-28 11,-28-28 24,0 0-33,0 0 2,0 0 0,0 0 0,0 0 0,0 0 4,-28 28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1-11-08T05:23:24.42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1323">
    <iact:property name="dataType"/>
    <iact:actionData xml:id="d0">
      <inkml:trace xmlns:inkml="http://www.w3.org/2003/InkML" xml:id="stk0" contextRef="#ctx0" brushRef="#br0">15687 5939 0,'-28'0'7,"28"-28"20,-28 28-4,0 0-11,28-28 24,0 0-16,-28 28-12,28-28 0,-28 28 0,0 0 0,0-28 4,0 28-4,0 0 5,0 0-6,28-28-3,-28 28 4,0 0 0,0-28 0,0 28 4,0 0 1,0 0-6,28-28-3,-28 28 0,0 0 4,0 0 0,0 0 4,0 0 0,0 0 0,28 28-8,-28-28 4,0 0 0,0 0 7,0 0-10,0 0 2,0 0 2,0 0-5,0 0 4,0 0 0,0 28 0,0-28 0,0 0 4,0 0-1,0 0-2,0 0 4,28 28-7,-28-28 0,28 28 5,-28-28-8,0 28 17,0-28-4,28 28-12,-28-28 5,0 28 2,0-28 7,0 28-4,0-28 5,0 0-4,28 28-12,-28-28 8,28 28-2,-28-28-2,28 28 2,-28-28-1,28 28 0,-28 1 5,28-1-2,-28 0 5,0 0 9,28 0-14,-28-28-4,28 28-2,-28 0 7,28 0 6,-28-28-12,28 28 3,0 0 0,-29 0 4,29 0 4,-28-28-5,28 28-3,0 0 1,0 0 7,0 0-5,0 0-6,0 0 7,0 0-2,0 0 2,0 0-8,0 0 7,0 0 0,28 0 0,-28 0 0,29 0 0,-1 0 0,-28 0 0,28 0-5,0-28-2,-28 28 1,28 0 0,0 0 6,0 0-6,0 0 6,0-28-6,-28 28 1,28-28-2,0 0 1,0 28 0,0-28 0,-28 28 0,28-28 0,0 0 0,0 28 1,0-28-2,0 0 1,0 28 0,0-28 3,0 0-6,0 0 3,0 0-1,0 0 2,0 0-1,0 0-1,0 0 8,0 0-7,0 0 0,0 0 0,0-28 0,0 28 0,0 0 6,-28-28-7,28 28 2,0 0-1,-28-28 0,28 28-1,0 0 2,-28-28-1,28 28 0,0-28 0,0 28 0,0-28 0,0 28 0,0-28 0,0 0 0,0 28 0,0-28 0,0 28 0,-28-28-1,28 28 1,0-28 1,0 28-1,0-28 0,0 0 5,0 28-5,-28-28 1,28 28-1,-28-28 0,28 0 6,-28 0-1,28 28-3,-28-28-4,0 0 10,0 0-9,28 28 1,-28-28-1,0 0 2,0 0 5,0 0-6,0 0 0,0 0-1,0 0 8,0 0-7,-28 0 0,28 0-1,0 0 2,0 0-1,-28 0-1,28 0 7,0 0-6,-28 28 3,28-28-6,0 0 4,0 0 5,-28-1-6,28 1 6,0 0-6,-28 0 7,28 0 4,-28 28-5,0 0 6,28-28-6,-28 28 7</inkml:trace>
    </iact:actionData>
  </iact:action>
  <iact:action type="add" startTime="25974">
    <iact:property name="dataType"/>
    <iact:actionData xml:id="d1">
      <inkml:trace xmlns:inkml="http://www.w3.org/2003/InkML" xml:id="stk1" contextRef="#ctx0" brushRef="#br0">5603 13503 0,'0'0'6,"0"28"86,28-28-59,-28 28-26,0 0 6,0 0 3,0 0 0,28-28-8,-28 28-1,0 1 22,28-29-26</inkml:trace>
    </iact:actionData>
  </iact:action>
  <iact:action type="add" startTime="26605">
    <iact:property name="dataType"/>
    <iact:actionData xml:id="d2">
      <inkml:trace xmlns:inkml="http://www.w3.org/2003/InkML" xml:id="stk2" contextRef="#ctx0" brushRef="#br0">5687 14008 0,'0'0'2,"0"28"24,0 0-19,0 0 17,0 0 0,0 0-4</inkml:trace>
    </iact:actionData>
  </iact:action>
  <iact:action type="add" startTime="26931">
    <iact:property name="dataType"/>
    <iact:actionData xml:id="d3">
      <inkml:trace xmlns:inkml="http://www.w3.org/2003/InkML" xml:id="stk3" contextRef="#ctx0" brushRef="#br0">5715 14204 0,'0'28'15,"0"0"9,0 0-6,-28-28 0,28 28-12</inkml:trace>
    </iact:actionData>
  </iact:action>
  <iact:action type="add" startTime="27183">
    <iact:property name="dataType"/>
    <iact:actionData xml:id="d4">
      <inkml:trace xmlns:inkml="http://www.w3.org/2003/InkML" xml:id="stk4" contextRef="#ctx0" brushRef="#br0">5687 14400 0,'0'28'18,"0"0"16,0 0-4,0 0 0,-28-28-25</inkml:trace>
    </iact:actionData>
  </iact:action>
  <iact:action type="add" startTime="27901">
    <iact:property name="dataType"/>
    <iact:actionData xml:id="d5">
      <inkml:trace xmlns:inkml="http://www.w3.org/2003/InkML" xml:id="stk5" contextRef="#ctx0" brushRef="#br0">5631 15044 0,'0'0'6,"0"28"35,-28 0-29,28 0-6,0 0 0,-28 0 0,0 0 6,28 0-6,-28 0 0,28 0-1,-28 0 2,28 0-2,0 0 9,28-28 15,0 0-17,0-28 0,0 28 0,0-28 0,0 28-6,0 0 6,-28-28-6</inkml:trace>
    </iact:actionData>
  </iact:action>
  <iact:action type="add" startTime="28372">
    <iact:property name="dataType"/>
    <iact:actionData xml:id="d6">
      <inkml:trace xmlns:inkml="http://www.w3.org/2003/InkML" xml:id="stk6" contextRef="#ctx0" brushRef="#br0">5631 15128 0,'0'28'32,"0"0"-20,0 0-5,0 0-3,0 0 3,0 0 5,28 0-6,-28 0-1,0 0 7,0 0 0,0 0 6,28-28 7</inkml:trace>
    </iact:actionData>
  </iact:action>
  <iact:action type="add" startTime="28663">
    <iact:property name="dataType"/>
    <iact:actionData xml:id="d7">
      <inkml:trace xmlns:inkml="http://www.w3.org/2003/InkML" xml:id="stk7" contextRef="#ctx0" brushRef="#br0">5715 15240 0,'0'0'2,"0"28"61,0 0-50,0 0-2,28 0 1,0 0 2,-28 0-3,28-28-6,0 28 13,-28 0-5,28-28-2,-28 28-5,0 0 18,-28-28-18,0 0 6,0 0 0,0 0-7,0 0 8</inkml:trace>
    </iact:actionData>
  </iact:action>
  <iact:action type="add" startTime="29028">
    <iact:property name="dataType"/>
    <iact:actionData xml:id="d8">
      <inkml:trace xmlns:inkml="http://www.w3.org/2003/InkML" xml:id="stk8" contextRef="#ctx0" brushRef="#br0">5687 15324 0,'28'-28'30,"0"28"6,-28 28-15,28 0-17,0 0 10,0-28-6,0 0 18,-28-28 4,-28 28-22,28-28-1,-28 28 0,0-28 5,0 28 1</inkml:trace>
    </iact:actionData>
  </iact:action>
  <iact:action type="add" startTime="29382">
    <iact:property name="dataType"/>
    <iact:actionData xml:id="d9">
      <inkml:trace xmlns:inkml="http://www.w3.org/2003/InkML" xml:id="stk9" contextRef="#ctx0" brushRef="#br0">5883 15212 0,'0'28'18,"0"-56"30,0 0-28,-28 28-15,0 0 6,28-28-4,-28 28-1,0 0 6</inkml:trace>
    </iact:actionData>
  </iact:action>
  <iact:action type="add" startTime="32101">
    <iact:property name="dataType"/>
    <iact:actionData xml:id="d10">
      <inkml:trace xmlns:inkml="http://www.w3.org/2003/InkML" xml:id="stk10" contextRef="#ctx0" brushRef="#br0">8292 13503 0,'0'28'111,"0"0"-92,0 0 15,0 0-21,28-28-9,-28 28 4</inkml:trace>
    </iact:actionData>
  </iact:action>
  <iact:action type="add" startTime="32755">
    <iact:property name="dataType"/>
    <iact:actionData xml:id="d11">
      <inkml:trace xmlns:inkml="http://www.w3.org/2003/InkML" xml:id="stk11" contextRef="#ctx0" brushRef="#br0">8348 13531 0,'0'28'7,"-28"-28"-2,28 28 25,0 0-12,0 0 5,0 0 7,0 1-7,0-1-4</inkml:trace>
    </iact:actionData>
  </iact:action>
  <iact:action type="add" startTime="33147">
    <iact:property name="dataType"/>
    <iact:actionData xml:id="d12">
      <inkml:trace xmlns:inkml="http://www.w3.org/2003/InkML" xml:id="stk12" contextRef="#ctx0" brushRef="#br0">8376 13980 0,'0'28'69,"0"0"-38</inkml:trace>
    </iact:actionData>
  </iact:action>
  <iact:action type="add" startTime="33407">
    <iact:property name="dataType"/>
    <iact:actionData xml:id="d13">
      <inkml:trace xmlns:inkml="http://www.w3.org/2003/InkML" xml:id="stk13" contextRef="#ctx0" brushRef="#br0">8404 14148 0,'0'28'14,"0"0"22,28-28-27</inkml:trace>
    </iact:actionData>
  </iact:action>
  <iact:action type="add" startTime="33594">
    <iact:property name="dataType"/>
    <iact:actionData xml:id="d14">
      <inkml:trace xmlns:inkml="http://www.w3.org/2003/InkML" xml:id="stk14" contextRef="#ctx0" brushRef="#br0">8432 14288 0,'0'28'7,"0"0"16,28-28 31</inkml:trace>
    </iact:actionData>
  </iact:action>
  <iact:action type="add" startTime="33759">
    <iact:property name="dataType"/>
    <iact:actionData xml:id="d15">
      <inkml:trace xmlns:inkml="http://www.w3.org/2003/InkML" xml:id="stk15" contextRef="#ctx0" brushRef="#br0">8460 14400 0,'0'28'4,"-28"0"13,28 0 30,0 0-11,0 0 2,0 0 10</inkml:trace>
    </iact:actionData>
  </iact:action>
  <iact:action type="add" startTime="39952">
    <iact:property name="dataType"/>
    <iact:actionData xml:id="d16">
      <inkml:trace xmlns:inkml="http://www.w3.org/2003/InkML" xml:id="stk16" contextRef="#ctx0" brushRef="#br0">8292 15016 0,'-28'0'30,"56"0"12,-28 28 30,0 0-54,0 0-6,0 0-6,0 0 6,0 0-5,0 0 4,0 0-5,0 0 12,0 0-6,28-28-6,-28 28 6</inkml:trace>
    </iact:actionData>
  </iact:action>
  <iact:action type="add" startTime="40488">
    <iact:property name="dataType"/>
    <iact:actionData xml:id="d17">
      <inkml:trace xmlns:inkml="http://www.w3.org/2003/InkML" xml:id="stk17" contextRef="#ctx0" brushRef="#br0">8404 15100 0,'0'28'32,"0"0"-17,0 0-4,0 0 1,0 0 6,28-28-5,-28 28-6,28 0 3,-28 0 2,28-28-6,0 0 12,-28 28-10,0-56 27,0 0 0,-28 28 1,28-28-30,-28 28 25,28 28-26,0 0 12,-28-28 8,28 28-20</inkml:trace>
    </iact:actionData>
  </iact:action>
  <iact:action type="add" startTime="41046">
    <iact:property name="dataType"/>
    <iact:actionData xml:id="d18">
      <inkml:trace xmlns:inkml="http://www.w3.org/2003/InkML" xml:id="stk18" contextRef="#ctx0" brushRef="#br0">8544 15072 0,'0'28'7,"0"0"3,0 0 1,-28-28-5,28 28 0,0 0 3,28-28-6,-28 28 3,28-28 0,-28 28 6,28-28-6,0 28 6,-28 0 6,0 0 0,0 0 0,0 0 1,-28-28-14,0 0 13,0 0-1,0 0 2,0-28 0,28 0-15</inkml:trace>
    </iact:actionData>
  </iact:action>
  <iact:action type="add" startTime="41394">
    <iact:property name="dataType"/>
    <iact:actionData xml:id="d19">
      <inkml:trace xmlns:inkml="http://www.w3.org/2003/InkML" xml:id="stk19" contextRef="#ctx0" brushRef="#br0">8516 15156 0,'0'-28'52,"28"28"-40,-28-28-6,28 28 1,-28-28-2,28 28 6</inkml:trace>
    </iact:actionData>
  </iact:action>
  <iact:action type="add" startTime="41548">
    <iact:property name="dataType"/>
    <iact:actionData xml:id="d20">
      <inkml:trace xmlns:inkml="http://www.w3.org/2003/InkML" xml:id="stk20" contextRef="#ctx0" brushRef="#br0">8628 15044 0,'0'28'69,"28"-28"-60,0 0 6,-28 28-12,28-28 3,-28-28 30,-28 28-24,0-28 6,0 28 0</inkml:trace>
    </iact:actionData>
  </iact:action>
  <iact:action type="add" startTime="43722">
    <iact:property name="dataType"/>
    <iact:actionData xml:id="d21">
      <inkml:trace xmlns:inkml="http://www.w3.org/2003/InkML" xml:id="stk21" contextRef="#ctx0" brushRef="#br0">11149 13419 0,'0'-28'27,"0"56"32,0 0 33,-28-28-75,28 28-11,0 0 7,0 0-1,28 0-4,-28 0 4,0 0 4</inkml:trace>
    </iact:actionData>
  </iact:action>
  <iact:action type="add" startTime="44440">
    <iact:property name="dataType"/>
    <iact:actionData xml:id="d22">
      <inkml:trace xmlns:inkml="http://www.w3.org/2003/InkML" xml:id="stk22" contextRef="#ctx0" brushRef="#br0">11205 13812 0,'-28'0'5,"56"0"14,-28 28 26,0 0-14,0 0 13,0 0-28,0 0 16</inkml:trace>
    </iact:actionData>
  </iact:action>
  <iact:action type="add" startTime="44921">
    <iact:property name="dataType"/>
    <iact:actionData xml:id="d23">
      <inkml:trace xmlns:inkml="http://www.w3.org/2003/InkML" xml:id="stk23" contextRef="#ctx0" brushRef="#br0">11205 14092 0,'0'28'23,"0"0"44</inkml:trace>
    </iact:actionData>
  </iact:action>
  <iact:action type="add" startTime="45219">
    <iact:property name="dataType"/>
    <iact:actionData xml:id="d24">
      <inkml:trace xmlns:inkml="http://www.w3.org/2003/InkML" xml:id="stk24" contextRef="#ctx0" brushRef="#br0">11233 14232 0,'0'28'6,"-28"-28"5,28 28 1,28-28 5</inkml:trace>
    </iact:actionData>
  </iact:action>
  <iact:action type="add" startTime="45442">
    <iact:property name="dataType"/>
    <iact:actionData xml:id="d25">
      <inkml:trace xmlns:inkml="http://www.w3.org/2003/InkML" xml:id="stk25" contextRef="#ctx0" brushRef="#br0">11261 14400 0,'0'28'12</inkml:trace>
    </iact:actionData>
  </iact:action>
  <iact:action type="add" startTime="45644">
    <iact:property name="dataType"/>
    <iact:actionData xml:id="d26">
      <inkml:trace xmlns:inkml="http://www.w3.org/2003/InkML" xml:id="stk26" contextRef="#ctx0" brushRef="#br0">11233 14568 0,'0'28'53,"0"0"-22</inkml:trace>
    </iact:actionData>
  </iact:action>
  <iact:action type="add" startTime="45833">
    <iact:property name="dataType"/>
    <iact:actionData xml:id="d27">
      <inkml:trace xmlns:inkml="http://www.w3.org/2003/InkML" xml:id="stk27" contextRef="#ctx0" brushRef="#br0">11233 14736 0,'0'28'11,"-28"-28"-1,28 28 2,0 0 17,28-28-20</inkml:trace>
    </iact:actionData>
  </iact:action>
  <iact:action type="add" startTime="46029">
    <iact:property name="dataType"/>
    <iact:actionData xml:id="d28">
      <inkml:trace xmlns:inkml="http://www.w3.org/2003/InkML" xml:id="stk28" contextRef="#ctx0" brushRef="#br0">11233 14960 0,'28'28'5,"-28"0"38</inkml:trace>
    </iact:actionData>
  </iact:action>
  <iact:action type="add" startTime="46149">
    <iact:property name="dataType"/>
    <iact:actionData xml:id="d29">
      <inkml:trace xmlns:inkml="http://www.w3.org/2003/InkML" xml:id="stk29" contextRef="#ctx0" brushRef="#br0">11317 15072 0,'0'0'2,"0"28"13,0 0 3,0 0 5</inkml:trace>
    </iact:actionData>
  </iact:action>
  <iact:action type="add" startTime="48286">
    <iact:property name="dataType"/>
    <iact:actionData xml:id="d30">
      <inkml:trace xmlns:inkml="http://www.w3.org/2003/InkML" xml:id="stk30" contextRef="#ctx0" brushRef="#br0">11037 15661 0,'-28'0'18,"28"-28"40,28 28-37,0 0-12,0 0 6,0 0-1,-28 28-5,28-28-6,-28 28 5,28-28-3,-28 28-1,28 0 3,-28 0 5,0 0-8,0 0 9,0 0-2,-28-28 6,28 28-13,-28-28 15,56 0 47,0 0-55,0 0-3,0 0 13,-28-28-12,0 0-5,28 28-1,-28-28 2,28 0 1,-28 0 6,28 28-5,-28-28-5,0 0 5,0 0 5,0 0-5,0 0 13,-28 28 29,0 0-34,28 28-3,0 0 4,28-28-7,-28 28-6,28-28 6,-28 28-6,28 0 10,-28 0-2,28-28-6,-28 28 3,28-28-5,-28 28 13,-28 0 1,28 0-6,-28-28-2,28 28-6,0 0 17,0 0-4,-28-28-7,28-28 21,0 0-8,0 0-7,0 0-7,28 28 1,-28-28-6,28 0 5,-28 0 0,28 28-4,-28-28 4,28 0 1,0 28 2,-28-28-7,0 0 9,0 0 8,28 28 26,-28 28 1,28 0-36,-28 0 0,28-28-8,-28 28 3,28-28-3,-28 28 5,0 0 10,0 0-6,28-28-10,-28 28 29,-28-28-16,28 28-7,-28-28-6,0 0 10,0 0-1,28-28-1,-28 28-6</inkml:trace>
    </iact:actionData>
  </iact:action>
  <iact:action type="add" startTime="49560">
    <iact:property name="dataType"/>
    <iact:actionData xml:id="d31">
      <inkml:trace xmlns:inkml="http://www.w3.org/2003/InkML" xml:id="stk31" contextRef="#ctx0" brushRef="#br0">11457 15633 0,'0'-28'17,"28"28"-14,0 0 15,-28-29-6,28 29-7,-28-28 2,28 28-1,0 0 0,-28-28-1,28 28 7,-28-28-6,28 28 20,-28 28 67,0 0-83,0 0 2,0 1 1,28-29 16,0 0-5,-28-29-6,0 1 1,0 0-7,-28 0-1,0 0 7,0 28-6,0 0 18,56 28 24,-28 0-12</inkml:trace>
    </iact:actionData>
  </iact:action>
  <iact:action type="add" startTime="83017">
    <iact:property name="dataType"/>
    <iact:actionData xml:id="d32">
      <inkml:trace xmlns:inkml="http://www.w3.org/2003/InkML" xml:id="stk32" contextRef="#ctx0" brushRef="#br0">15043 13756 0,'0'0'4,"-28"0"32,28-28-28,28 28 19,-28-28-21,28 28 0,0-29 0,28 1-1,-28 0 2,28 0-1,0 0 0,0 0 1,0 0-2,0 0 1,0 0 0,0 0 1,-28 28-1,0-28 0,0 28 0,0 0-1,0 0 3,0 0 7,-28 28 3,-28 0-5</inkml:trace>
    </iact:actionData>
  </iact:action>
  <iact:action type="add" startTime="83428">
    <iact:property name="dataType"/>
    <iact:actionData xml:id="d33">
      <inkml:trace xmlns:inkml="http://www.w3.org/2003/InkML" xml:id="stk33" contextRef="#ctx0" brushRef="#br0">15407 13868 0,'0'28'5,"0"-56"-4,-28 56 1,56-56 26,-28 0-23,28 28 5,0-28-7,28 0 2,-28 0 2,28 0-1,0 28-1,-28-28 1,28-1 1,0 1-1,-28 0 0,0 0 0</inkml:trace>
    </iact:actionData>
  </iact:action>
  <iact:action type="add" startTime="84413">
    <iact:property name="dataType"/>
    <iact:actionData xml:id="d34">
      <inkml:trace xmlns:inkml="http://www.w3.org/2003/InkML" xml:id="stk34" contextRef="#ctx0" brushRef="#br0">30366 6920 0,'0'0'3,"-28"0"16,56 0-15,-28-28 3,28 28 32,0 0-30,0 0-2,0-28-2,0 28 0,0-28 2,28 0-1,0 28 0,-28-28-1,28 0 1,0 28 0,-28-28 0,28 28 1,-28 0-2,0 0 2</inkml:trace>
    </iact:actionData>
  </iact:action>
  <iact:action type="add" startTime="84699">
    <iact:property name="dataType"/>
    <iact:actionData xml:id="d35">
      <inkml:trace xmlns:inkml="http://www.w3.org/2003/InkML" xml:id="stk35" contextRef="#ctx0" brushRef="#br0">30590 7032 0,'-28'28'6,"56"-56"-5,-84 84 9,84-56 14,0 0-18,28-28-1,-28 28 3,28-28-3,0 0 1,0 28-1,0-28 1,28 0 0</inkml:trace>
    </iact:actionData>
  </iact:action>
  <iact:action type="add" startTime="85582">
    <iact:property name="dataType"/>
    <iact:actionData xml:id="d36">
      <inkml:trace xmlns:inkml="http://www.w3.org/2003/InkML" xml:id="stk36" contextRef="#ctx0" brushRef="#br0">30253 13363 0,'0'28'6,"0"-56"-5,29 56 16,-1-28 1,0 0-7,0 0-4,-28-28-2,56 28 1,-28-28 1,0 28-1,28-28-1,0 0 1,0 0 0,-28 0 0,28 0 1,-28 0 2,28 0-7,-28 0 4,0 28 3,0-28-6,0 28 3,-28-28 0</inkml:trace>
    </iact:actionData>
  </iact:action>
  <iact:action type="add" startTime="85871">
    <iact:property name="dataType"/>
    <iact:actionData xml:id="d37">
      <inkml:trace xmlns:inkml="http://www.w3.org/2003/InkML" xml:id="stk37" contextRef="#ctx0" brushRef="#br0">30590 13503 0,'0'0'2,"-28"0"1,28 28 3,-28-28-1,56 0 26,0-28-24,0 28 0,28-28 2,0 0-4,0 0 0,28 0-1,-28-28 1,0 28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MY"/>
              <a:t>DET40073: POWER ELECTRONICS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61FAC-DD10-4B27-9669-723B951B299E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F49C3-0D3C-498C-8CBE-6165E2A6BDE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3695914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F49C3-0D3C-498C-8CBE-6165E2A6BDE6}" type="slidenum">
              <a:rPr lang="en-MY" smtClean="0"/>
              <a:t>1</a:t>
            </a:fld>
            <a:endParaRPr lang="en-MY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MY"/>
              <a:t>DET40073: POWER ELECTRONICS</a:t>
            </a:r>
          </a:p>
        </p:txBody>
      </p:sp>
    </p:spTree>
    <p:extLst>
      <p:ext uri="{BB962C8B-B14F-4D97-AF65-F5344CB8AC3E}">
        <p14:creationId xmlns:p14="http://schemas.microsoft.com/office/powerpoint/2010/main" val="1502733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0985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1523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131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12402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MY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5725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4005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0925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8919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6962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1039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9873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8E71D14-9650-42CD-98AA-B7EB77B8C5D6}" type="datetimeFigureOut">
              <a:rPr lang="en-MY" smtClean="0"/>
              <a:t>20/6/2024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MY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DD4CFAA2-E36F-4F8E-8A30-5A36098D3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6344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0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8.png"/><Relationship Id="rId5" Type="http://schemas.openxmlformats.org/officeDocument/2006/relationships/image" Target="../media/image3.png"/><Relationship Id="rId4" Type="http://schemas.openxmlformats.org/officeDocument/2006/relationships/image" Target="../media/image15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08.png"/><Relationship Id="rId4" Type="http://schemas.openxmlformats.org/officeDocument/2006/relationships/image" Target="../media/image154.jp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1.png"/><Relationship Id="rId9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10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10.png"/><Relationship Id="rId4" Type="http://schemas.openxmlformats.org/officeDocument/2006/relationships/diagramData" Target="../diagrams/data5.xml"/><Relationship Id="rId9" Type="http://schemas.microsoft.com/office/2011/relationships/inkAction" Target="../ink/inkAction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1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2.png"/><Relationship Id="rId5" Type="http://schemas.openxmlformats.org/officeDocument/2006/relationships/image" Target="../media/image111.gif"/><Relationship Id="rId4" Type="http://schemas.openxmlformats.org/officeDocument/2006/relationships/image" Target="../media/image3.png"/><Relationship Id="rId9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5.xml"/><Relationship Id="rId11" Type="http://schemas.openxmlformats.org/officeDocument/2006/relationships/image" Target="../media/image108.png"/><Relationship Id="rId5" Type="http://schemas.openxmlformats.org/officeDocument/2006/relationships/diagramData" Target="../diagrams/data6.xml"/><Relationship Id="rId10" Type="http://schemas.openxmlformats.org/officeDocument/2006/relationships/image" Target="../media/image113.png"/><Relationship Id="rId4" Type="http://schemas.openxmlformats.org/officeDocument/2006/relationships/image" Target="../media/image3.png"/><Relationship Id="rId9" Type="http://schemas.microsoft.com/office/2007/relationships/diagramDrawing" Target="../diagrams/drawing5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5.gif"/><Relationship Id="rId5" Type="http://schemas.openxmlformats.org/officeDocument/2006/relationships/image" Target="../media/image114.gif"/><Relationship Id="rId4" Type="http://schemas.openxmlformats.org/officeDocument/2006/relationships/image" Target="../media/image3.png"/><Relationship Id="rId9" Type="http://schemas.openxmlformats.org/officeDocument/2006/relationships/image" Target="../media/image10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5.png"/><Relationship Id="rId5" Type="http://schemas.microsoft.com/office/2011/relationships/inkAction" Target="../ink/inkAction4.xml"/><Relationship Id="rId4" Type="http://schemas.openxmlformats.org/officeDocument/2006/relationships/image" Target="../media/image114.gi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0.png"/><Relationship Id="rId12" Type="http://schemas.openxmlformats.org/officeDocument/2006/relationships/image" Target="../media/image10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20.png"/><Relationship Id="rId11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microsoft.com/office/2011/relationships/inkAction" Target="../ink/inkAction5.xml"/><Relationship Id="rId4" Type="http://schemas.openxmlformats.org/officeDocument/2006/relationships/image" Target="../media/image1100.png"/><Relationship Id="rId9" Type="http://schemas.openxmlformats.org/officeDocument/2006/relationships/image" Target="../media/image115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audio" Target="../media/media8.m4a"/><Relationship Id="rId7" Type="http://schemas.microsoft.com/office/2011/relationships/inkAction" Target="../ink/inkAction6.xml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1.png"/><Relationship Id="rId11" Type="http://schemas.openxmlformats.org/officeDocument/2006/relationships/image" Target="../media/image108.png"/><Relationship Id="rId5" Type="http://schemas.openxmlformats.org/officeDocument/2006/relationships/image" Target="../media/image120.png"/><Relationship Id="rId10" Type="http://schemas.openxmlformats.org/officeDocument/2006/relationships/image" Target="../media/image123.png"/><Relationship Id="rId4" Type="http://schemas.openxmlformats.org/officeDocument/2006/relationships/image" Target="../media/image3.png"/><Relationship Id="rId9" Type="http://schemas.microsoft.com/office/2011/relationships/inkAction" Target="../ink/inkAction7.xml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11/relationships/inkAction" Target="../ink/inkAction8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customXml" Target="../ink/ink2.xml"/><Relationship Id="rId5" Type="http://schemas.openxmlformats.org/officeDocument/2006/relationships/image" Target="../media/image124.png"/><Relationship Id="rId10" Type="http://schemas.openxmlformats.org/officeDocument/2006/relationships/image" Target="../media/image108.png"/><Relationship Id="rId4" Type="http://schemas.openxmlformats.org/officeDocument/2006/relationships/image" Target="../media/image1170.png"/><Relationship Id="rId9" Type="http://schemas.openxmlformats.org/officeDocument/2006/relationships/image" Target="../media/image1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0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0.png"/><Relationship Id="rId11" Type="http://schemas.openxmlformats.org/officeDocument/2006/relationships/image" Target="../media/image108.png"/><Relationship Id="rId5" Type="http://schemas.openxmlformats.org/officeDocument/2006/relationships/image" Target="../media/image1240.png"/><Relationship Id="rId10" Type="http://schemas.openxmlformats.org/officeDocument/2006/relationships/image" Target="../media/image1300.png"/><Relationship Id="rId4" Type="http://schemas.openxmlformats.org/officeDocument/2006/relationships/image" Target="../media/image3.png"/><Relationship Id="rId9" Type="http://schemas.microsoft.com/office/2011/relationships/inkAction" Target="../ink/inkAction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08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15.m4a"/><Relationship Id="rId7" Type="http://schemas.openxmlformats.org/officeDocument/2006/relationships/image" Target="../media/image140.jpeg"/><Relationship Id="rId12" Type="http://schemas.openxmlformats.org/officeDocument/2006/relationships/image" Target="../media/image108.png"/><Relationship Id="rId2" Type="http://schemas.microsoft.com/office/2007/relationships/media" Target="../media/media1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1360.png"/><Relationship Id="rId5" Type="http://schemas.openxmlformats.org/officeDocument/2006/relationships/image" Target="../media/image139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397" y="1353312"/>
            <a:ext cx="10244379" cy="3035808"/>
          </a:xfrm>
        </p:spPr>
        <p:txBody>
          <a:bodyPr/>
          <a:lstStyle/>
          <a:p>
            <a:r>
              <a:rPr lang="en-US" sz="6600" dirty="0">
                <a:latin typeface="Rockwell" panose="02060603020205020403" pitchFamily="18" charset="0"/>
              </a:rPr>
              <a:t>CHAPTER 2: </a:t>
            </a:r>
            <a:br>
              <a:rPr lang="en-US" sz="6600" dirty="0">
                <a:latin typeface="Rockwell" panose="02060603020205020403" pitchFamily="18" charset="0"/>
              </a:rPr>
            </a:br>
            <a:r>
              <a:rPr lang="en-US" sz="6600" dirty="0">
                <a:latin typeface="Rockwell" panose="02060603020205020403" pitchFamily="18" charset="0"/>
              </a:rPr>
              <a:t>AC TO DC CONVERTER (RECTIFIER)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9C3C4F2-668A-4BEE-857B-A93A69CB9C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9003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12244" y="1723035"/>
                <a:ext cx="5617430" cy="4855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@ 0.318</m:t>
                      </m:r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44" y="1723035"/>
                <a:ext cx="5617430" cy="485594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398115" y="1157408"/>
            <a:ext cx="556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Derivation for average output voltage:</a:t>
            </a:r>
          </a:p>
        </p:txBody>
      </p:sp>
      <p:pic>
        <p:nvPicPr>
          <p:cNvPr id="8" name="Picture 2" descr="Image result for half wave rectifier wave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1" y="2290432"/>
            <a:ext cx="5015359" cy="28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7140" y="5487351"/>
            <a:ext cx="5670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2-4: Input and Output Voltage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067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391281" y="5263769"/>
            <a:ext cx="474345" cy="0"/>
          </a:xfrm>
          <a:custGeom>
            <a:avLst/>
            <a:gdLst/>
            <a:ahLst/>
            <a:cxnLst/>
            <a:rect l="l" t="t" r="r" b="b"/>
            <a:pathLst>
              <a:path w="474344">
                <a:moveTo>
                  <a:pt x="0" y="0"/>
                </a:moveTo>
                <a:lnTo>
                  <a:pt x="473963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82670" y="4954271"/>
            <a:ext cx="284480" cy="220345"/>
          </a:xfrm>
          <a:custGeom>
            <a:avLst/>
            <a:gdLst/>
            <a:ahLst/>
            <a:cxnLst/>
            <a:rect l="l" t="t" r="r" b="b"/>
            <a:pathLst>
              <a:path w="284480" h="220345">
                <a:moveTo>
                  <a:pt x="131191" y="0"/>
                </a:moveTo>
                <a:lnTo>
                  <a:pt x="76073" y="190499"/>
                </a:lnTo>
                <a:lnTo>
                  <a:pt x="36575" y="103885"/>
                </a:lnTo>
                <a:lnTo>
                  <a:pt x="0" y="120649"/>
                </a:lnTo>
                <a:lnTo>
                  <a:pt x="3429" y="129031"/>
                </a:lnTo>
                <a:lnTo>
                  <a:pt x="22352" y="120649"/>
                </a:lnTo>
                <a:lnTo>
                  <a:pt x="68580" y="219963"/>
                </a:lnTo>
                <a:lnTo>
                  <a:pt x="79375" y="219963"/>
                </a:lnTo>
                <a:lnTo>
                  <a:pt x="139446" y="14731"/>
                </a:lnTo>
                <a:lnTo>
                  <a:pt x="146938" y="14731"/>
                </a:lnTo>
                <a:lnTo>
                  <a:pt x="146938" y="15366"/>
                </a:lnTo>
                <a:lnTo>
                  <a:pt x="284099" y="15366"/>
                </a:lnTo>
                <a:lnTo>
                  <a:pt x="284099" y="126"/>
                </a:lnTo>
                <a:lnTo>
                  <a:pt x="131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00222" y="4915662"/>
            <a:ext cx="2043430" cy="473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1185">
              <a:lnSpc>
                <a:spcPts val="1764"/>
              </a:lnSpc>
              <a:spcBef>
                <a:spcPts val="100"/>
              </a:spcBef>
              <a:tabLst>
                <a:tab pos="929640" algn="l"/>
              </a:tabLst>
            </a:pPr>
            <a:r>
              <a:rPr dirty="0">
                <a:latin typeface="Cambria Math"/>
                <a:cs typeface="Cambria Math"/>
              </a:rPr>
              <a:t>𝟑	𝟑</a:t>
            </a:r>
            <a:endParaRPr>
              <a:latin typeface="Cambria Math"/>
              <a:cs typeface="Cambria Math"/>
            </a:endParaRPr>
          </a:p>
          <a:p>
            <a:pPr marL="38100">
              <a:lnSpc>
                <a:spcPts val="1764"/>
              </a:lnSpc>
              <a:tabLst>
                <a:tab pos="749300" algn="l"/>
                <a:tab pos="1102995" algn="l"/>
              </a:tabLst>
            </a:pPr>
            <a:r>
              <a:rPr dirty="0">
                <a:latin typeface="Cambria Math"/>
                <a:cs typeface="Cambria Math"/>
              </a:rPr>
              <a:t>𝑽</a:t>
            </a:r>
            <a:r>
              <a:rPr sz="1950" baseline="-14957" dirty="0">
                <a:latin typeface="Cambria Math"/>
                <a:cs typeface="Cambria Math"/>
              </a:rPr>
              <a:t>𝒐</a:t>
            </a:r>
            <a:r>
              <a:rPr sz="1950" spc="419" baseline="-14957" dirty="0">
                <a:latin typeface="Cambria Math"/>
                <a:cs typeface="Cambria Math"/>
              </a:rPr>
              <a:t> </a:t>
            </a:r>
            <a:r>
              <a:rPr dirty="0">
                <a:latin typeface="Cambria Math"/>
                <a:cs typeface="Cambria Math"/>
              </a:rPr>
              <a:t>=	</a:t>
            </a:r>
            <a:r>
              <a:rPr sz="2700" baseline="-37037" dirty="0">
                <a:latin typeface="Cambria Math"/>
                <a:cs typeface="Cambria Math"/>
              </a:rPr>
              <a:t>𝝅	</a:t>
            </a:r>
            <a:r>
              <a:rPr spc="5" dirty="0">
                <a:latin typeface="Cambria Math"/>
                <a:cs typeface="Cambria Math"/>
              </a:rPr>
              <a:t>𝑽</a:t>
            </a:r>
            <a:r>
              <a:rPr sz="1950" spc="7" baseline="-14957" dirty="0">
                <a:latin typeface="Cambria Math"/>
                <a:cs typeface="Cambria Math"/>
              </a:rPr>
              <a:t>𝒎 </a:t>
            </a:r>
            <a:r>
              <a:rPr dirty="0">
                <a:latin typeface="Cambria Math"/>
                <a:cs typeface="Cambria Math"/>
              </a:rPr>
              <a:t>𝐜𝐨𝐬</a:t>
            </a:r>
            <a:r>
              <a:rPr spc="-195" dirty="0">
                <a:latin typeface="Cambria Math"/>
                <a:cs typeface="Cambria Math"/>
              </a:rPr>
              <a:t> </a:t>
            </a:r>
            <a:r>
              <a:rPr dirty="0">
                <a:latin typeface="Cambria Math"/>
                <a:cs typeface="Cambria Math"/>
              </a:rPr>
              <a:t>𝛉</a:t>
            </a:r>
            <a:endParaRPr>
              <a:latin typeface="Cambria Math"/>
              <a:cs typeface="Cambria Math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1200" y="1860804"/>
            <a:ext cx="3761232" cy="2485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83435" y="2612264"/>
            <a:ext cx="2159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82036" y="2650364"/>
            <a:ext cx="20955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9900"/>
                </a:solidFill>
                <a:latin typeface="Calibri"/>
                <a:cs typeface="Calibri"/>
              </a:rPr>
              <a:t>B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8235" y="3222118"/>
            <a:ext cx="205104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59855" y="3907916"/>
            <a:ext cx="2114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65" dirty="0">
                <a:latin typeface="Calibri"/>
                <a:cs typeface="Calibri"/>
              </a:rPr>
              <a:t>Vo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65521" y="4162044"/>
            <a:ext cx="3840479" cy="2086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434455" y="4066159"/>
            <a:ext cx="2952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AB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94321" y="4053077"/>
            <a:ext cx="2908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AC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58254" y="4074033"/>
            <a:ext cx="2851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spc="5" dirty="0">
                <a:solidFill>
                  <a:srgbClr val="FF9900"/>
                </a:solidFill>
                <a:latin typeface="Calibri"/>
                <a:cs typeface="Calibri"/>
              </a:rPr>
              <a:t>BC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91704" y="4053966"/>
            <a:ext cx="11601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38150" algn="l"/>
                <a:tab pos="887730" algn="l"/>
              </a:tabLst>
            </a:pP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spc="5" dirty="0">
                <a:solidFill>
                  <a:srgbClr val="FF9900"/>
                </a:solidFill>
                <a:latin typeface="Calibri"/>
                <a:cs typeface="Calibri"/>
              </a:rPr>
              <a:t>B</a:t>
            </a:r>
            <a:r>
              <a:rPr sz="1100" b="1" dirty="0">
                <a:solidFill>
                  <a:srgbClr val="FF9900"/>
                </a:solidFill>
                <a:latin typeface="Calibri"/>
                <a:cs typeface="Calibri"/>
              </a:rPr>
              <a:t>A	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</a:rPr>
              <a:t>CA	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</a:rPr>
              <a:t>CB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80759" y="1815083"/>
            <a:ext cx="4130040" cy="1781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78568" y="810513"/>
            <a:ext cx="10459453" cy="12779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48030" algn="ctr">
              <a:spcBef>
                <a:spcPts val="105"/>
              </a:spcBef>
            </a:pPr>
            <a:r>
              <a:rPr sz="2400" b="1" spc="-5" dirty="0">
                <a:latin typeface="Calibri"/>
                <a:cs typeface="Calibri"/>
              </a:rPr>
              <a:t>THREE PHASE </a:t>
            </a:r>
            <a:r>
              <a:rPr sz="2400" b="1" dirty="0">
                <a:latin typeface="Calibri"/>
                <a:cs typeface="Calibri"/>
              </a:rPr>
              <a:t>FULL </a:t>
            </a:r>
            <a:r>
              <a:rPr sz="2400" b="1" spc="-55" dirty="0">
                <a:latin typeface="Calibri"/>
                <a:cs typeface="Calibri"/>
              </a:rPr>
              <a:t>WAVE </a:t>
            </a:r>
            <a:r>
              <a:rPr sz="2400" b="1" spc="-5" dirty="0">
                <a:solidFill>
                  <a:srgbClr val="00CC00"/>
                </a:solidFill>
                <a:latin typeface="Calibri"/>
                <a:cs typeface="Calibri"/>
              </a:rPr>
              <a:t>CONTROLLED</a:t>
            </a:r>
            <a:r>
              <a:rPr sz="2400" b="1" spc="5" dirty="0">
                <a:solidFill>
                  <a:srgbClr val="00CC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RECTIFIER</a:t>
            </a:r>
            <a:endParaRPr sz="2400" dirty="0">
              <a:latin typeface="Calibri"/>
              <a:cs typeface="Calibri"/>
            </a:endParaRPr>
          </a:p>
          <a:p>
            <a:pPr marL="12700" algn="ctr">
              <a:tabLst>
                <a:tab pos="2656205" algn="l"/>
                <a:tab pos="6522084" algn="l"/>
              </a:tabLst>
            </a:pPr>
            <a:r>
              <a:rPr sz="2400" b="1" u="sng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	</a:t>
            </a:r>
            <a:r>
              <a:rPr sz="2400" b="1" u="sng" spc="-5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WITH </a:t>
            </a:r>
            <a:r>
              <a:rPr sz="2400" b="1" u="sng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R</a:t>
            </a:r>
            <a:r>
              <a:rPr sz="2400" b="1" u="sng" spc="-90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15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LOAD	</a:t>
            </a:r>
            <a:endParaRPr sz="2400" dirty="0">
              <a:latin typeface="Calibri"/>
              <a:cs typeface="Calibri"/>
            </a:endParaRPr>
          </a:p>
          <a:p>
            <a:pPr marR="233045" algn="ctr">
              <a:lnSpc>
                <a:spcPts val="1480"/>
              </a:lnSpc>
              <a:spcBef>
                <a:spcPts val="1120"/>
              </a:spcBef>
            </a:pPr>
            <a:r>
              <a:rPr sz="1400" b="1" spc="-5" dirty="0">
                <a:latin typeface="Calibri"/>
                <a:cs typeface="Calibri"/>
              </a:rPr>
              <a:t>Vin</a:t>
            </a:r>
            <a:endParaRPr sz="1400" dirty="0">
              <a:latin typeface="Calibri"/>
              <a:cs typeface="Calibri"/>
            </a:endParaRPr>
          </a:p>
          <a:p>
            <a:pPr marL="3023870" algn="ctr">
              <a:lnSpc>
                <a:spcPts val="1480"/>
              </a:lnSpc>
              <a:tabLst>
                <a:tab pos="3917950" algn="l"/>
                <a:tab pos="4815205" algn="l"/>
              </a:tabLst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spc="-5" dirty="0">
                <a:solidFill>
                  <a:srgbClr val="FF0000"/>
                </a:solidFill>
                <a:latin typeface="Calibri"/>
                <a:cs typeface="Calibri"/>
              </a:rPr>
              <a:t>A	</a:t>
            </a: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spc="-5" dirty="0">
                <a:solidFill>
                  <a:srgbClr val="FF9900"/>
                </a:solidFill>
                <a:latin typeface="Calibri"/>
                <a:cs typeface="Calibri"/>
              </a:rPr>
              <a:t>B	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spc="-5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52600" y="76200"/>
            <a:ext cx="1905000" cy="609600"/>
          </a:xfrm>
          <a:custGeom>
            <a:avLst/>
            <a:gdLst/>
            <a:ahLst/>
            <a:cxnLst/>
            <a:rect l="l" t="t" r="r" b="b"/>
            <a:pathLst>
              <a:path w="1905000" h="609600">
                <a:moveTo>
                  <a:pt x="1905000" y="0"/>
                </a:moveTo>
                <a:lnTo>
                  <a:pt x="0" y="0"/>
                </a:lnTo>
                <a:lnTo>
                  <a:pt x="0" y="609600"/>
                </a:lnTo>
                <a:lnTo>
                  <a:pt x="1905000" y="609600"/>
                </a:lnTo>
                <a:lnTo>
                  <a:pt x="1905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26079" y="3544062"/>
            <a:ext cx="211454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65" dirty="0">
                <a:latin typeface="Calibri"/>
                <a:cs typeface="Calibri"/>
              </a:rPr>
              <a:t>Vo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33800" y="1821179"/>
            <a:ext cx="5923788" cy="3957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52600" y="643637"/>
            <a:ext cx="9380621" cy="12137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48030" algn="ctr">
              <a:spcBef>
                <a:spcPts val="105"/>
              </a:spcBef>
            </a:pPr>
            <a:r>
              <a:rPr sz="2400" b="1" spc="-5" dirty="0">
                <a:latin typeface="Calibri"/>
                <a:cs typeface="Calibri"/>
              </a:rPr>
              <a:t>THREE PHASE </a:t>
            </a:r>
            <a:r>
              <a:rPr sz="2400" b="1" dirty="0">
                <a:latin typeface="Calibri"/>
                <a:cs typeface="Calibri"/>
              </a:rPr>
              <a:t>FULL </a:t>
            </a:r>
            <a:r>
              <a:rPr sz="2400" b="1" spc="-55" dirty="0">
                <a:latin typeface="Calibri"/>
                <a:cs typeface="Calibri"/>
              </a:rPr>
              <a:t>WAVE </a:t>
            </a:r>
            <a:r>
              <a:rPr sz="2400" b="1" spc="-5" dirty="0">
                <a:solidFill>
                  <a:srgbClr val="00AF50"/>
                </a:solidFill>
                <a:latin typeface="Calibri"/>
                <a:cs typeface="Calibri"/>
              </a:rPr>
              <a:t>CONTROLLED</a:t>
            </a:r>
            <a:r>
              <a:rPr sz="2400" b="1" spc="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RECTIFIER</a:t>
            </a:r>
            <a:endParaRPr sz="2400" dirty="0">
              <a:latin typeface="Calibri"/>
              <a:cs typeface="Calibri"/>
            </a:endParaRPr>
          </a:p>
          <a:p>
            <a:pPr marL="12700" algn="ctr">
              <a:tabLst>
                <a:tab pos="2656205" algn="l"/>
                <a:tab pos="6522084" algn="l"/>
              </a:tabLst>
            </a:pPr>
            <a:r>
              <a:rPr sz="2400" b="1" u="sng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	</a:t>
            </a:r>
            <a:r>
              <a:rPr sz="2400" b="1" u="sng" spc="-5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WITH </a:t>
            </a:r>
            <a:r>
              <a:rPr sz="2400" b="1" u="sng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R</a:t>
            </a:r>
            <a:r>
              <a:rPr sz="2400" b="1" u="sng" spc="-90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15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LOAD</a:t>
            </a:r>
            <a:r>
              <a:rPr sz="2000" b="1" u="sng" spc="-15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	</a:t>
            </a:r>
            <a:endParaRPr sz="2000" dirty="0"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sz="1600" dirty="0">
              <a:latin typeface="Calibri"/>
              <a:cs typeface="Calibri"/>
            </a:endParaRPr>
          </a:p>
          <a:p>
            <a:pPr marL="501650"/>
            <a:r>
              <a:rPr lang="en-US" sz="1400" b="1" spc="-5" dirty="0">
                <a:latin typeface="Calibri"/>
                <a:cs typeface="Calibri"/>
              </a:rPr>
              <a:t>                       </a:t>
            </a:r>
            <a:r>
              <a:rPr sz="1400" b="1" spc="-5" dirty="0">
                <a:latin typeface="Calibri"/>
                <a:cs typeface="Calibri"/>
              </a:rPr>
              <a:t>Vin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98548" y="4267201"/>
            <a:ext cx="1239520" cy="776495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71145" marR="264160" indent="635" algn="ctr">
              <a:spcBef>
                <a:spcPts val="295"/>
              </a:spcBef>
            </a:pP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Full </a:t>
            </a:r>
            <a:r>
              <a:rPr sz="1200" spc="-15" dirty="0">
                <a:solidFill>
                  <a:srgbClr val="FF0000"/>
                </a:solidFill>
                <a:latin typeface="Calibri"/>
                <a:cs typeface="Calibri"/>
              </a:rPr>
              <a:t>wave  </a:t>
            </a:r>
            <a:r>
              <a:rPr sz="1200" spc="-10" dirty="0">
                <a:latin typeface="Calibri"/>
                <a:cs typeface="Calibri"/>
              </a:rPr>
              <a:t>controlled  </a:t>
            </a:r>
            <a:r>
              <a:rPr sz="1200" spc="-5" dirty="0">
                <a:latin typeface="Calibri"/>
                <a:cs typeface="Calibri"/>
              </a:rPr>
              <a:t>with </a:t>
            </a:r>
            <a:r>
              <a:rPr sz="1200" dirty="0">
                <a:latin typeface="Calibri"/>
                <a:cs typeface="Calibri"/>
              </a:rPr>
              <a:t>R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 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α =</a:t>
            </a:r>
            <a:r>
              <a:rPr sz="12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15</a:t>
            </a:r>
            <a:r>
              <a:rPr sz="1200" dirty="0">
                <a:solidFill>
                  <a:srgbClr val="FF0000"/>
                </a:solidFill>
                <a:latin typeface="Times New Roman"/>
                <a:cs typeface="Times New Roman"/>
              </a:rPr>
              <a:t>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37180" y="4627753"/>
            <a:ext cx="405765" cy="76200"/>
          </a:xfrm>
          <a:custGeom>
            <a:avLst/>
            <a:gdLst/>
            <a:ahLst/>
            <a:cxnLst/>
            <a:rect l="l" t="t" r="r" b="b"/>
            <a:pathLst>
              <a:path w="405764" h="76200">
                <a:moveTo>
                  <a:pt x="398263" y="30988"/>
                </a:moveTo>
                <a:lnTo>
                  <a:pt x="341756" y="30988"/>
                </a:lnTo>
                <a:lnTo>
                  <a:pt x="342391" y="43688"/>
                </a:lnTo>
                <a:lnTo>
                  <a:pt x="329753" y="44326"/>
                </a:lnTo>
                <a:lnTo>
                  <a:pt x="331343" y="76073"/>
                </a:lnTo>
                <a:lnTo>
                  <a:pt x="405510" y="34163"/>
                </a:lnTo>
                <a:lnTo>
                  <a:pt x="398263" y="30988"/>
                </a:lnTo>
                <a:close/>
              </a:path>
              <a:path w="405764" h="76200">
                <a:moveTo>
                  <a:pt x="329117" y="31631"/>
                </a:moveTo>
                <a:lnTo>
                  <a:pt x="0" y="48387"/>
                </a:lnTo>
                <a:lnTo>
                  <a:pt x="762" y="60960"/>
                </a:lnTo>
                <a:lnTo>
                  <a:pt x="329753" y="44326"/>
                </a:lnTo>
                <a:lnTo>
                  <a:pt x="329117" y="31631"/>
                </a:lnTo>
                <a:close/>
              </a:path>
              <a:path w="405764" h="76200">
                <a:moveTo>
                  <a:pt x="341756" y="30988"/>
                </a:moveTo>
                <a:lnTo>
                  <a:pt x="329117" y="31631"/>
                </a:lnTo>
                <a:lnTo>
                  <a:pt x="329753" y="44326"/>
                </a:lnTo>
                <a:lnTo>
                  <a:pt x="342391" y="43688"/>
                </a:lnTo>
                <a:lnTo>
                  <a:pt x="341756" y="30988"/>
                </a:lnTo>
                <a:close/>
              </a:path>
              <a:path w="405764" h="76200">
                <a:moveTo>
                  <a:pt x="327532" y="0"/>
                </a:moveTo>
                <a:lnTo>
                  <a:pt x="329117" y="31631"/>
                </a:lnTo>
                <a:lnTo>
                  <a:pt x="341756" y="30988"/>
                </a:lnTo>
                <a:lnTo>
                  <a:pt x="398263" y="30988"/>
                </a:lnTo>
                <a:lnTo>
                  <a:pt x="3275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52600" y="76200"/>
            <a:ext cx="1905000" cy="609600"/>
          </a:xfrm>
          <a:custGeom>
            <a:avLst/>
            <a:gdLst/>
            <a:ahLst/>
            <a:cxnLst/>
            <a:rect l="l" t="t" r="r" b="b"/>
            <a:pathLst>
              <a:path w="1905000" h="609600">
                <a:moveTo>
                  <a:pt x="1905000" y="0"/>
                </a:moveTo>
                <a:lnTo>
                  <a:pt x="0" y="0"/>
                </a:lnTo>
                <a:lnTo>
                  <a:pt x="0" y="609600"/>
                </a:lnTo>
                <a:lnTo>
                  <a:pt x="1905000" y="609600"/>
                </a:lnTo>
                <a:lnTo>
                  <a:pt x="1905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F734F32-19B3-45C4-B512-8321D81E7E3C}"/>
                  </a:ext>
                </a:extLst>
              </p14:cNvPr>
              <p14:cNvContentPartPr/>
              <p14:nvPr/>
            </p14:nvContentPartPr>
            <p14:xfrm>
              <a:off x="3846000" y="1446480"/>
              <a:ext cx="4456080" cy="2572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F734F32-19B3-45C4-B512-8321D81E7E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36640" y="1437120"/>
                <a:ext cx="4474800" cy="2590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80673" y="556542"/>
            <a:ext cx="8983579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48030" algn="ctr">
              <a:spcBef>
                <a:spcPts val="105"/>
              </a:spcBef>
            </a:pPr>
            <a:r>
              <a:rPr sz="2400" b="1" spc="-5" dirty="0">
                <a:latin typeface="Calibri"/>
                <a:cs typeface="Calibri"/>
              </a:rPr>
              <a:t>THREE PHASE </a:t>
            </a:r>
            <a:r>
              <a:rPr sz="2400" b="1" dirty="0">
                <a:latin typeface="Calibri"/>
                <a:cs typeface="Calibri"/>
              </a:rPr>
              <a:t>FULL </a:t>
            </a:r>
            <a:r>
              <a:rPr sz="2400" b="1" spc="-55" dirty="0">
                <a:latin typeface="Calibri"/>
                <a:cs typeface="Calibri"/>
              </a:rPr>
              <a:t>WAVE </a:t>
            </a:r>
            <a:r>
              <a:rPr sz="2400" b="1" spc="-5" dirty="0">
                <a:solidFill>
                  <a:srgbClr val="00AF50"/>
                </a:solidFill>
                <a:latin typeface="Calibri"/>
                <a:cs typeface="Calibri"/>
              </a:rPr>
              <a:t>CONTROLLED</a:t>
            </a:r>
            <a:r>
              <a:rPr sz="2400" b="1" spc="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RECTIFIER</a:t>
            </a:r>
            <a:endParaRPr sz="2400" dirty="0">
              <a:latin typeface="Calibri"/>
              <a:cs typeface="Calibri"/>
            </a:endParaRPr>
          </a:p>
          <a:p>
            <a:pPr marL="12700" algn="ctr">
              <a:tabLst>
                <a:tab pos="2656205" algn="l"/>
                <a:tab pos="6522084" algn="l"/>
              </a:tabLst>
            </a:pPr>
            <a:r>
              <a:rPr sz="2400" b="1" u="sng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	</a:t>
            </a:r>
            <a:r>
              <a:rPr sz="2400" b="1" u="sng" spc="-5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WITH </a:t>
            </a:r>
            <a:r>
              <a:rPr sz="2400" b="1" u="sng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R</a:t>
            </a:r>
            <a:r>
              <a:rPr sz="2400" b="1" u="sng" spc="-90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15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LOAD</a:t>
            </a:r>
            <a:r>
              <a:rPr sz="2000" b="1" u="sng" spc="-15" dirty="0">
                <a:solidFill>
                  <a:srgbClr val="00AF5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	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74748" y="3733801"/>
            <a:ext cx="1239520" cy="776495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71145" marR="263525" algn="ctr">
              <a:spcBef>
                <a:spcPts val="295"/>
              </a:spcBef>
            </a:pP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Full </a:t>
            </a:r>
            <a:r>
              <a:rPr sz="1200" spc="-15" dirty="0">
                <a:solidFill>
                  <a:srgbClr val="FF0000"/>
                </a:solidFill>
                <a:latin typeface="Calibri"/>
                <a:cs typeface="Calibri"/>
              </a:rPr>
              <a:t>wave  </a:t>
            </a:r>
            <a:r>
              <a:rPr sz="1200" spc="-10" dirty="0">
                <a:latin typeface="Calibri"/>
                <a:cs typeface="Calibri"/>
              </a:rPr>
              <a:t>controlled  </a:t>
            </a:r>
            <a:r>
              <a:rPr sz="1200" spc="-5" dirty="0">
                <a:latin typeface="Calibri"/>
                <a:cs typeface="Calibri"/>
              </a:rPr>
              <a:t>with </a:t>
            </a:r>
            <a:r>
              <a:rPr sz="1200" dirty="0">
                <a:latin typeface="Calibri"/>
                <a:cs typeface="Calibri"/>
              </a:rPr>
              <a:t>R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 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α =</a:t>
            </a:r>
            <a:r>
              <a:rPr sz="12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45</a:t>
            </a:r>
            <a:r>
              <a:rPr sz="1200" dirty="0">
                <a:solidFill>
                  <a:srgbClr val="FF0000"/>
                </a:solidFill>
                <a:latin typeface="Times New Roman"/>
                <a:cs typeface="Times New Roman"/>
              </a:rPr>
              <a:t>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13380" y="4094353"/>
            <a:ext cx="405765" cy="76200"/>
          </a:xfrm>
          <a:custGeom>
            <a:avLst/>
            <a:gdLst/>
            <a:ahLst/>
            <a:cxnLst/>
            <a:rect l="l" t="t" r="r" b="b"/>
            <a:pathLst>
              <a:path w="405764" h="76200">
                <a:moveTo>
                  <a:pt x="398263" y="30988"/>
                </a:moveTo>
                <a:lnTo>
                  <a:pt x="341756" y="30988"/>
                </a:lnTo>
                <a:lnTo>
                  <a:pt x="342391" y="43688"/>
                </a:lnTo>
                <a:lnTo>
                  <a:pt x="329753" y="44326"/>
                </a:lnTo>
                <a:lnTo>
                  <a:pt x="331343" y="76073"/>
                </a:lnTo>
                <a:lnTo>
                  <a:pt x="405510" y="34163"/>
                </a:lnTo>
                <a:lnTo>
                  <a:pt x="398263" y="30988"/>
                </a:lnTo>
                <a:close/>
              </a:path>
              <a:path w="405764" h="76200">
                <a:moveTo>
                  <a:pt x="329117" y="31631"/>
                </a:moveTo>
                <a:lnTo>
                  <a:pt x="0" y="48387"/>
                </a:lnTo>
                <a:lnTo>
                  <a:pt x="762" y="60960"/>
                </a:lnTo>
                <a:lnTo>
                  <a:pt x="329753" y="44326"/>
                </a:lnTo>
                <a:lnTo>
                  <a:pt x="329117" y="31631"/>
                </a:lnTo>
                <a:close/>
              </a:path>
              <a:path w="405764" h="76200">
                <a:moveTo>
                  <a:pt x="341756" y="30988"/>
                </a:moveTo>
                <a:lnTo>
                  <a:pt x="329117" y="31631"/>
                </a:lnTo>
                <a:lnTo>
                  <a:pt x="329753" y="44326"/>
                </a:lnTo>
                <a:lnTo>
                  <a:pt x="342391" y="43688"/>
                </a:lnTo>
                <a:lnTo>
                  <a:pt x="341756" y="30988"/>
                </a:lnTo>
                <a:close/>
              </a:path>
              <a:path w="405764" h="76200">
                <a:moveTo>
                  <a:pt x="327532" y="0"/>
                </a:moveTo>
                <a:lnTo>
                  <a:pt x="329117" y="31631"/>
                </a:lnTo>
                <a:lnTo>
                  <a:pt x="341756" y="30988"/>
                </a:lnTo>
                <a:lnTo>
                  <a:pt x="398263" y="30988"/>
                </a:lnTo>
                <a:lnTo>
                  <a:pt x="3275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60292" y="1488947"/>
            <a:ext cx="5791200" cy="1699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55720" y="3185160"/>
            <a:ext cx="5745480" cy="3300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74748" y="2034540"/>
            <a:ext cx="1239520" cy="775853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271145" marR="264160" indent="635" algn="ctr">
              <a:spcBef>
                <a:spcPts val="290"/>
              </a:spcBef>
            </a:pP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Full </a:t>
            </a:r>
            <a:r>
              <a:rPr sz="1200" spc="-15" dirty="0">
                <a:solidFill>
                  <a:srgbClr val="FF0000"/>
                </a:solidFill>
                <a:latin typeface="Calibri"/>
                <a:cs typeface="Calibri"/>
              </a:rPr>
              <a:t>wave  </a:t>
            </a:r>
            <a:r>
              <a:rPr sz="1200" spc="-10" dirty="0">
                <a:latin typeface="Calibri"/>
                <a:cs typeface="Calibri"/>
              </a:rPr>
              <a:t>controlled  </a:t>
            </a:r>
            <a:r>
              <a:rPr sz="1200" spc="-5" dirty="0">
                <a:latin typeface="Calibri"/>
                <a:cs typeface="Calibri"/>
              </a:rPr>
              <a:t>with </a:t>
            </a:r>
            <a:r>
              <a:rPr sz="1200" dirty="0">
                <a:latin typeface="Calibri"/>
                <a:cs typeface="Calibri"/>
              </a:rPr>
              <a:t>R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 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α =</a:t>
            </a:r>
            <a:r>
              <a:rPr sz="12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30</a:t>
            </a:r>
            <a:r>
              <a:rPr sz="1200" dirty="0">
                <a:solidFill>
                  <a:srgbClr val="FF0000"/>
                </a:solidFill>
                <a:latin typeface="Times New Roman"/>
                <a:cs typeface="Times New Roman"/>
              </a:rPr>
              <a:t>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13380" y="2395092"/>
            <a:ext cx="405765" cy="76200"/>
          </a:xfrm>
          <a:custGeom>
            <a:avLst/>
            <a:gdLst/>
            <a:ahLst/>
            <a:cxnLst/>
            <a:rect l="l" t="t" r="r" b="b"/>
            <a:pathLst>
              <a:path w="405764" h="76200">
                <a:moveTo>
                  <a:pt x="398263" y="30987"/>
                </a:moveTo>
                <a:lnTo>
                  <a:pt x="341756" y="30987"/>
                </a:lnTo>
                <a:lnTo>
                  <a:pt x="342391" y="43687"/>
                </a:lnTo>
                <a:lnTo>
                  <a:pt x="329753" y="44326"/>
                </a:lnTo>
                <a:lnTo>
                  <a:pt x="331343" y="76073"/>
                </a:lnTo>
                <a:lnTo>
                  <a:pt x="405510" y="34162"/>
                </a:lnTo>
                <a:lnTo>
                  <a:pt x="398263" y="30987"/>
                </a:lnTo>
                <a:close/>
              </a:path>
              <a:path w="405764" h="76200">
                <a:moveTo>
                  <a:pt x="329117" y="31631"/>
                </a:moveTo>
                <a:lnTo>
                  <a:pt x="0" y="48387"/>
                </a:lnTo>
                <a:lnTo>
                  <a:pt x="762" y="60960"/>
                </a:lnTo>
                <a:lnTo>
                  <a:pt x="329753" y="44326"/>
                </a:lnTo>
                <a:lnTo>
                  <a:pt x="329117" y="31631"/>
                </a:lnTo>
                <a:close/>
              </a:path>
              <a:path w="405764" h="76200">
                <a:moveTo>
                  <a:pt x="341756" y="30987"/>
                </a:moveTo>
                <a:lnTo>
                  <a:pt x="329117" y="31631"/>
                </a:lnTo>
                <a:lnTo>
                  <a:pt x="329753" y="44326"/>
                </a:lnTo>
                <a:lnTo>
                  <a:pt x="342391" y="43687"/>
                </a:lnTo>
                <a:lnTo>
                  <a:pt x="341756" y="30987"/>
                </a:lnTo>
                <a:close/>
              </a:path>
              <a:path w="405764" h="76200">
                <a:moveTo>
                  <a:pt x="327532" y="0"/>
                </a:moveTo>
                <a:lnTo>
                  <a:pt x="329117" y="31631"/>
                </a:lnTo>
                <a:lnTo>
                  <a:pt x="341756" y="30987"/>
                </a:lnTo>
                <a:lnTo>
                  <a:pt x="398263" y="30987"/>
                </a:lnTo>
                <a:lnTo>
                  <a:pt x="3275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74748" y="5334001"/>
            <a:ext cx="1239520" cy="776495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71145" marR="264160" indent="635" algn="ctr">
              <a:spcBef>
                <a:spcPts val="295"/>
              </a:spcBef>
            </a:pPr>
            <a:r>
              <a:rPr sz="1200" spc="-5" dirty="0">
                <a:solidFill>
                  <a:srgbClr val="FF0000"/>
                </a:solidFill>
                <a:latin typeface="Calibri"/>
                <a:cs typeface="Calibri"/>
              </a:rPr>
              <a:t>Full </a:t>
            </a:r>
            <a:r>
              <a:rPr sz="1200" spc="-15" dirty="0">
                <a:solidFill>
                  <a:srgbClr val="FF0000"/>
                </a:solidFill>
                <a:latin typeface="Calibri"/>
                <a:cs typeface="Calibri"/>
              </a:rPr>
              <a:t>wave  </a:t>
            </a:r>
            <a:r>
              <a:rPr sz="1200" spc="-10" dirty="0">
                <a:latin typeface="Calibri"/>
                <a:cs typeface="Calibri"/>
              </a:rPr>
              <a:t>controlled  </a:t>
            </a:r>
            <a:r>
              <a:rPr sz="1200" spc="-5" dirty="0">
                <a:latin typeface="Calibri"/>
                <a:cs typeface="Calibri"/>
              </a:rPr>
              <a:t>with </a:t>
            </a:r>
            <a:r>
              <a:rPr sz="1200" dirty="0">
                <a:latin typeface="Calibri"/>
                <a:cs typeface="Calibri"/>
              </a:rPr>
              <a:t>R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 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α =</a:t>
            </a:r>
            <a:r>
              <a:rPr sz="12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sz="1200" dirty="0">
                <a:solidFill>
                  <a:srgbClr val="FF0000"/>
                </a:solidFill>
                <a:latin typeface="Times New Roman"/>
                <a:cs typeface="Times New Roman"/>
              </a:rPr>
              <a:t>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13380" y="5694514"/>
            <a:ext cx="405765" cy="76200"/>
          </a:xfrm>
          <a:custGeom>
            <a:avLst/>
            <a:gdLst/>
            <a:ahLst/>
            <a:cxnLst/>
            <a:rect l="l" t="t" r="r" b="b"/>
            <a:pathLst>
              <a:path w="405764" h="76200">
                <a:moveTo>
                  <a:pt x="398358" y="31064"/>
                </a:moveTo>
                <a:lnTo>
                  <a:pt x="341756" y="31064"/>
                </a:lnTo>
                <a:lnTo>
                  <a:pt x="342391" y="43751"/>
                </a:lnTo>
                <a:lnTo>
                  <a:pt x="329755" y="44391"/>
                </a:lnTo>
                <a:lnTo>
                  <a:pt x="331343" y="76111"/>
                </a:lnTo>
                <a:lnTo>
                  <a:pt x="405510" y="34201"/>
                </a:lnTo>
                <a:lnTo>
                  <a:pt x="398358" y="31064"/>
                </a:lnTo>
                <a:close/>
              </a:path>
              <a:path w="405764" h="76200">
                <a:moveTo>
                  <a:pt x="329120" y="31704"/>
                </a:moveTo>
                <a:lnTo>
                  <a:pt x="0" y="48374"/>
                </a:lnTo>
                <a:lnTo>
                  <a:pt x="762" y="61061"/>
                </a:lnTo>
                <a:lnTo>
                  <a:pt x="329755" y="44391"/>
                </a:lnTo>
                <a:lnTo>
                  <a:pt x="329120" y="31704"/>
                </a:lnTo>
                <a:close/>
              </a:path>
              <a:path w="405764" h="76200">
                <a:moveTo>
                  <a:pt x="341756" y="31064"/>
                </a:moveTo>
                <a:lnTo>
                  <a:pt x="329120" y="31704"/>
                </a:lnTo>
                <a:lnTo>
                  <a:pt x="329755" y="44391"/>
                </a:lnTo>
                <a:lnTo>
                  <a:pt x="342391" y="43751"/>
                </a:lnTo>
                <a:lnTo>
                  <a:pt x="341756" y="31064"/>
                </a:lnTo>
                <a:close/>
              </a:path>
              <a:path w="405764" h="76200">
                <a:moveTo>
                  <a:pt x="327532" y="0"/>
                </a:moveTo>
                <a:lnTo>
                  <a:pt x="329120" y="31704"/>
                </a:lnTo>
                <a:lnTo>
                  <a:pt x="341756" y="31064"/>
                </a:lnTo>
                <a:lnTo>
                  <a:pt x="398358" y="31064"/>
                </a:lnTo>
                <a:lnTo>
                  <a:pt x="3275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latin typeface="Rockwell" panose="02060603020205020403" pitchFamily="18" charset="0"/>
              </a:rPr>
              <a:t>2.6 Compare the advantages and disadvantages of three-phase over single phase AC to DC Converter.</a:t>
            </a:r>
            <a:endParaRPr lang="en-MY" sz="4800" dirty="0">
              <a:latin typeface="Rockwell" panose="02060603020205020403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676516-53C1-486C-B8C0-40E7CB6D8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09" y="1113012"/>
            <a:ext cx="5066654" cy="5151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9848" y="-2"/>
            <a:ext cx="10058400" cy="991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65726" y="6385745"/>
            <a:ext cx="4609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2-53: 1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 and 3 Supply System</a:t>
            </a:r>
            <a:r>
              <a:rPr lang="en-US" sz="2000" dirty="0">
                <a:latin typeface="Rockwell" panose="02060603020205020403" pitchFamily="18" charset="0"/>
              </a:rPr>
              <a:t> 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3565" y="1113012"/>
            <a:ext cx="639843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latin typeface="Rockwell" panose="02060603020205020403" pitchFamily="18" charset="0"/>
              </a:rPr>
              <a:t>Advantages of </a:t>
            </a:r>
            <a:r>
              <a:rPr lang="en-US" sz="2200" u="sng" dirty="0">
                <a:latin typeface="Rockwell" panose="02060603020205020403" pitchFamily="18" charset="0"/>
                <a:sym typeface="Symbol" panose="05050102010706020507" pitchFamily="18" charset="2"/>
              </a:rPr>
              <a:t>3 Rectifiers over </a:t>
            </a:r>
            <a:r>
              <a:rPr lang="en-US" sz="2200" u="sng" dirty="0">
                <a:latin typeface="Rockwell" panose="02060603020205020403" pitchFamily="18" charset="0"/>
              </a:rPr>
              <a:t>1</a:t>
            </a:r>
            <a:r>
              <a:rPr lang="en-US" sz="2200" u="sng" dirty="0">
                <a:latin typeface="Rockwell" panose="02060603020205020403" pitchFamily="18" charset="0"/>
                <a:sym typeface="Symbol" panose="05050102010706020507" pitchFamily="18" charset="2"/>
              </a:rPr>
              <a:t> Rectifiers: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Higher output voltage.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Lower amplitude ripples </a:t>
            </a:r>
            <a:r>
              <a:rPr lang="en-US" sz="2200" dirty="0" err="1">
                <a:latin typeface="Rockwell" panose="02060603020205020403" pitchFamily="18" charset="0"/>
                <a:sym typeface="Symbol" panose="05050102010706020507" pitchFamily="18" charset="2"/>
              </a:rPr>
              <a:t>i.e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, </a:t>
            </a:r>
            <a:r>
              <a:rPr lang="en-US" sz="2200" dirty="0" err="1">
                <a:latin typeface="Rockwell" panose="02060603020205020403" pitchFamily="18" charset="0"/>
                <a:sym typeface="Symbol" panose="05050102010706020507" pitchFamily="18" charset="2"/>
              </a:rPr>
              <a:t>ouput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 voltage is smoother.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Higher frequency ripples, simplifying filtering.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Higher overall efficiency.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Rockwell" panose="02060603020205020403" pitchFamily="18" charset="0"/>
              <a:sym typeface="Symbol" panose="05050102010706020507" pitchFamily="18" charset="2"/>
            </a:endParaRPr>
          </a:p>
          <a:p>
            <a:r>
              <a:rPr lang="en-US" sz="2200" u="sng" dirty="0">
                <a:latin typeface="Rockwell" panose="02060603020205020403" pitchFamily="18" charset="0"/>
              </a:rPr>
              <a:t>Disadvantages of </a:t>
            </a:r>
            <a:r>
              <a:rPr lang="en-US" sz="2200" u="sng" dirty="0">
                <a:latin typeface="Rockwell" panose="02060603020205020403" pitchFamily="18" charset="0"/>
                <a:sym typeface="Symbol" panose="05050102010706020507" pitchFamily="18" charset="2"/>
              </a:rPr>
              <a:t>3 Rectifiers over </a:t>
            </a:r>
            <a:r>
              <a:rPr lang="en-US" sz="2200" u="sng" dirty="0">
                <a:latin typeface="Rockwell" panose="02060603020205020403" pitchFamily="18" charset="0"/>
              </a:rPr>
              <a:t>1</a:t>
            </a:r>
            <a:r>
              <a:rPr lang="en-US" sz="2200" u="sng" dirty="0">
                <a:latin typeface="Rockwell" panose="02060603020205020403" pitchFamily="18" charset="0"/>
                <a:sym typeface="Symbol" panose="05050102010706020507" pitchFamily="18" charset="2"/>
              </a:rPr>
              <a:t> Rectifiers: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Rockwell" panose="02060603020205020403" pitchFamily="18" charset="0"/>
              </a:rPr>
              <a:t>High in cost.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Rockwell" panose="02060603020205020403" pitchFamily="18" charset="0"/>
              </a:rPr>
              <a:t>It requires a 4-wire supply.</a:t>
            </a:r>
            <a:endParaRPr lang="en-MY" sz="2200" dirty="0">
              <a:latin typeface="Rockwell" panose="02060603020205020403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A3FDF4-EFFA-456F-85DC-01D39169D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83"/>
    </mc:Choice>
    <mc:Fallback xmlns="">
      <p:transition spd="slow" advTm="60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092A3240-415C-7641-99A9-749F676B6C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69" b="78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EED9F7-7F17-6A40-A0DE-7BB873C986FC}"/>
              </a:ext>
            </a:extLst>
          </p:cNvPr>
          <p:cNvSpPr txBox="1"/>
          <p:nvPr/>
        </p:nvSpPr>
        <p:spPr>
          <a:xfrm>
            <a:off x="681925" y="838538"/>
            <a:ext cx="1094144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400" b="1" spc="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Nunito Bold" charset="0"/>
                <a:cs typeface="Nunito Bold" charset="0"/>
              </a:rPr>
              <a:t>SUCCESS IS NO ACCIDENT. IT IS A HARD WORK, PERSEVERANCE, LEARNING, STUDYING, SACRIFICE AND MOST OF ALL, LOVE OF WHAT YOU ARE DOING.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79EC00-5E7D-4494-BDB2-3682489B2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1"/>
    </mc:Choice>
    <mc:Fallback xmlns="">
      <p:transition spd="slow" advTm="2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255" y="1335969"/>
            <a:ext cx="10058400" cy="1609344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  <a:endParaRPr lang="en-MY" dirty="0"/>
          </a:p>
        </p:txBody>
      </p:sp>
      <p:pic>
        <p:nvPicPr>
          <p:cNvPr id="1026" name="Picture 2" descr="Thanks Thank You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10" y="2740361"/>
            <a:ext cx="4292005" cy="321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27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069848" y="961842"/>
            <a:ext cx="478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Output Voltage and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91532" y="5436852"/>
                <a:ext cx="2495227" cy="858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Where,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s-MY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ms-MY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ms-MY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32" y="5436852"/>
                <a:ext cx="2495227" cy="858505"/>
              </a:xfrm>
              <a:prstGeom prst="rect">
                <a:avLst/>
              </a:prstGeom>
              <a:blipFill rotWithShape="0">
                <a:blip r:embed="rId2"/>
                <a:stretch>
                  <a:fillRect l="-3912" t="-638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2740180"/>
                  </p:ext>
                </p:extLst>
              </p:nvPr>
            </p:nvGraphicFramePr>
            <p:xfrm>
              <a:off x="1287712" y="1577656"/>
              <a:ext cx="9266634" cy="3743262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58659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42240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25763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400" baseline="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=0.318</m:t>
                                </m:r>
                                <m:sSub>
                                  <m:sSub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</m:t>
                                </m:r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sSub>
                                  <m:sSub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0.318</m:t>
                                    </m:r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  <m:r>
                                  <a:rPr lang="en-US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0.5</m:t>
                                    </m:r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𝑑𝑐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  <m:r>
                                              <a:rPr lang="en-US" sz="2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𝑟𝑚𝑠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2740180"/>
                  </p:ext>
                </p:extLst>
              </p:nvPr>
            </p:nvGraphicFramePr>
            <p:xfrm>
              <a:off x="1287712" y="1577656"/>
              <a:ext cx="9266634" cy="3761931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586598"/>
                    <a:gridCol w="3422402"/>
                    <a:gridCol w="3257634"/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400" baseline="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5936" t="-61481" r="-95722" b="-3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84486" t="-61481" r="-374" b="-303704"/>
                          </a:stretch>
                        </a:blipFill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5936" t="-161481" r="-95722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84486" t="-161481" r="-374" b="-203704"/>
                          </a:stretch>
                        </a:blipFill>
                      </a:tcPr>
                    </a:tc>
                  </a:tr>
                  <a:tr h="1658811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5936" t="-129304" r="-95722" b="-7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84486" t="-129304" r="-374" b="-7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90224" y="5434490"/>
                <a:ext cx="4923052" cy="1243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Power factor, pf: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𝑝𝑓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224" y="5434490"/>
                <a:ext cx="4923052" cy="1243802"/>
              </a:xfrm>
              <a:prstGeom prst="rect">
                <a:avLst/>
              </a:prstGeom>
              <a:blipFill rotWithShape="0">
                <a:blip r:embed="rId4"/>
                <a:stretch>
                  <a:fillRect l="-1856" t="-4390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448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85980"/>
            <a:ext cx="10058400" cy="131735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Half Wave Rectifier with Inductive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660" y="1083808"/>
            <a:ext cx="5097157" cy="5374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6080" y="4876250"/>
            <a:ext cx="3903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2-5: Half Wave Rectifier with Inductive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8877" y="6457890"/>
            <a:ext cx="6014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2-6: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848" y="2224333"/>
            <a:ext cx="4191657" cy="261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0957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TextBox 5"/>
          <p:cNvSpPr txBox="1"/>
          <p:nvPr/>
        </p:nvSpPr>
        <p:spPr>
          <a:xfrm>
            <a:off x="1164542" y="1120237"/>
            <a:ext cx="5644406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Rockwell" panose="02060603020205020403" pitchFamily="18" charset="0"/>
              </a:rPr>
              <a:t>Circuit operation:</a:t>
            </a: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r>
              <a:rPr lang="en-US" sz="2000" b="1" dirty="0">
                <a:latin typeface="Rockwell" panose="02060603020205020403" pitchFamily="18" charset="0"/>
              </a:rPr>
              <a:t>During positive half cycle:</a:t>
            </a:r>
          </a:p>
          <a:p>
            <a:pPr lvl="0"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Rockwell" panose="02060603020205020403" pitchFamily="18" charset="0"/>
              </a:rPr>
              <a:t>For interval 0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t;</a:t>
            </a:r>
          </a:p>
          <a:p>
            <a:pPr lvl="0"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Rockwell" panose="02060603020205020403" pitchFamily="18" charset="0"/>
              </a:rPr>
              <a:t>Diode D</a:t>
            </a:r>
            <a:r>
              <a:rPr lang="en-US" sz="2000" baseline="-25000" dirty="0">
                <a:latin typeface="Rockwell" panose="02060603020205020403" pitchFamily="18" charset="0"/>
              </a:rPr>
              <a:t>1</a:t>
            </a:r>
            <a:r>
              <a:rPr lang="en-US" sz="2000" dirty="0">
                <a:latin typeface="Rockwell" panose="02060603020205020403" pitchFamily="18" charset="0"/>
              </a:rPr>
              <a:t> forward biased.</a:t>
            </a:r>
          </a:p>
          <a:p>
            <a:pPr lvl="0"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Rockwell" panose="02060603020205020403" pitchFamily="18" charset="0"/>
              </a:rPr>
              <a:t>Vi increase from zero to its positive maximum value and becomes zero again at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t=</a:t>
            </a:r>
            <a:r>
              <a:rPr lang="en-US" sz="2000" dirty="0">
                <a:latin typeface="Rockwell" panose="02060603020205020403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Rockwell" panose="02060603020205020403" pitchFamily="18" charset="0"/>
              </a:rPr>
              <a:t>For interval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t+;</a:t>
            </a:r>
          </a:p>
          <a:p>
            <a:pPr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Rockwell" panose="02060603020205020403" pitchFamily="18" charset="0"/>
              </a:rPr>
              <a:t>Due to the inductive load, </a:t>
            </a:r>
            <a:r>
              <a:rPr lang="en-US" sz="2000" dirty="0" err="1">
                <a:latin typeface="Rockwell" panose="02060603020205020403" pitchFamily="18" charset="0"/>
              </a:rPr>
              <a:t>io</a:t>
            </a:r>
            <a:r>
              <a:rPr lang="en-US" sz="2000" dirty="0">
                <a:latin typeface="Rockwell" panose="02060603020205020403" pitchFamily="18" charset="0"/>
              </a:rPr>
              <a:t> increases slowly.</a:t>
            </a:r>
          </a:p>
          <a:p>
            <a:pPr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Rockwell" panose="02060603020205020403" pitchFamily="18" charset="0"/>
              </a:rPr>
              <a:t>D</a:t>
            </a:r>
            <a:r>
              <a:rPr lang="en-US" sz="2000" baseline="-25000" dirty="0">
                <a:latin typeface="Rockwell" panose="02060603020205020403" pitchFamily="18" charset="0"/>
              </a:rPr>
              <a:t>1</a:t>
            </a:r>
            <a:r>
              <a:rPr lang="en-US" sz="2000" dirty="0">
                <a:latin typeface="Rockwell" panose="02060603020205020403" pitchFamily="18" charset="0"/>
              </a:rPr>
              <a:t> continues to conduct till the inductor currents become zero at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t=.</a:t>
            </a:r>
            <a:endParaRPr lang="en-US" sz="2000" dirty="0">
              <a:latin typeface="Rockwell" panose="02060603020205020403" pitchFamily="18" charset="0"/>
            </a:endParaRPr>
          </a:p>
          <a:p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445" y="176646"/>
            <a:ext cx="3444035" cy="210684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218" y="2336762"/>
            <a:ext cx="2931806" cy="4203865"/>
          </a:xfrm>
          <a:prstGeom prst="rect">
            <a:avLst/>
          </a:prstGeom>
          <a:ln>
            <a:noFill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8905350" y="3930862"/>
            <a:ext cx="1153050" cy="9900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781390" y="3423031"/>
            <a:ext cx="241061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Extended angle </a:t>
            </a:r>
            <a:r>
              <a:rPr lang="en-US" sz="2000" b="1" dirty="0">
                <a:solidFill>
                  <a:srgbClr val="FF0000"/>
                </a:solidFill>
                <a:latin typeface="Rockwell" panose="02060603020205020403" pitchFamily="18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Rockwell" panose="02060603020205020403" pitchFamily="18" charset="0"/>
                <a:sym typeface="Symbol" panose="05050102010706020507" pitchFamily="18" charset="2"/>
              </a:rPr>
              <a:t>)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 due to inductive load.</a:t>
            </a:r>
            <a:endParaRPr lang="en-MY" sz="2000" dirty="0">
              <a:latin typeface="Rockwell" panose="02060603020205020403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118590" y="821220"/>
            <a:ext cx="1193369" cy="21958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919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TextBox 5"/>
          <p:cNvSpPr txBox="1"/>
          <p:nvPr/>
        </p:nvSpPr>
        <p:spPr>
          <a:xfrm>
            <a:off x="1069848" y="1169007"/>
            <a:ext cx="5644406" cy="480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Rockwell" panose="02060603020205020403" pitchFamily="18" charset="0"/>
              </a:rPr>
              <a:t>Circuit operation:</a:t>
            </a: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r>
              <a:rPr lang="en-US" sz="2000" b="1" dirty="0">
                <a:latin typeface="Rockwell" panose="02060603020205020403" pitchFamily="18" charset="0"/>
              </a:rPr>
              <a:t>During negative half cycle:</a:t>
            </a:r>
          </a:p>
          <a:p>
            <a:pPr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Rockwell" panose="02060603020205020403" pitchFamily="18" charset="0"/>
              </a:rPr>
              <a:t>For interval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+</a:t>
            </a:r>
            <a:r>
              <a:rPr lang="en-US" sz="2000" dirty="0">
                <a:latin typeface="Rockwell" panose="02060603020205020403" pitchFamily="18" charset="0"/>
              </a:rPr>
              <a:t>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t2</a:t>
            </a:r>
          </a:p>
          <a:p>
            <a:pPr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Rockwell" panose="02060603020205020403" pitchFamily="18" charset="0"/>
              </a:rPr>
              <a:t>D</a:t>
            </a:r>
            <a:r>
              <a:rPr lang="en-US" sz="2000" baseline="-25000" dirty="0">
                <a:latin typeface="Rockwell" panose="02060603020205020403" pitchFamily="18" charset="0"/>
              </a:rPr>
              <a:t>1</a:t>
            </a:r>
            <a:r>
              <a:rPr lang="en-US" sz="2000" dirty="0">
                <a:latin typeface="Rockwell" panose="02060603020205020403" pitchFamily="18" charset="0"/>
              </a:rPr>
              <a:t> becomes reverse biased.</a:t>
            </a:r>
          </a:p>
          <a:p>
            <a:pPr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Rockwell" panose="02060603020205020403" pitchFamily="18" charset="0"/>
              </a:rPr>
              <a:t>Both </a:t>
            </a:r>
            <a:r>
              <a:rPr lang="en-US" sz="2000" dirty="0" err="1">
                <a:latin typeface="Rockwell" panose="02060603020205020403" pitchFamily="18" charset="0"/>
              </a:rPr>
              <a:t>v</a:t>
            </a:r>
            <a:r>
              <a:rPr lang="en-US" sz="2000" baseline="-25000" dirty="0" err="1">
                <a:latin typeface="Rockwell" panose="02060603020205020403" pitchFamily="18" charset="0"/>
              </a:rPr>
              <a:t>o</a:t>
            </a:r>
            <a:r>
              <a:rPr lang="en-US" sz="2000" dirty="0">
                <a:latin typeface="Rockwell" panose="02060603020205020403" pitchFamily="18" charset="0"/>
              </a:rPr>
              <a:t> and </a:t>
            </a:r>
            <a:r>
              <a:rPr lang="en-US" sz="2000" dirty="0" err="1">
                <a:latin typeface="Rockwell" panose="02060603020205020403" pitchFamily="18" charset="0"/>
              </a:rPr>
              <a:t>i</a:t>
            </a:r>
            <a:r>
              <a:rPr lang="en-US" sz="2000" baseline="-25000" dirty="0" err="1">
                <a:latin typeface="Rockwell" panose="02060603020205020403" pitchFamily="18" charset="0"/>
              </a:rPr>
              <a:t>o</a:t>
            </a:r>
            <a:r>
              <a:rPr lang="en-US" sz="2000" dirty="0">
                <a:latin typeface="Rockwell" panose="02060603020205020403" pitchFamily="18" charset="0"/>
              </a:rPr>
              <a:t> remains zero till the beginning of the next cycle.</a:t>
            </a:r>
          </a:p>
          <a:p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21" y="1799831"/>
            <a:ext cx="3733728" cy="2182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287" y="1402965"/>
            <a:ext cx="3382490" cy="477917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8954358" y="3506022"/>
            <a:ext cx="567708" cy="6441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54358" y="3193818"/>
            <a:ext cx="196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Both Vo and </a:t>
            </a:r>
            <a:r>
              <a:rPr lang="en-US" sz="2000" dirty="0" err="1">
                <a:latin typeface="Rockwell" panose="02060603020205020403" pitchFamily="18" charset="0"/>
              </a:rPr>
              <a:t>io</a:t>
            </a:r>
            <a:r>
              <a:rPr lang="en-US" sz="2000" dirty="0">
                <a:latin typeface="Rockwell" panose="02060603020205020403" pitchFamily="18" charset="0"/>
              </a:rPr>
              <a:t> is zero.</a:t>
            </a:r>
            <a:endParaRPr lang="en-MY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519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92" y="1945868"/>
            <a:ext cx="5498997" cy="3418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51205" y="1945868"/>
                <a:ext cx="6103905" cy="4584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205" y="1945868"/>
                <a:ext cx="6103905" cy="45846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566479" y="1308729"/>
            <a:ext cx="601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Derivation for average output voltage:</a:t>
            </a:r>
          </a:p>
          <a:p>
            <a:endParaRPr lang="en-US" sz="2400" dirty="0">
              <a:latin typeface="Rockwell" panose="02060603020205020403" pitchFamily="18" charset="0"/>
            </a:endParaRPr>
          </a:p>
          <a:p>
            <a:endParaRPr lang="ms-MY" sz="2400" dirty="0">
              <a:latin typeface="Rockwell" panose="020606030202050204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2915" y="4694492"/>
            <a:ext cx="1174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π</a:t>
            </a:r>
            <a:r>
              <a:rPr lang="en-US" sz="1400" dirty="0">
                <a:latin typeface="Rockwell" panose="02060603020205020403" pitchFamily="18" charset="0"/>
              </a:rPr>
              <a:t>+</a:t>
            </a:r>
            <a:r>
              <a:rPr lang="en-US" sz="1400" dirty="0">
                <a:latin typeface="Rockwell" panose="02060603020205020403" pitchFamily="18" charset="0"/>
                <a:sym typeface="Symbol" panose="05050102010706020507" pitchFamily="18" charset="2"/>
              </a:rPr>
              <a:t></a:t>
            </a:r>
            <a:endParaRPr lang="en-MY" sz="14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557221" y="1908894"/>
                <a:ext cx="1392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MY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ms-MY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ms-MY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MY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221" y="1908894"/>
                <a:ext cx="1392817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620" r="-2620" b="-1304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>
            <a:off x="2557221" y="2200318"/>
            <a:ext cx="389264" cy="42206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76438" y="5397439"/>
            <a:ext cx="5626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2-7: Input and Output Voltage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59454" y="5022632"/>
            <a:ext cx="1295633" cy="1066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346" y="5063740"/>
                <a:ext cx="612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MY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</m:t>
                      </m:r>
                    </m:oMath>
                  </m:oMathPara>
                </a14:m>
                <a:endParaRPr lang="en-MY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346" y="5063740"/>
                <a:ext cx="612475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4000" t="-2222" r="-13000" b="-37778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782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069848" y="961842"/>
            <a:ext cx="478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Output Voltage and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29539" y="5527150"/>
                <a:ext cx="2495227" cy="858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Where,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s-MY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ms-MY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ms-MY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539" y="5527150"/>
                <a:ext cx="2495227" cy="858505"/>
              </a:xfrm>
              <a:prstGeom prst="rect">
                <a:avLst/>
              </a:prstGeom>
              <a:blipFill rotWithShape="0">
                <a:blip r:embed="rId2"/>
                <a:stretch>
                  <a:fillRect l="-3912" t="-638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9665897"/>
                  </p:ext>
                </p:extLst>
              </p:nvPr>
            </p:nvGraphicFramePr>
            <p:xfrm>
              <a:off x="743917" y="1514950"/>
              <a:ext cx="11277600" cy="3940303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2782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4210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572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400" baseline="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[1−</m:t>
                                </m:r>
                                <m:func>
                                  <m:func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π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sym typeface="Symbol" panose="05050102010706020507" pitchFamily="18" charset="2"/>
                                          </a:rPr>
                                          <m:t>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𝑠𝑖𝑛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2(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den>
                                </m:f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𝑑𝑐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  <m:r>
                                              <a:rPr lang="en-US" sz="2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𝑟𝑚𝑠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9665897"/>
                  </p:ext>
                </p:extLst>
              </p:nvPr>
            </p:nvGraphicFramePr>
            <p:xfrm>
              <a:off x="743917" y="1514950"/>
              <a:ext cx="11277600" cy="3958972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278252"/>
                    <a:gridCol w="3642102"/>
                    <a:gridCol w="5357246"/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400" baseline="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13257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2876" t="-55333" r="-147324" b="-28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0808" t="-55333" r="-228" b="-285333"/>
                          </a:stretch>
                        </a:blipFill>
                      </a:tcPr>
                    </a:tc>
                  </a:tr>
                  <a:tr h="929704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2876" t="-152288" r="-147324" b="-179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0808" t="-152288" r="-228" b="-179739"/>
                          </a:stretch>
                        </a:blipFill>
                      </a:tcPr>
                    </a:tc>
                  </a:tr>
                  <a:tr h="1658811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2876" t="-141912" r="-147324" b="-1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0808" t="-141912" r="-228" b="-110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81736" y="5524788"/>
                <a:ext cx="4923052" cy="1243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Power factor, pf: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𝑝𝑓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736" y="5524788"/>
                <a:ext cx="4923052" cy="1243802"/>
              </a:xfrm>
              <a:prstGeom prst="rect">
                <a:avLst/>
              </a:prstGeom>
              <a:blipFill rotWithShape="0">
                <a:blip r:embed="rId4"/>
                <a:stretch>
                  <a:fillRect l="-1856" t="-4412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2937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85347" y="369332"/>
            <a:ext cx="10058400" cy="99189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Half Wave Rectifier R-L Load with Free-Wheeling Diode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1188837" y="4721806"/>
            <a:ext cx="4480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2-8: Half Wave Rectifier with Free-Wheeling diode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8198" y="6303446"/>
            <a:ext cx="6014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2-9: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47" y="2115186"/>
            <a:ext cx="4681983" cy="264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456" y="850542"/>
            <a:ext cx="3870479" cy="530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32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1069848" y="991892"/>
            <a:ext cx="56444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Circuit operation:</a:t>
            </a:r>
          </a:p>
          <a:p>
            <a:endParaRPr lang="en-US" sz="1600" b="1" u="sng" dirty="0">
              <a:latin typeface="Rockwell" panose="02060603020205020403" pitchFamily="18" charset="0"/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Diode </a:t>
            </a:r>
            <a:r>
              <a:rPr lang="en-US" sz="2200" b="1" dirty="0" err="1">
                <a:latin typeface="Rockwell" panose="02060603020205020403" pitchFamily="18" charset="0"/>
              </a:rPr>
              <a:t>D</a:t>
            </a:r>
            <a:r>
              <a:rPr lang="en-US" sz="2200" baseline="-25000" dirty="0" err="1">
                <a:latin typeface="Rockwell" panose="02060603020205020403" pitchFamily="18" charset="0"/>
              </a:rPr>
              <a:t>m</a:t>
            </a:r>
            <a:r>
              <a:rPr lang="en-US" sz="2200" dirty="0">
                <a:latin typeface="Rockwell" panose="02060603020205020403" pitchFamily="18" charset="0"/>
              </a:rPr>
              <a:t> will prevent negative voltage        appearing  across the load.</a:t>
            </a:r>
          </a:p>
          <a:p>
            <a:pPr>
              <a:buClr>
                <a:schemeClr val="accent1"/>
              </a:buClr>
            </a:pPr>
            <a:endParaRPr lang="en-US" sz="1600" dirty="0">
              <a:latin typeface="Rockwell" panose="02060603020205020403" pitchFamily="18" charset="0"/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When the supply voltage goes to zero, the  current   from </a:t>
            </a:r>
            <a:r>
              <a:rPr lang="en-US" sz="2200" b="1" dirty="0">
                <a:latin typeface="Rockwell" panose="02060603020205020403" pitchFamily="18" charset="0"/>
              </a:rPr>
              <a:t>D</a:t>
            </a:r>
            <a:r>
              <a:rPr lang="en-US" sz="2200" baseline="-25000" dirty="0">
                <a:latin typeface="Rockwell" panose="02060603020205020403" pitchFamily="18" charset="0"/>
              </a:rPr>
              <a:t>1</a:t>
            </a:r>
            <a:r>
              <a:rPr lang="en-US" sz="2200" dirty="0">
                <a:latin typeface="Rockwell" panose="02060603020205020403" pitchFamily="18" charset="0"/>
              </a:rPr>
              <a:t> is transferred across to diode </a:t>
            </a:r>
            <a:r>
              <a:rPr lang="en-US" sz="2200" b="1" dirty="0">
                <a:latin typeface="Rockwell" panose="02060603020205020403" pitchFamily="18" charset="0"/>
              </a:rPr>
              <a:t>D</a:t>
            </a:r>
            <a:r>
              <a:rPr lang="en-US" sz="2200" baseline="-25000" dirty="0">
                <a:latin typeface="Rockwell" panose="02060603020205020403" pitchFamily="18" charset="0"/>
              </a:rPr>
              <a:t>m</a:t>
            </a:r>
            <a:r>
              <a:rPr lang="en-US" sz="2200" dirty="0">
                <a:latin typeface="Rockwell" panose="02060603020205020403" pitchFamily="18" charset="0"/>
              </a:rPr>
              <a:t>. </a:t>
            </a:r>
          </a:p>
          <a:p>
            <a:pPr>
              <a:buClr>
                <a:schemeClr val="accent1"/>
              </a:buClr>
            </a:pPr>
            <a:endParaRPr lang="en-US" sz="1600" dirty="0">
              <a:latin typeface="Rockwell" panose="02060603020205020403" pitchFamily="18" charset="0"/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This is called </a:t>
            </a:r>
            <a:r>
              <a:rPr lang="en-US" sz="2200" i="1" dirty="0">
                <a:latin typeface="Rockwell" panose="02060603020205020403" pitchFamily="18" charset="0"/>
              </a:rPr>
              <a:t>commutation</a:t>
            </a:r>
            <a:r>
              <a:rPr lang="en-US" sz="2200" dirty="0">
                <a:latin typeface="Rockwell" panose="02060603020205020403" pitchFamily="18" charset="0"/>
              </a:rPr>
              <a:t> of diodes (the    charge in the inductor will be used to keep  diode </a:t>
            </a:r>
            <a:r>
              <a:rPr lang="en-US" sz="2200" b="1" dirty="0" err="1">
                <a:latin typeface="Rockwell" panose="02060603020205020403" pitchFamily="18" charset="0"/>
              </a:rPr>
              <a:t>D</a:t>
            </a:r>
            <a:r>
              <a:rPr lang="en-US" sz="2200" baseline="-25000" dirty="0" err="1">
                <a:latin typeface="Rockwell" panose="02060603020205020403" pitchFamily="18" charset="0"/>
              </a:rPr>
              <a:t>m</a:t>
            </a:r>
            <a:r>
              <a:rPr lang="en-US" sz="2200" dirty="0">
                <a:latin typeface="Rockwell" panose="02060603020205020403" pitchFamily="18" charset="0"/>
              </a:rPr>
              <a:t> on, instead of previously forcing </a:t>
            </a:r>
            <a:r>
              <a:rPr lang="en-US" sz="2200" b="1" dirty="0">
                <a:latin typeface="Rockwell" panose="02060603020205020403" pitchFamily="18" charset="0"/>
              </a:rPr>
              <a:t>D</a:t>
            </a:r>
            <a:r>
              <a:rPr lang="en-US" sz="2200" baseline="-25000" dirty="0">
                <a:latin typeface="Rockwell" panose="02060603020205020403" pitchFamily="18" charset="0"/>
              </a:rPr>
              <a:t>1</a:t>
            </a:r>
            <a:r>
              <a:rPr lang="en-US" sz="2200" dirty="0">
                <a:latin typeface="Rockwell" panose="02060603020205020403" pitchFamily="18" charset="0"/>
              </a:rPr>
              <a:t> to remain in its forward state).</a:t>
            </a:r>
          </a:p>
          <a:p>
            <a:pPr>
              <a:buClr>
                <a:schemeClr val="accent1"/>
              </a:buClr>
            </a:pPr>
            <a:endParaRPr lang="en-US" sz="1600" dirty="0">
              <a:latin typeface="Rockwell" panose="02060603020205020403" pitchFamily="18" charset="0"/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This would reduce the value of the extended angle of conduction of the diode D1, </a:t>
            </a:r>
            <a:r>
              <a:rPr lang="el-GR" sz="2200" dirty="0"/>
              <a:t>β</a:t>
            </a:r>
            <a:r>
              <a:rPr lang="en-US" sz="2200" dirty="0">
                <a:latin typeface="Rockwell" panose="02060603020205020403" pitchFamily="18" charset="0"/>
              </a:rPr>
              <a:t> to     zero. </a:t>
            </a:r>
          </a:p>
          <a:p>
            <a:endParaRPr lang="en-MY" sz="2400" dirty="0"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8215" y="3173718"/>
            <a:ext cx="4341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Output Voltage and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39046" y="3635383"/>
                <a:ext cx="3619482" cy="14752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=0.318</m:t>
                      </m:r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𝑑𝑐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0.318</m:t>
                          </m:r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046" y="3635383"/>
                <a:ext cx="3619482" cy="147521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441497" y="5572260"/>
            <a:ext cx="417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Rockwell" panose="02060603020205020403" pitchFamily="18" charset="0"/>
              </a:rPr>
              <a:t>*same as output rectifier with resistive load</a:t>
            </a:r>
            <a:endParaRPr lang="en-MY" sz="2000" dirty="0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592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85980"/>
            <a:ext cx="10058400" cy="131735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Full Wave Centre-tap Rectifier with Resistive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357" y="1866243"/>
            <a:ext cx="3814535" cy="3360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825" y="1296417"/>
            <a:ext cx="3562937" cy="50300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6303" y="5424210"/>
            <a:ext cx="4057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2-10: Full Wave Centre-Tap Rectifier with Resistive 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89" y="6150114"/>
            <a:ext cx="3673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2-11: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0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Course Learning Outcome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Rockwell" panose="02060603020205020403" pitchFamily="18" charset="0"/>
                <a:ea typeface="BatangChe" panose="02030609000101010101" pitchFamily="49" charset="-127"/>
                <a:cs typeface="Arial Unicode MS" panose="020B0604020202020204" pitchFamily="34" charset="-128"/>
              </a:rPr>
              <a:t>Upon completion of this course, students should be able to:</a:t>
            </a:r>
          </a:p>
          <a:p>
            <a:r>
              <a:rPr lang="en-US" sz="2400" dirty="0">
                <a:latin typeface="Rockwell" panose="02060603020205020403" pitchFamily="18" charset="0"/>
                <a:ea typeface="BatangChe" panose="02030609000101010101" pitchFamily="49" charset="-127"/>
                <a:cs typeface="Arial Unicode MS" panose="020B0604020202020204" pitchFamily="34" charset="-128"/>
              </a:rPr>
              <a:t>CLO1 : Analyze and investigate the well-defined operational behaviors, principle and basic concepts of Power Electronics by using schematics circuits.</a:t>
            </a:r>
            <a:endParaRPr lang="en-MY" sz="2400" dirty="0">
              <a:latin typeface="Rockwell" panose="02060603020205020403" pitchFamily="18" charset="0"/>
              <a:ea typeface="BatangChe" panose="02030609000101010101" pitchFamily="49" charset="-127"/>
              <a:cs typeface="Arial Unicode MS" panose="020B0604020202020204" pitchFamily="34" charset="-128"/>
            </a:endParaRPr>
          </a:p>
          <a:p>
            <a:endParaRPr lang="en-MY" sz="24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09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745285" y="4200229"/>
            <a:ext cx="4560179" cy="2081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Rockwell" panose="02060603020205020403" pitchFamily="18" charset="0"/>
              </a:rPr>
              <a:t>During negative half cycle: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For interval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t2;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Diode D</a:t>
            </a:r>
            <a:r>
              <a:rPr lang="en-US" sz="2000" baseline="-25000" dirty="0">
                <a:latin typeface="Rockwell" panose="02060603020205020403" pitchFamily="18" charset="0"/>
              </a:rPr>
              <a:t>2</a:t>
            </a:r>
            <a:r>
              <a:rPr lang="en-US" sz="2000" dirty="0">
                <a:latin typeface="Rockwell" panose="02060603020205020403" pitchFamily="18" charset="0"/>
              </a:rPr>
              <a:t> conducts  (D</a:t>
            </a:r>
            <a:r>
              <a:rPr lang="en-US" sz="2000" baseline="-25000" dirty="0">
                <a:latin typeface="Rockwell" panose="02060603020205020403" pitchFamily="18" charset="0"/>
              </a:rPr>
              <a:t>2 </a:t>
            </a:r>
            <a:r>
              <a:rPr lang="en-US" sz="2000" dirty="0">
                <a:latin typeface="Rockwell" panose="02060603020205020403" pitchFamily="18" charset="0"/>
              </a:rPr>
              <a:t>forward biased and D</a:t>
            </a:r>
            <a:r>
              <a:rPr lang="en-US" sz="2000" baseline="-25000" dirty="0">
                <a:latin typeface="Rockwell" panose="02060603020205020403" pitchFamily="18" charset="0"/>
              </a:rPr>
              <a:t>1 </a:t>
            </a:r>
            <a:r>
              <a:rPr lang="en-US" sz="2000" dirty="0">
                <a:latin typeface="Rockwell" panose="02060603020205020403" pitchFamily="18" charset="0"/>
              </a:rPr>
              <a:t>reverse biased).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Vo=Vs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52" y="1768133"/>
            <a:ext cx="4663487" cy="2383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500" y="1709357"/>
            <a:ext cx="4661045" cy="2442447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1311441" y="4200229"/>
            <a:ext cx="4363093" cy="2453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Rockwell" panose="02060603020205020403" pitchFamily="18" charset="0"/>
              </a:rPr>
              <a:t>During positive half cycle: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For interval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0t;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Diode D</a:t>
            </a:r>
            <a:r>
              <a:rPr lang="en-US" sz="2000" baseline="-25000" dirty="0">
                <a:latin typeface="Rockwell" panose="02060603020205020403" pitchFamily="18" charset="0"/>
              </a:rPr>
              <a:t>1</a:t>
            </a:r>
            <a:r>
              <a:rPr lang="en-US" sz="2000" dirty="0">
                <a:latin typeface="Rockwell" panose="02060603020205020403" pitchFamily="18" charset="0"/>
              </a:rPr>
              <a:t> conducts  (D</a:t>
            </a:r>
            <a:r>
              <a:rPr lang="en-US" sz="2000" baseline="-25000" dirty="0">
                <a:latin typeface="Rockwell" panose="02060603020205020403" pitchFamily="18" charset="0"/>
              </a:rPr>
              <a:t>1 </a:t>
            </a:r>
            <a:r>
              <a:rPr lang="en-US" sz="2000" dirty="0">
                <a:latin typeface="Rockwell" panose="02060603020205020403" pitchFamily="18" charset="0"/>
              </a:rPr>
              <a:t>forward biased and D</a:t>
            </a:r>
            <a:r>
              <a:rPr lang="en-US" sz="2000" baseline="-25000" dirty="0">
                <a:latin typeface="Rockwell" panose="02060603020205020403" pitchFamily="18" charset="0"/>
              </a:rPr>
              <a:t>2 </a:t>
            </a:r>
            <a:r>
              <a:rPr lang="en-US" sz="2000" dirty="0">
                <a:latin typeface="Rockwell" panose="02060603020205020403" pitchFamily="18" charset="0"/>
              </a:rPr>
              <a:t>reverse biased).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Vo=Vs</a:t>
            </a:r>
          </a:p>
          <a:p>
            <a:endParaRPr lang="en-US" sz="2000" dirty="0">
              <a:latin typeface="Rockwell" panose="020606030202050204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9848" y="991892"/>
            <a:ext cx="2884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Circuit operation:</a:t>
            </a:r>
          </a:p>
        </p:txBody>
      </p:sp>
    </p:spTree>
    <p:extLst>
      <p:ext uri="{BB962C8B-B14F-4D97-AF65-F5344CB8AC3E}">
        <p14:creationId xmlns:p14="http://schemas.microsoft.com/office/powerpoint/2010/main" val="3079424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26" y="1222369"/>
            <a:ext cx="3769038" cy="42002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55509" y="1844929"/>
                <a:ext cx="6103905" cy="4858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@ 0.63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509" y="1844929"/>
                <a:ext cx="6103905" cy="48583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099047" y="1222369"/>
            <a:ext cx="5927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Derivation for average output voltage:</a:t>
            </a:r>
          </a:p>
          <a:p>
            <a:endParaRPr lang="en-US" sz="2400" dirty="0">
              <a:latin typeface="Rockwell" panose="02060603020205020403" pitchFamily="18" charset="0"/>
            </a:endParaRPr>
          </a:p>
          <a:p>
            <a:endParaRPr lang="ms-MY" sz="2400" dirty="0">
              <a:latin typeface="Rockwell" panose="020606030202050204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4049" y="5491486"/>
            <a:ext cx="3722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2-12: Input and Output Voltage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05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069848" y="961842"/>
            <a:ext cx="478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Output Voltage and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29539" y="5527150"/>
                <a:ext cx="2495227" cy="858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Where,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s-MY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ms-MY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ms-MY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539" y="5527150"/>
                <a:ext cx="2495227" cy="858505"/>
              </a:xfrm>
              <a:prstGeom prst="rect">
                <a:avLst/>
              </a:prstGeom>
              <a:blipFill rotWithShape="0">
                <a:blip r:embed="rId2"/>
                <a:stretch>
                  <a:fillRect l="-3912" t="-638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8752334"/>
                  </p:ext>
                </p:extLst>
              </p:nvPr>
            </p:nvGraphicFramePr>
            <p:xfrm>
              <a:off x="743917" y="1514950"/>
              <a:ext cx="11277600" cy="376491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45650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343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1867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400" baseline="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=0.637</m:t>
                                </m:r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ms-MY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=0.707</m:t>
                                </m:r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  <m:r>
                                  <a:rPr lang="ms-MY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0.637</m:t>
                                    </m:r>
                                    <m:sSub>
                                      <m:sSubPr>
                                        <m:ctrlPr>
                                          <a:rPr lang="ms-MY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den>
                                </m:f>
                                <m: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0.707</m:t>
                                    </m:r>
                                    <m:sSub>
                                      <m:sSubPr>
                                        <m:ctrlPr>
                                          <a:rPr lang="ms-MY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𝑑𝑐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  <m:r>
                                              <a:rPr lang="en-US" sz="2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𝑟𝑚𝑠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8752334"/>
                  </p:ext>
                </p:extLst>
              </p:nvPr>
            </p:nvGraphicFramePr>
            <p:xfrm>
              <a:off x="743917" y="1514950"/>
              <a:ext cx="11277600" cy="378358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456506"/>
                    <a:gridCol w="3634330"/>
                    <a:gridCol w="5186764"/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400" baseline="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44614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7839" t="-59712" r="-142881" b="-2949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7744" t="-59712" r="-235" b="-294964"/>
                          </a:stretch>
                        </a:blipFill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7839" t="-164444" r="-142881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7744" t="-164444" r="-235" b="-203704"/>
                          </a:stretch>
                        </a:blipFill>
                      </a:tcPr>
                    </a:tc>
                  </a:tr>
                  <a:tr h="1658811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7839" t="-130769" r="-142881" b="-7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7744" t="-130769" r="-235" b="-7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81736" y="5524788"/>
                <a:ext cx="4923052" cy="1243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Power factor, pf: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𝑝𝑓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736" y="5524788"/>
                <a:ext cx="4923052" cy="1243802"/>
              </a:xfrm>
              <a:prstGeom prst="rect">
                <a:avLst/>
              </a:prstGeom>
              <a:blipFill rotWithShape="0">
                <a:blip r:embed="rId4"/>
                <a:stretch>
                  <a:fillRect l="-1856" t="-4412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595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85980"/>
            <a:ext cx="10058400" cy="131735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Full Wave Bridge Rectifier with Resistive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TextBox 8"/>
          <p:cNvSpPr txBox="1"/>
          <p:nvPr/>
        </p:nvSpPr>
        <p:spPr>
          <a:xfrm>
            <a:off x="1874761" y="5082252"/>
            <a:ext cx="470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2-13: Full Wave Bridge  Rectifier with Resistive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29108" y="6150114"/>
            <a:ext cx="411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2-14: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16" y="2146417"/>
            <a:ext cx="4865635" cy="28076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849" y="883740"/>
            <a:ext cx="3666445" cy="52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54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16" y="1418532"/>
            <a:ext cx="4246836" cy="2647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46" y="1395052"/>
            <a:ext cx="4332169" cy="2700385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6361659" y="4294670"/>
            <a:ext cx="4543005" cy="178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Rockwell" panose="02060603020205020403" pitchFamily="18" charset="0"/>
              </a:rPr>
              <a:t>During negative half cycle: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For interval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t2;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Diode D</a:t>
            </a:r>
            <a:r>
              <a:rPr lang="en-US" sz="2000" baseline="-25000" dirty="0">
                <a:latin typeface="Rockwell" panose="02060603020205020403" pitchFamily="18" charset="0"/>
              </a:rPr>
              <a:t>3</a:t>
            </a:r>
            <a:r>
              <a:rPr lang="en-US" sz="2000" dirty="0">
                <a:latin typeface="Rockwell" panose="02060603020205020403" pitchFamily="18" charset="0"/>
              </a:rPr>
              <a:t> and D</a:t>
            </a:r>
            <a:r>
              <a:rPr lang="en-US" sz="2000" baseline="-25000" dirty="0">
                <a:latin typeface="Rockwell" panose="02060603020205020403" pitchFamily="18" charset="0"/>
              </a:rPr>
              <a:t>4</a:t>
            </a:r>
            <a:r>
              <a:rPr lang="en-US" sz="2000" dirty="0">
                <a:latin typeface="Rockwell" panose="02060603020205020403" pitchFamily="18" charset="0"/>
              </a:rPr>
              <a:t> conducts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The input voltage appear across the load.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Vo=Vs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2000" dirty="0">
              <a:latin typeface="Rockwell" panose="02060603020205020403" pitchFamily="18" charset="0"/>
            </a:endParaRPr>
          </a:p>
          <a:p>
            <a:endParaRPr lang="en-US" sz="2000" dirty="0">
              <a:latin typeface="Rockwell" panose="02060603020205020403" pitchFamily="18" charset="0"/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1468309" y="4278634"/>
            <a:ext cx="4543005" cy="178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Rockwell" panose="02060603020205020403" pitchFamily="18" charset="0"/>
              </a:rPr>
              <a:t>During positive half cycle: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For interval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0t;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Diode D</a:t>
            </a:r>
            <a:r>
              <a:rPr lang="en-US" sz="2000" baseline="-25000" dirty="0">
                <a:latin typeface="Rockwell" panose="02060603020205020403" pitchFamily="18" charset="0"/>
              </a:rPr>
              <a:t>1</a:t>
            </a:r>
            <a:r>
              <a:rPr lang="en-US" sz="2000" dirty="0">
                <a:latin typeface="Rockwell" panose="02060603020205020403" pitchFamily="18" charset="0"/>
              </a:rPr>
              <a:t> and D</a:t>
            </a:r>
            <a:r>
              <a:rPr lang="en-US" sz="2000" baseline="-25000" dirty="0">
                <a:latin typeface="Rockwell" panose="02060603020205020403" pitchFamily="18" charset="0"/>
              </a:rPr>
              <a:t>2</a:t>
            </a:r>
            <a:r>
              <a:rPr lang="en-US" sz="2000" dirty="0">
                <a:latin typeface="Rockwell" panose="02060603020205020403" pitchFamily="18" charset="0"/>
              </a:rPr>
              <a:t> conducts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The input voltage appear across the load.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Vo=Vs</a:t>
            </a:r>
          </a:p>
          <a:p>
            <a:endParaRPr lang="en-US" sz="2000" dirty="0">
              <a:latin typeface="Rockwell" panose="020606030202050204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5261" y="991892"/>
            <a:ext cx="2884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Circuit operation:</a:t>
            </a:r>
          </a:p>
        </p:txBody>
      </p:sp>
    </p:spTree>
    <p:extLst>
      <p:ext uri="{BB962C8B-B14F-4D97-AF65-F5344CB8AC3E}">
        <p14:creationId xmlns:p14="http://schemas.microsoft.com/office/powerpoint/2010/main" val="966949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200338"/>
            <a:ext cx="3769038" cy="42002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86531" y="1816096"/>
                <a:ext cx="6103905" cy="4858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@ 0.63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531" y="1816096"/>
                <a:ext cx="6103905" cy="48583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186531" y="1253608"/>
            <a:ext cx="556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Derivation for average output voltage: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15971" y="5524781"/>
            <a:ext cx="3896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2-15: Input and Output Voltage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38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069848" y="961842"/>
            <a:ext cx="478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Output Voltage and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29539" y="5527150"/>
                <a:ext cx="2495227" cy="858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Where,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s-MY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ms-MY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ms-MY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539" y="5527150"/>
                <a:ext cx="2495227" cy="858505"/>
              </a:xfrm>
              <a:prstGeom prst="rect">
                <a:avLst/>
              </a:prstGeom>
              <a:blipFill rotWithShape="0">
                <a:blip r:embed="rId2"/>
                <a:stretch>
                  <a:fillRect l="-3912" t="-638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6527989"/>
                  </p:ext>
                </p:extLst>
              </p:nvPr>
            </p:nvGraphicFramePr>
            <p:xfrm>
              <a:off x="743917" y="1514950"/>
              <a:ext cx="11277600" cy="376491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45650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343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1867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400" baseline="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=0.637</m:t>
                                </m:r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ms-MY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=0.707</m:t>
                                </m:r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  <m:r>
                                  <a:rPr lang="ms-MY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0.637</m:t>
                                    </m:r>
                                    <m:sSub>
                                      <m:sSubPr>
                                        <m:ctrlPr>
                                          <a:rPr lang="ms-MY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den>
                                </m:f>
                                <m: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0.707</m:t>
                                    </m:r>
                                    <m:sSub>
                                      <m:sSubPr>
                                        <m:ctrlPr>
                                          <a:rPr lang="ms-MY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𝑑𝑐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  <m:r>
                                              <a:rPr lang="en-US" sz="2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𝑟𝑚𝑠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6527989"/>
                  </p:ext>
                </p:extLst>
              </p:nvPr>
            </p:nvGraphicFramePr>
            <p:xfrm>
              <a:off x="743917" y="1514950"/>
              <a:ext cx="11277600" cy="378358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456506"/>
                    <a:gridCol w="3634330"/>
                    <a:gridCol w="5186764"/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400" baseline="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44614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7839" t="-59712" r="-142881" b="-2949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7744" t="-59712" r="-235" b="-294964"/>
                          </a:stretch>
                        </a:blipFill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7839" t="-164444" r="-142881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7744" t="-164444" r="-235" b="-203704"/>
                          </a:stretch>
                        </a:blipFill>
                      </a:tcPr>
                    </a:tc>
                  </a:tr>
                  <a:tr h="1658811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7839" t="-130769" r="-142881" b="-7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7744" t="-130769" r="-235" b="-7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81736" y="5524788"/>
                <a:ext cx="4923052" cy="1243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Power factor, pf: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𝑝𝑓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736" y="5524788"/>
                <a:ext cx="4923052" cy="1243802"/>
              </a:xfrm>
              <a:prstGeom prst="rect">
                <a:avLst/>
              </a:prstGeom>
              <a:blipFill rotWithShape="0">
                <a:blip r:embed="rId4"/>
                <a:stretch>
                  <a:fillRect l="-1856" t="-4412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39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85980"/>
            <a:ext cx="10058400" cy="131735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Full Wave e Rectifier with Highly Inductive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86" y="2619229"/>
            <a:ext cx="4578920" cy="2414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324" y="844658"/>
            <a:ext cx="3305175" cy="5457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4776" y="5137718"/>
            <a:ext cx="470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2-16: Full Wave Bridge  Rectifier with Highly Inductive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1794" y="6150114"/>
            <a:ext cx="480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2-17: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35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1240330" y="1286358"/>
                <a:ext cx="10058400" cy="4932336"/>
              </a:xfrm>
            </p:spPr>
            <p:txBody>
              <a:bodyPr>
                <a:noAutofit/>
              </a:bodyPr>
              <a:lstStyle/>
              <a:p>
                <a:r>
                  <a:rPr lang="en-MY" sz="2200" dirty="0">
                    <a:latin typeface="Rockwell" panose="02060603020205020403" pitchFamily="18" charset="0"/>
                  </a:rPr>
                  <a:t>Fig. 2.16 presents the circuit connection for a single-phase, full-wave, rectifier loaded with a highly inductive load. </a:t>
                </a:r>
              </a:p>
              <a:p>
                <a:r>
                  <a:rPr lang="en-MY" sz="2200" dirty="0">
                    <a:latin typeface="Rockwell" panose="02060603020205020403" pitchFamily="18" charset="0"/>
                  </a:rPr>
                  <a:t>Highly inductive loads are basically R-L loads where L &gt;&gt;&gt; R. </a:t>
                </a:r>
              </a:p>
              <a:p>
                <a:r>
                  <a:rPr lang="en-MY" sz="2200" dirty="0">
                    <a:latin typeface="Rockwell" panose="02060603020205020403" pitchFamily="18" charset="0"/>
                  </a:rPr>
                  <a:t>Therefore, the load time constant τ = L/R is very high and can be considered infinity. Consequently, the load current is assumed constant.</a:t>
                </a:r>
              </a:p>
              <a:p>
                <a:r>
                  <a:rPr lang="en-MY" sz="2200" dirty="0">
                    <a:latin typeface="Rockwell" panose="02060603020205020403" pitchFamily="18" charset="0"/>
                  </a:rPr>
                  <a:t>For one total period of operation of this circuit, the corresponding waveforms are shown in Fig. 2.17. </a:t>
                </a:r>
              </a:p>
              <a:p>
                <a:r>
                  <a:rPr lang="en-MY" sz="2200" dirty="0">
                    <a:latin typeface="Rockwell" panose="02060603020205020403" pitchFamily="18" charset="0"/>
                  </a:rPr>
                  <a:t>During the conduction of D1 and D2 simultaneously the supply voltage appears directly across the load so that the load voltage </a:t>
                </a:r>
                <a:r>
                  <a:rPr lang="en-MY" sz="2200" dirty="0" err="1">
                    <a:latin typeface="Rockwell" panose="02060603020205020403" pitchFamily="18" charset="0"/>
                  </a:rPr>
                  <a:t>vo</a:t>
                </a:r>
                <a:r>
                  <a:rPr lang="en-MY" sz="2200" dirty="0">
                    <a:latin typeface="Rockwell" panose="02060603020205020403" pitchFamily="18" charset="0"/>
                  </a:rPr>
                  <a:t> (</a:t>
                </a:r>
                <a:r>
                  <a:rPr lang="en-MY" sz="2200" dirty="0" err="1">
                    <a:latin typeface="Rockwell" panose="02060603020205020403" pitchFamily="18" charset="0"/>
                  </a:rPr>
                  <a:t>ωt</a:t>
                </a:r>
                <a:r>
                  <a:rPr lang="en-MY" sz="2200" dirty="0">
                    <a:latin typeface="Rockwell" panose="02060603020205020403" pitchFamily="18" charset="0"/>
                  </a:rPr>
                  <a:t>) remains ( same as the case of resistive load). </a:t>
                </a:r>
              </a:p>
              <a:p>
                <a:r>
                  <a:rPr lang="en-MY" sz="2200" dirty="0">
                    <a:latin typeface="Rockwell" panose="02060603020205020403" pitchFamily="18" charset="0"/>
                  </a:rPr>
                  <a:t>Hence, the average value of the load voltage </a:t>
                </a:r>
                <a:r>
                  <a:rPr lang="en-MY" sz="2200" dirty="0" err="1">
                    <a:latin typeface="Rockwell" panose="02060603020205020403" pitchFamily="18" charset="0"/>
                  </a:rPr>
                  <a:t>Vdc</a:t>
                </a:r>
                <a:r>
                  <a:rPr lang="en-MY" sz="2200" dirty="0">
                    <a:latin typeface="Rockwell" panose="02060603020205020403" pitchFamily="18" charset="0"/>
                  </a:rPr>
                  <a:t> can be calculated as follows: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MY" sz="22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0330" y="1286358"/>
                <a:ext cx="10058400" cy="4932336"/>
              </a:xfrm>
              <a:blipFill rotWithShape="0">
                <a:blip r:embed="rId2"/>
                <a:stretch>
                  <a:fillRect l="-424" t="-1483" b="-2596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-8469"/>
            <a:ext cx="10058400" cy="991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43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1224831" y="962831"/>
                <a:ext cx="10058400" cy="4932336"/>
              </a:xfrm>
            </p:spPr>
            <p:txBody>
              <a:bodyPr>
                <a:noAutofit/>
              </a:bodyPr>
              <a:lstStyle/>
              <a:p>
                <a:r>
                  <a:rPr lang="en-MY" sz="2200" dirty="0">
                    <a:latin typeface="Rockwell" panose="02060603020205020403" pitchFamily="18" charset="0"/>
                  </a:rPr>
                  <a:t>Since the load is a highly inductive load. Then, the load current is considered constant (ripple free current) and its average value is;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ms-MY" sz="220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20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𝑑𝑐</m:t>
                              </m:r>
                            </m:sub>
                          </m:sSub>
                        </m:num>
                        <m:den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MY" sz="2200" dirty="0">
                  <a:latin typeface="Rockwell" panose="02060603020205020403" pitchFamily="18" charset="0"/>
                </a:endParaRPr>
              </a:p>
              <a:p>
                <a:pPr marL="0" indent="0">
                  <a:buNone/>
                </a:pPr>
                <a:r>
                  <a:rPr lang="en-MY" sz="2200" dirty="0">
                    <a:latin typeface="Rockwell" panose="02060603020205020403" pitchFamily="18" charset="0"/>
                  </a:rPr>
                  <a:t>  and the </a:t>
                </a:r>
                <a:r>
                  <a:rPr lang="en-MY" sz="2200" dirty="0" err="1">
                    <a:latin typeface="Rockwell" panose="02060603020205020403" pitchFamily="18" charset="0"/>
                  </a:rPr>
                  <a:t>d.c.</a:t>
                </a:r>
                <a:r>
                  <a:rPr lang="en-MY" sz="2200" dirty="0">
                    <a:latin typeface="Rockwell" panose="02060603020205020403" pitchFamily="18" charset="0"/>
                  </a:rPr>
                  <a:t> power is;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2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2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𝑑𝑐</m:t>
                              </m:r>
                            </m:sub>
                          </m:sSub>
                        </m:e>
                        <m:sup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MY" sz="2200" dirty="0">
                  <a:latin typeface="Rockwell" panose="02060603020205020403" pitchFamily="18" charset="0"/>
                </a:endParaRPr>
              </a:p>
              <a:p>
                <a:r>
                  <a:rPr lang="en-MY" sz="2200" dirty="0">
                    <a:latin typeface="Rockwell" panose="02060603020205020403" pitchFamily="18" charset="0"/>
                  </a:rPr>
                  <a:t>The </a:t>
                </a:r>
                <a:r>
                  <a:rPr lang="en-MY" sz="2200" dirty="0" err="1">
                    <a:latin typeface="Rockwell" panose="02060603020205020403" pitchFamily="18" charset="0"/>
                  </a:rPr>
                  <a:t>rms</a:t>
                </a:r>
                <a:r>
                  <a:rPr lang="en-MY" sz="2200" dirty="0">
                    <a:latin typeface="Rockwell" panose="02060603020205020403" pitchFamily="18" charset="0"/>
                  </a:rPr>
                  <a:t> value of the load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s-MY" sz="220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sz="2200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</m:oMath>
                </a14:m>
                <a:r>
                  <a:rPr lang="en-MY" sz="2200" dirty="0">
                    <a:latin typeface="Rockwell" panose="02060603020205020403" pitchFamily="18" charset="0"/>
                  </a:rPr>
                  <a:t> can be calculated as follows: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20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ms-MY" sz="2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s-MY" sz="2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MY" sz="2200" dirty="0">
                  <a:latin typeface="Rockwell" panose="02060603020205020403" pitchFamily="18" charset="0"/>
                </a:endParaRPr>
              </a:p>
              <a:p>
                <a:r>
                  <a:rPr lang="en-MY" sz="2200" dirty="0">
                    <a:latin typeface="Rockwell" panose="02060603020205020403" pitchFamily="18" charset="0"/>
                  </a:rPr>
                  <a:t>Therefore the </a:t>
                </a:r>
                <a:r>
                  <a:rPr lang="en-MY" sz="2200" dirty="0" err="1">
                    <a:latin typeface="Rockwell" panose="02060603020205020403" pitchFamily="18" charset="0"/>
                  </a:rPr>
                  <a:t>rms</a:t>
                </a:r>
                <a:r>
                  <a:rPr lang="en-MY" sz="2200" dirty="0">
                    <a:latin typeface="Rockwell" panose="02060603020205020403" pitchFamily="18" charset="0"/>
                  </a:rPr>
                  <a:t> value of the load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sz="2200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</m:oMath>
                </a14:m>
                <a:r>
                  <a:rPr lang="en-MY" sz="2200" dirty="0">
                    <a:latin typeface="Rockwell" panose="02060603020205020403" pitchFamily="18" charset="0"/>
                  </a:rPr>
                  <a:t>s is;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ms-MY" sz="2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20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MY" sz="2200" dirty="0">
                  <a:latin typeface="Rockwell" panose="02060603020205020403" pitchFamily="18" charset="0"/>
                </a:endParaRPr>
              </a:p>
              <a:p>
                <a:r>
                  <a:rPr lang="en-MY" sz="2200" dirty="0">
                    <a:latin typeface="Rockwell" panose="02060603020205020403" pitchFamily="18" charset="0"/>
                  </a:rPr>
                  <a:t>The output AC power is given by: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𝑎𝑐</m:t>
                          </m:r>
                        </m:sub>
                      </m:sSub>
                      <m:r>
                        <a:rPr lang="en-US" sz="22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2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  <m: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𝑟𝑚𝑠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2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e>
                        <m:sup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MY" sz="2200" dirty="0">
                  <a:latin typeface="Rockwell" panose="02060603020205020403" pitchFamily="18" charset="0"/>
                </a:endParaRPr>
              </a:p>
              <a:p>
                <a:pPr marL="0" indent="0">
                  <a:buNone/>
                </a:pPr>
                <a:endParaRPr lang="en-MY" sz="22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24831" y="962831"/>
                <a:ext cx="10058400" cy="4932336"/>
              </a:xfrm>
              <a:blipFill rotWithShape="0">
                <a:blip r:embed="rId2"/>
                <a:stretch>
                  <a:fillRect l="-424" t="-1483" b="-11619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-2"/>
            <a:ext cx="10058400" cy="991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48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latin typeface="Rockwell" panose="02060603020205020403" pitchFamily="18" charset="0"/>
              </a:rPr>
              <a:t>2.1 Remember the principle operation of Single-Phase AC to DC Converter.</a:t>
            </a:r>
            <a:br>
              <a:rPr lang="en-US" sz="4800" dirty="0">
                <a:latin typeface="Rockwell" panose="02060603020205020403" pitchFamily="18" charset="0"/>
              </a:rPr>
            </a:br>
            <a:br>
              <a:rPr lang="en-US" sz="4800" dirty="0">
                <a:latin typeface="Rockwell" panose="02060603020205020403" pitchFamily="18" charset="0"/>
              </a:rPr>
            </a:br>
            <a:r>
              <a:rPr lang="en-US" sz="4800" dirty="0">
                <a:latin typeface="Rockwell" panose="02060603020205020403" pitchFamily="18" charset="0"/>
              </a:rPr>
              <a:t>2.2 Apply the principle of Single-Phase AC to DC Converter.</a:t>
            </a:r>
            <a:endParaRPr lang="en-MY" sz="4800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13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Example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22096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2540649" y="3293160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2614" y="198562"/>
            <a:ext cx="3207252" cy="65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Example 1:</a:t>
            </a:r>
            <a:endParaRPr lang="en-MY" sz="36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2614" y="976283"/>
                <a:ext cx="5493252" cy="1230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Rockwell" panose="02060603020205020403" pitchFamily="18" charset="0"/>
                  </a:rPr>
                  <a:t>With reference to Figure-2.18, derive the equation for average output voltage,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𝑎𝑣𝑔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MY" sz="2400" dirty="0">
                    <a:latin typeface="Rockwell" panose="02060603020205020403" pitchFamily="18" charset="0"/>
                  </a:rPr>
                  <a:t>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MY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MY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MY" sz="24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14" y="976283"/>
                <a:ext cx="5493252" cy="1230401"/>
              </a:xfrm>
              <a:prstGeom prst="rect">
                <a:avLst/>
              </a:prstGeom>
              <a:blipFill rotWithShape="0">
                <a:blip r:embed="rId3"/>
                <a:stretch>
                  <a:fillRect l="-1776" t="-4455" r="-333" b="-7426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 txBox="1">
            <a:spLocks/>
          </p:cNvSpPr>
          <p:nvPr/>
        </p:nvSpPr>
        <p:spPr>
          <a:xfrm>
            <a:off x="6562223" y="-145661"/>
            <a:ext cx="2909485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Solution:</a:t>
            </a:r>
            <a:endParaRPr lang="en-MY" sz="36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62223" y="976283"/>
                <a:ext cx="5493252" cy="4489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ms-MY" sz="2400" i="1"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latin typeface="Cambria Math" panose="02040503050406030204" pitchFamily="18" charset="0"/>
                        </a:rPr>
                        <m:t>0)]</m:t>
                      </m:r>
                    </m:oMath>
                  </m:oMathPara>
                </a14:m>
                <a:endParaRPr lang="ms-MY" sz="2400" dirty="0"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ms-MY" sz="2400" dirty="0"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latin typeface="Cambria Math" panose="02040503050406030204" pitchFamily="18" charset="0"/>
                        </a:rPr>
                        <m:t> @ 0.63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7</m:t>
                      </m:r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MY" sz="24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223" y="976283"/>
                <a:ext cx="5493252" cy="448904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87" y="2558520"/>
            <a:ext cx="4809790" cy="16324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31774" y="3805177"/>
            <a:ext cx="4005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2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3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en-MY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MY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31774" y="4191000"/>
            <a:ext cx="151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Figure-2.18</a:t>
            </a:r>
            <a:endParaRPr lang="en-MY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2540649" y="3293160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2614" y="198562"/>
            <a:ext cx="3207252" cy="65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Example 2:</a:t>
            </a:r>
            <a:endParaRPr lang="en-MY" sz="3600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614" y="976283"/>
            <a:ext cx="535778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2562225" algn="l"/>
              </a:tabLst>
            </a:pPr>
            <a:r>
              <a:rPr lang="en-US" sz="2000" dirty="0">
                <a:latin typeface="Rockwell" panose="02060603020205020403" pitchFamily="18" charset="0"/>
                <a:ea typeface="Times New Roman" panose="02020603050405020304" pitchFamily="18" charset="0"/>
              </a:rPr>
              <a:t>A single phase half wave uncontrolled rectifier with inductive load is connected from 240Vp, 50Hz source.</a:t>
            </a:r>
          </a:p>
          <a:p>
            <a:pPr marL="228600" lvl="0" indent="-228600" algn="just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  <a:tabLst>
                <a:tab pos="2562225" algn="l"/>
              </a:tabLst>
            </a:pPr>
            <a:r>
              <a:rPr lang="en-US" sz="2000" dirty="0">
                <a:latin typeface="Rockwell" panose="02060603020205020403" pitchFamily="18" charset="0"/>
                <a:ea typeface="Times New Roman" panose="02020603050405020304" pitchFamily="18" charset="0"/>
              </a:rPr>
              <a:t>Calculate the average output voltage if given the extinction angle </a:t>
            </a:r>
            <a:r>
              <a:rPr lang="en-US" sz="2000" dirty="0">
                <a:latin typeface="Rockwell" panose="02060603020205020403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en-US" sz="2000" dirty="0">
                <a:latin typeface="Rockwell" panose="02060603020205020403" pitchFamily="18" charset="0"/>
                <a:ea typeface="Times New Roman" panose="02020603050405020304" pitchFamily="18" charset="0"/>
              </a:rPr>
              <a:t>=45</a:t>
            </a:r>
            <a:r>
              <a:rPr lang="en-US" sz="2000" dirty="0">
                <a:latin typeface="Rockwell" panose="02060603020205020403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000" dirty="0">
                <a:latin typeface="Rockwell" panose="02060603020205020403" pitchFamily="18" charset="0"/>
                <a:ea typeface="Times New Roman" panose="02020603050405020304" pitchFamily="18" charset="0"/>
              </a:rPr>
              <a:t>. </a:t>
            </a:r>
          </a:p>
          <a:p>
            <a:pPr marL="228600" lvl="0" indent="-228600" algn="just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  <a:tabLst>
                <a:tab pos="2562225" algn="l"/>
              </a:tabLst>
            </a:pPr>
            <a:r>
              <a:rPr lang="en-US" sz="2000" dirty="0">
                <a:latin typeface="Rockwell" panose="020606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Sketch and label the input and output voltage waveform.	 </a:t>
            </a:r>
            <a:endParaRPr lang="en-MY" sz="3600" dirty="0">
              <a:latin typeface="Rockwell" panose="02060603020205020403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62223" y="-145661"/>
            <a:ext cx="2909485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Solution:</a:t>
            </a:r>
            <a:endParaRPr lang="en-MY" sz="36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62223" y="976283"/>
                <a:ext cx="5493252" cy="3234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latin typeface="Cambria Math" panose="02040503050406030204" pitchFamily="18" charset="0"/>
                        </a:rPr>
                        <m:t>[1−</m:t>
                      </m:r>
                      <m:r>
                        <a:rPr lang="ms-MY" sz="2400" i="1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ms-MY" sz="2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MY" sz="2400" dirty="0"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240</m:t>
                          </m:r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d>
                            <m:d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+45°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240</m:t>
                          </m:r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latin typeface="Cambria Math" panose="02040503050406030204" pitchFamily="18" charset="0"/>
                        </a:rPr>
                        <m:t>[1−</m:t>
                      </m:r>
                      <m:r>
                        <a:rPr lang="ms-MY" sz="2400" i="1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+0.785</m:t>
                          </m:r>
                        </m:e>
                      </m:d>
                      <m:r>
                        <a:rPr lang="ms-MY" sz="2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MY" sz="2400" dirty="0"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240</m:t>
                          </m:r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latin typeface="Cambria Math" panose="02040503050406030204" pitchFamily="18" charset="0"/>
                        </a:rPr>
                        <m:t>[1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.707]</m:t>
                      </m:r>
                    </m:oMath>
                  </m:oMathPara>
                </a14:m>
                <a:endParaRPr lang="en-MY" sz="2400" dirty="0"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65.2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MY" sz="24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223" y="976283"/>
                <a:ext cx="5493252" cy="3234603"/>
              </a:xfrm>
              <a:prstGeom prst="rect">
                <a:avLst/>
              </a:prstGeom>
              <a:blipFill rotWithShape="0">
                <a:blip r:embed="rId3"/>
                <a:stretch>
                  <a:fillRect l="-222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10092267" y="2235200"/>
            <a:ext cx="203200" cy="4064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27266" y="2008809"/>
            <a:ext cx="1566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Rockwell" panose="02060603020205020403" pitchFamily="18" charset="0"/>
              </a:rPr>
              <a:t>Convert from </a:t>
            </a:r>
            <a:r>
              <a:rPr lang="en-US" sz="1600" dirty="0" err="1">
                <a:solidFill>
                  <a:srgbClr val="0070C0"/>
                </a:solidFill>
                <a:latin typeface="Rockwell" panose="02060603020205020403" pitchFamily="18" charset="0"/>
              </a:rPr>
              <a:t>deg</a:t>
            </a:r>
            <a:r>
              <a:rPr lang="en-US" sz="1600" dirty="0">
                <a:solidFill>
                  <a:srgbClr val="0070C0"/>
                </a:solidFill>
                <a:latin typeface="Rockwell" panose="02060603020205020403" pitchFamily="18" charset="0"/>
              </a:rPr>
              <a:t> to rad.</a:t>
            </a:r>
            <a:endParaRPr lang="en-MY" sz="16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9571440" y="2125007"/>
            <a:ext cx="321734" cy="1989917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8" name="TextBox 17"/>
          <p:cNvSpPr txBox="1"/>
          <p:nvPr/>
        </p:nvSpPr>
        <p:spPr>
          <a:xfrm>
            <a:off x="10295467" y="3200535"/>
            <a:ext cx="1566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Rockwell" panose="02060603020205020403" pitchFamily="18" charset="0"/>
              </a:rPr>
              <a:t>Calculator mode: rad</a:t>
            </a:r>
            <a:endParaRPr lang="en-MY" sz="16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  <p:cxnSp>
        <p:nvCxnSpPr>
          <p:cNvPr id="11" name="Straight Arrow Connector 10"/>
          <p:cNvCxnSpPr>
            <a:stCxn id="18" idx="1"/>
          </p:cNvCxnSpPr>
          <p:nvPr/>
        </p:nvCxnSpPr>
        <p:spPr>
          <a:xfrm flipH="1" flipV="1">
            <a:off x="9732307" y="3200535"/>
            <a:ext cx="563160" cy="2923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49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2540649" y="3293160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2614" y="198562"/>
            <a:ext cx="3207252" cy="65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Example 3:</a:t>
            </a:r>
            <a:endParaRPr lang="en-MY" sz="36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2614" y="976283"/>
                <a:ext cx="5357786" cy="347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400" dirty="0">
                    <a:latin typeface="Rockwell" panose="02060603020205020403" pitchFamily="18" charset="0"/>
                  </a:rPr>
                  <a:t>A single phase bridge rectifier has a purely resistive load R=10</a:t>
                </a:r>
                <a:r>
                  <a:rPr lang="el-GR" sz="2400" dirty="0"/>
                  <a:t>Ω</a:t>
                </a:r>
                <a:r>
                  <a:rPr lang="en-US" sz="2400" dirty="0">
                    <a:latin typeface="Rockwell" panose="02060603020205020403" pitchFamily="18" charset="0"/>
                  </a:rPr>
                  <a:t>, the supply voltage</a:t>
                </a:r>
              </a:p>
              <a:p>
                <a:pPr lvl="0"/>
                <a:r>
                  <a:rPr lang="en-US" sz="2400" dirty="0">
                    <a:latin typeface="Rockwell" panose="02060603020205020403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=120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, and the supply frequency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=50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. Determine the:</a:t>
                </a:r>
                <a:endParaRPr lang="en-MY" sz="2400" dirty="0">
                  <a:latin typeface="Rockwell" panose="02060603020205020403" pitchFamily="18" charset="0"/>
                </a:endParaRPr>
              </a:p>
              <a:p>
                <a:pPr marL="800100" lvl="1" indent="-342900">
                  <a:buFont typeface="+mj-lt"/>
                  <a:buAutoNum type="alphaLcParenR"/>
                </a:pPr>
                <a:r>
                  <a:rPr lang="en-US" sz="2400" dirty="0">
                    <a:latin typeface="Rockwell" panose="02060603020205020403" pitchFamily="18" charset="0"/>
                  </a:rPr>
                  <a:t>average output voltage </a:t>
                </a:r>
                <a:endParaRPr lang="en-MY" sz="2400" dirty="0">
                  <a:latin typeface="Rockwell" panose="02060603020205020403" pitchFamily="18" charset="0"/>
                </a:endParaRPr>
              </a:p>
              <a:p>
                <a:pPr marL="800100" lvl="1" indent="-342900">
                  <a:buFont typeface="+mj-lt"/>
                  <a:buAutoNum type="alphaLcParenR"/>
                </a:pPr>
                <a:r>
                  <a:rPr lang="en-US" sz="2400" dirty="0">
                    <a:latin typeface="Rockwell" panose="02060603020205020403" pitchFamily="18" charset="0"/>
                  </a:rPr>
                  <a:t>average output current </a:t>
                </a:r>
              </a:p>
              <a:p>
                <a:pPr marL="800100" lvl="1" indent="-342900">
                  <a:buFont typeface="+mj-lt"/>
                  <a:buAutoNum type="alphaLcParenR"/>
                </a:pPr>
                <a:r>
                  <a:rPr lang="en-US" sz="2400" dirty="0">
                    <a:latin typeface="Rockwell" panose="02060603020205020403" pitchFamily="18" charset="0"/>
                  </a:rPr>
                  <a:t>output dc power</a:t>
                </a:r>
                <a:endParaRPr lang="en-MY" sz="2400" dirty="0">
                  <a:latin typeface="Rockwell" panose="02060603020205020403" pitchFamily="18" charset="0"/>
                </a:endParaRPr>
              </a:p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2562225" algn="l"/>
                  </a:tabLst>
                </a:pPr>
                <a:r>
                  <a:rPr lang="en-US" sz="2400" dirty="0">
                    <a:latin typeface="Rockwell" panose="020606030202050204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MY" sz="24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14" y="976283"/>
                <a:ext cx="5357786" cy="3471720"/>
              </a:xfrm>
              <a:prstGeom prst="rect">
                <a:avLst/>
              </a:prstGeom>
              <a:blipFill rotWithShape="0">
                <a:blip r:embed="rId3"/>
                <a:stretch>
                  <a:fillRect l="-1820" t="-1579" r="-2162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 txBox="1">
            <a:spLocks/>
          </p:cNvSpPr>
          <p:nvPr/>
        </p:nvSpPr>
        <p:spPr>
          <a:xfrm>
            <a:off x="6383867" y="-145661"/>
            <a:ext cx="3087841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Solution:</a:t>
            </a:r>
            <a:endParaRPr lang="en-MY" sz="36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8200" y="1018878"/>
                <a:ext cx="6273800" cy="4110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 typeface="+mj-lt"/>
                  <a:buAutoNum type="alphaLcParenR"/>
                </a:pPr>
                <a:r>
                  <a:rPr lang="en-US" sz="2400" dirty="0">
                    <a:latin typeface="Rockwell" panose="02060603020205020403" pitchFamily="18" charset="0"/>
                  </a:rPr>
                  <a:t>average output voltage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=169.7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2(169.7)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MY" sz="2400" dirty="0">
                  <a:latin typeface="Rockwell" panose="02060603020205020403" pitchFamily="18" charset="0"/>
                </a:endParaRPr>
              </a:p>
              <a:p>
                <a:pPr marL="800100" lvl="1" indent="-342900">
                  <a:buFont typeface="+mj-lt"/>
                  <a:buAutoNum type="alphaLcParenR"/>
                </a:pPr>
                <a:endParaRPr lang="en-US" sz="2400" dirty="0">
                  <a:latin typeface="Rockwell" panose="02060603020205020403" pitchFamily="18" charset="0"/>
                </a:endParaRPr>
              </a:p>
              <a:p>
                <a:pPr marL="800100" lvl="1" indent="-342900">
                  <a:buFont typeface="+mj-lt"/>
                  <a:buAutoNum type="alphaLcParenR" startAt="2"/>
                </a:pPr>
                <a:r>
                  <a:rPr lang="en-US" sz="2400" dirty="0">
                    <a:latin typeface="Rockwell" panose="02060603020205020403" pitchFamily="18" charset="0"/>
                  </a:rPr>
                  <a:t>average output current</a:t>
                </a:r>
              </a:p>
              <a:p>
                <a:pPr lvl="1"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𝑑𝑐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=10.8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2400" dirty="0">
                  <a:latin typeface="Rockwell" panose="02060603020205020403" pitchFamily="18" charset="0"/>
                </a:endParaRPr>
              </a:p>
              <a:p>
                <a:pPr lvl="1" algn="r"/>
                <a:endParaRPr lang="en-US" sz="2400" dirty="0">
                  <a:latin typeface="Rockwell" panose="02060603020205020403" pitchFamily="18" charset="0"/>
                </a:endParaRPr>
              </a:p>
              <a:p>
                <a:pPr marL="800100" lvl="1" indent="-342900">
                  <a:buFont typeface="+mj-lt"/>
                  <a:buAutoNum type="alphaLcParenR" startAt="3"/>
                </a:pPr>
                <a:r>
                  <a:rPr lang="en-US" sz="2400" dirty="0">
                    <a:latin typeface="Rockwell" panose="02060603020205020403" pitchFamily="18" charset="0"/>
                  </a:rPr>
                  <a:t>output dc power</a:t>
                </a:r>
              </a:p>
              <a:p>
                <a:pPr lvl="1"/>
                <a:r>
                  <a:rPr lang="en-MY" sz="2400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MY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𝑑𝑐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MY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𝑑𝑐</m:t>
                        </m:r>
                      </m:sub>
                    </m:sSub>
                    <m:sSub>
                      <m:sSubPr>
                        <m:ctrlPr>
                          <a:rPr lang="en-MY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𝑑𝑐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108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10.8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=1166.4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MY" sz="24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200" y="1018878"/>
                <a:ext cx="6273800" cy="4110934"/>
              </a:xfrm>
              <a:prstGeom prst="rect">
                <a:avLst/>
              </a:prstGeom>
              <a:blipFill rotWithShape="0">
                <a:blip r:embed="rId4"/>
                <a:stretch>
                  <a:fillRect t="-133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039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95302"/>
            <a:ext cx="10058400" cy="4754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Referring to Figure-A below, calculate the average output voltage.</a:t>
            </a:r>
          </a:p>
          <a:p>
            <a:pPr marL="457200" indent="-457200">
              <a:buAutoNum type="alphaLcParenR"/>
            </a:pPr>
            <a:endParaRPr lang="en-US" dirty="0"/>
          </a:p>
          <a:p>
            <a:pPr marL="457200" indent="-457200">
              <a:buAutoNum type="alphaLcParenR"/>
            </a:pPr>
            <a:endParaRPr lang="en-US" dirty="0"/>
          </a:p>
          <a:p>
            <a:pPr marL="457200" indent="-457200">
              <a:buAutoNum type="alphaLcParenR"/>
            </a:pPr>
            <a:endParaRPr lang="en-US" dirty="0"/>
          </a:p>
          <a:p>
            <a:pPr marL="457200" indent="-457200">
              <a:buAutoNum type="alphaLcParenR"/>
            </a:pPr>
            <a:endParaRPr lang="en-US" dirty="0"/>
          </a:p>
          <a:p>
            <a:pPr marL="457200" indent="-457200">
              <a:buAutoNum type="alphaLcParenR"/>
            </a:pPr>
            <a:endParaRPr lang="en-US" dirty="0"/>
          </a:p>
          <a:p>
            <a:pPr marL="457200" indent="-457200">
              <a:buAutoNum type="alphaLcParenR"/>
            </a:pPr>
            <a:endParaRPr lang="en-US" dirty="0"/>
          </a:p>
          <a:p>
            <a:pPr marL="457200" indent="-457200">
              <a:buAutoNum type="alphaLcParenR"/>
            </a:pPr>
            <a:endParaRPr lang="en-US" dirty="0"/>
          </a:p>
          <a:p>
            <a:pPr marL="457200" indent="-457200">
              <a:buAutoNum type="alphaLcParenR"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Figure A</a:t>
            </a:r>
          </a:p>
          <a:p>
            <a:pPr marL="457200" indent="-457200">
              <a:buAutoNum type="alphaLcParenR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383" y="2476499"/>
            <a:ext cx="5241348" cy="32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01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" y="1218709"/>
            <a:ext cx="12192000" cy="2169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77499"/>
            <a:ext cx="10058400" cy="126667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Rockwell" panose="02060603020205020403" pitchFamily="18" charset="0"/>
              </a:rPr>
              <a:t>Single Phase Controlled Rectifier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689315"/>
            <a:ext cx="10058400" cy="477668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THREE types of Single Phase Controlled Rectifier:</a:t>
            </a:r>
          </a:p>
          <a:p>
            <a:pPr lvl="1"/>
            <a:r>
              <a:rPr lang="en-US" sz="2000" dirty="0">
                <a:latin typeface="Rockwell" panose="02060603020205020403" pitchFamily="18" charset="0"/>
              </a:rPr>
              <a:t>Half Wave Controlled Rectifier</a:t>
            </a:r>
          </a:p>
          <a:p>
            <a:pPr lvl="1"/>
            <a:r>
              <a:rPr lang="en-US" sz="2000" dirty="0">
                <a:latin typeface="Rockwell" panose="02060603020205020403" pitchFamily="18" charset="0"/>
              </a:rPr>
              <a:t>Full Wave Controlled Centre-Tap Rectifier</a:t>
            </a:r>
          </a:p>
          <a:p>
            <a:pPr lvl="1"/>
            <a:r>
              <a:rPr lang="en-US" sz="2000" dirty="0">
                <a:latin typeface="Rockwell" panose="02060603020205020403" pitchFamily="18" charset="0"/>
              </a:rPr>
              <a:t>Full Wave Controlled Bridge Rectifier</a:t>
            </a:r>
          </a:p>
          <a:p>
            <a:pPr lvl="0"/>
            <a:r>
              <a:rPr lang="en-US" sz="2400" dirty="0">
                <a:latin typeface="Rockwell" panose="02060603020205020403" pitchFamily="18" charset="0"/>
              </a:rPr>
              <a:t>Controlled Rectifiers are line commutated ac to dc power converters which are used to convert a fixed voltage, fixed frequency ac power supply into variable dc output voltage.</a:t>
            </a:r>
            <a:endParaRPr lang="en-MY" sz="2400" dirty="0">
              <a:latin typeface="Rockwell" panose="02060603020205020403" pitchFamily="18" charset="0"/>
            </a:endParaRPr>
          </a:p>
          <a:p>
            <a:pPr lvl="0"/>
            <a:r>
              <a:rPr lang="en-US" sz="2400" dirty="0">
                <a:latin typeface="Rockwell" panose="02060603020205020403" pitchFamily="18" charset="0"/>
              </a:rPr>
              <a:t>The input supply fed to a is ac supply at a fixed </a:t>
            </a:r>
            <a:r>
              <a:rPr lang="en-US" sz="2400" dirty="0" err="1">
                <a:latin typeface="Rockwell" panose="02060603020205020403" pitchFamily="18" charset="0"/>
              </a:rPr>
              <a:t>rms</a:t>
            </a:r>
            <a:r>
              <a:rPr lang="en-US" sz="2400" dirty="0">
                <a:latin typeface="Rockwell" panose="02060603020205020403" pitchFamily="18" charset="0"/>
              </a:rPr>
              <a:t> voltage and at a fixed frequency. </a:t>
            </a:r>
            <a:endParaRPr lang="en-MY" sz="2400" b="1" dirty="0">
              <a:latin typeface="Rockwell" panose="02060603020205020403" pitchFamily="18" charset="0"/>
            </a:endParaRPr>
          </a:p>
          <a:p>
            <a:pPr lvl="0"/>
            <a:r>
              <a:rPr lang="en-US" sz="2400" dirty="0">
                <a:latin typeface="Rockwell" panose="02060603020205020403" pitchFamily="18" charset="0"/>
              </a:rPr>
              <a:t>By employing phase controlled </a:t>
            </a:r>
            <a:r>
              <a:rPr lang="en-US" sz="2400" dirty="0" err="1">
                <a:latin typeface="Rockwell" panose="02060603020205020403" pitchFamily="18" charset="0"/>
              </a:rPr>
              <a:t>thyristors</a:t>
            </a:r>
            <a:r>
              <a:rPr lang="en-US" sz="2400" dirty="0">
                <a:latin typeface="Rockwell" panose="02060603020205020403" pitchFamily="18" charset="0"/>
              </a:rPr>
              <a:t> in the circuits we can obtain variable dc output voltage and variable dc (average) output current by varying the trigger angle (phase angle) at which the </a:t>
            </a:r>
            <a:r>
              <a:rPr lang="en-US" sz="2400" dirty="0" err="1">
                <a:latin typeface="Rockwell" panose="02060603020205020403" pitchFamily="18" charset="0"/>
              </a:rPr>
              <a:t>thyristors</a:t>
            </a:r>
            <a:r>
              <a:rPr lang="en-US" sz="2400" dirty="0">
                <a:latin typeface="Rockwell" panose="02060603020205020403" pitchFamily="18" charset="0"/>
              </a:rPr>
              <a:t> are triggered. </a:t>
            </a:r>
            <a:endParaRPr lang="en-MY" sz="2400" b="1" dirty="0">
              <a:latin typeface="Rockwell" panose="02060603020205020403" pitchFamily="18" charset="0"/>
            </a:endParaRPr>
          </a:p>
          <a:p>
            <a:endParaRPr lang="en-MY" sz="24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43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Diagram 6"/>
              <p:cNvGraphicFramePr/>
              <p:nvPr>
                <p:extLst>
                  <p:ext uri="{D42A27DB-BD31-4B8C-83A1-F6EECF244321}">
                    <p14:modId xmlns:p14="http://schemas.microsoft.com/office/powerpoint/2010/main" val="1390683434"/>
                  </p:ext>
                </p:extLst>
              </p:nvPr>
            </p:nvGraphicFramePr>
            <p:xfrm>
              <a:off x="2031999" y="719666"/>
              <a:ext cx="9303407" cy="594914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7" name="Diagram 6"/>
              <p:cNvGraphicFramePr/>
              <p:nvPr>
                <p:extLst>
                  <p:ext uri="{D42A27DB-BD31-4B8C-83A1-F6EECF244321}">
                    <p14:modId xmlns:p14="http://schemas.microsoft.com/office/powerpoint/2010/main" val="1390683434"/>
                  </p:ext>
                </p:extLst>
              </p:nvPr>
            </p:nvGraphicFramePr>
            <p:xfrm>
              <a:off x="2031999" y="719666"/>
              <a:ext cx="9303407" cy="594914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93004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" panose="02060603020205020403" pitchFamily="18" charset="0"/>
              </a:rPr>
              <a:t>Half  Wave Controlled Rectifier with Resistive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148" y="1155030"/>
            <a:ext cx="3938185" cy="49010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7330" y="4969433"/>
            <a:ext cx="4070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2-19: Half Wave Controlled  Rectifier with Resistive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3869" y="6016636"/>
            <a:ext cx="3421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2-20: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097" y="2210317"/>
            <a:ext cx="4864719" cy="26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1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1069848" y="991892"/>
            <a:ext cx="951928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en-US" sz="2400" b="1" dirty="0">
                <a:latin typeface="Rockwell" panose="02060603020205020403" pitchFamily="18" charset="0"/>
              </a:rPr>
              <a:t>Circuit operation: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400" b="1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 During the positive half cycle, for (0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400" dirty="0">
                <a:latin typeface="Rockwell" panose="02060603020205020403" pitchFamily="18" charset="0"/>
              </a:rPr>
              <a:t>t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</a:t>
            </a:r>
            <a:r>
              <a:rPr lang="el-GR" sz="2400" dirty="0"/>
              <a:t> π</a:t>
            </a:r>
            <a:r>
              <a:rPr lang="en-US" sz="2400" dirty="0">
                <a:latin typeface="Rockwell" panose="02060603020205020403" pitchFamily="18" charset="0"/>
                <a:cs typeface="Arial"/>
              </a:rPr>
              <a:t>):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200" dirty="0">
                <a:latin typeface="Rockwell" panose="02060603020205020403" pitchFamily="18" charset="0"/>
              </a:rPr>
              <a:t>The </a:t>
            </a:r>
            <a:r>
              <a:rPr lang="en-US" sz="2200" dirty="0" err="1">
                <a:latin typeface="Rockwell" panose="02060603020205020403" pitchFamily="18" charset="0"/>
              </a:rPr>
              <a:t>thyristor</a:t>
            </a:r>
            <a:r>
              <a:rPr lang="en-US" sz="2200" dirty="0">
                <a:latin typeface="Rockwell" panose="02060603020205020403" pitchFamily="18" charset="0"/>
              </a:rPr>
              <a:t> </a:t>
            </a:r>
            <a:r>
              <a:rPr lang="en-US" sz="2200" b="1" dirty="0">
                <a:latin typeface="Rockwell" panose="02060603020205020403" pitchFamily="18" charset="0"/>
              </a:rPr>
              <a:t>T</a:t>
            </a:r>
            <a:r>
              <a:rPr lang="en-US" sz="2200" baseline="-25000" dirty="0">
                <a:latin typeface="Rockwell" panose="02060603020205020403" pitchFamily="18" charset="0"/>
              </a:rPr>
              <a:t>1</a:t>
            </a:r>
            <a:r>
              <a:rPr lang="en-US" sz="2200" dirty="0">
                <a:latin typeface="Rockwell" panose="02060603020205020403" pitchFamily="18" charset="0"/>
              </a:rPr>
              <a:t> is forward biased (but not conducting at 0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200" dirty="0">
                <a:latin typeface="Rockwell" panose="02060603020205020403" pitchFamily="18" charset="0"/>
              </a:rPr>
              <a:t>t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</a:t>
            </a:r>
            <a:r>
              <a:rPr lang="el-GR" sz="2200" dirty="0"/>
              <a:t> </a:t>
            </a:r>
            <a:r>
              <a:rPr lang="el-GR" sz="2200" dirty="0">
                <a:cs typeface="Arial"/>
              </a:rPr>
              <a:t>α</a:t>
            </a:r>
            <a:r>
              <a:rPr lang="en-US" sz="2200" dirty="0">
                <a:latin typeface="Rockwell" panose="02060603020205020403" pitchFamily="18" charset="0"/>
                <a:cs typeface="Arial"/>
              </a:rPr>
              <a:t>)</a:t>
            </a:r>
            <a:r>
              <a:rPr lang="en-US" sz="2200" dirty="0">
                <a:latin typeface="Rockwell" panose="02060603020205020403" pitchFamily="18" charset="0"/>
              </a:rPr>
              <a:t> 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 When the </a:t>
            </a:r>
            <a:r>
              <a:rPr lang="en-US" sz="2200" dirty="0" err="1">
                <a:latin typeface="Rockwell" panose="02060603020205020403" pitchFamily="18" charset="0"/>
              </a:rPr>
              <a:t>thyristor</a:t>
            </a:r>
            <a:r>
              <a:rPr lang="en-US" sz="2200" dirty="0">
                <a:latin typeface="Rockwell" panose="02060603020205020403" pitchFamily="18" charset="0"/>
              </a:rPr>
              <a:t> is fired at 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200" dirty="0">
                <a:latin typeface="Rockwell" panose="02060603020205020403" pitchFamily="18" charset="0"/>
              </a:rPr>
              <a:t>t=</a:t>
            </a:r>
            <a:r>
              <a:rPr lang="el-GR" sz="2200" dirty="0">
                <a:cs typeface="Arial"/>
              </a:rPr>
              <a:t>α</a:t>
            </a:r>
            <a:r>
              <a:rPr lang="en-US" sz="2200" dirty="0">
                <a:latin typeface="Rockwell" panose="02060603020205020403" pitchFamily="18" charset="0"/>
              </a:rPr>
              <a:t> it conducts and the input voltage appears across the load   (at </a:t>
            </a:r>
            <a:r>
              <a:rPr lang="el-GR" sz="2200" dirty="0">
                <a:cs typeface="Arial"/>
              </a:rPr>
              <a:t>α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200" dirty="0">
                <a:latin typeface="Rockwell" panose="02060603020205020403" pitchFamily="18" charset="0"/>
              </a:rPr>
              <a:t>t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</a:t>
            </a:r>
            <a:r>
              <a:rPr lang="el-GR" sz="2200" dirty="0"/>
              <a:t> π</a:t>
            </a:r>
            <a:r>
              <a:rPr lang="en-US" sz="2200" dirty="0">
                <a:latin typeface="Rockwell" panose="02060603020205020403" pitchFamily="18" charset="0"/>
              </a:rPr>
              <a:t>). 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endParaRPr lang="en-US" sz="24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 During the negative half cycle for (</a:t>
            </a:r>
            <a:r>
              <a:rPr lang="el-GR" sz="2400" dirty="0"/>
              <a:t>π 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400" dirty="0">
                <a:latin typeface="Rockwell" panose="02060603020205020403" pitchFamily="18" charset="0"/>
              </a:rPr>
              <a:t>t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2</a:t>
            </a:r>
            <a:r>
              <a:rPr lang="el-GR" sz="2400" dirty="0"/>
              <a:t>π</a:t>
            </a:r>
            <a:r>
              <a:rPr lang="en-US" sz="2400" dirty="0">
                <a:latin typeface="Rockwell" panose="02060603020205020403" pitchFamily="18" charset="0"/>
                <a:cs typeface="Arial"/>
              </a:rPr>
              <a:t>):</a:t>
            </a:r>
            <a:endParaRPr lang="en-US" sz="2400" dirty="0">
              <a:latin typeface="Rockwell" panose="02060603020205020403" pitchFamily="18" charset="0"/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 The </a:t>
            </a:r>
            <a:r>
              <a:rPr lang="en-US" sz="2200" dirty="0" err="1">
                <a:latin typeface="Rockwell" panose="02060603020205020403" pitchFamily="18" charset="0"/>
              </a:rPr>
              <a:t>thyristor</a:t>
            </a:r>
            <a:r>
              <a:rPr lang="en-US" sz="2200" dirty="0">
                <a:latin typeface="Rockwell" panose="02060603020205020403" pitchFamily="18" charset="0"/>
              </a:rPr>
              <a:t> is reversed biased and it is turned off.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 Output is zero.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endParaRPr lang="en-US" sz="24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The delay angle </a:t>
            </a:r>
            <a:r>
              <a:rPr lang="el-GR" sz="2400" dirty="0">
                <a:cs typeface="Arial"/>
              </a:rPr>
              <a:t>α</a:t>
            </a:r>
            <a:r>
              <a:rPr lang="en-US" sz="2400" dirty="0">
                <a:latin typeface="Rockwell" panose="02060603020205020403" pitchFamily="18" charset="0"/>
              </a:rPr>
              <a:t>, is defined as the time the input voltage starts to go positive to the time the </a:t>
            </a:r>
            <a:r>
              <a:rPr lang="en-US" sz="2400" dirty="0" err="1">
                <a:latin typeface="Rockwell" panose="02060603020205020403" pitchFamily="18" charset="0"/>
              </a:rPr>
              <a:t>thyristor</a:t>
            </a:r>
            <a:r>
              <a:rPr lang="en-US" sz="2400" dirty="0">
                <a:latin typeface="Rockwell" panose="02060603020205020403" pitchFamily="18" charset="0"/>
              </a:rPr>
              <a:t> is fired.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MY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84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023874" y="1617078"/>
                <a:ext cx="5400600" cy="490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[1+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endParaRPr lang="ms-MY" sz="2400" dirty="0">
                  <a:solidFill>
                    <a:schemeClr val="tx1"/>
                  </a:solidFill>
                </a:endParaRPr>
              </a:p>
              <a:p>
                <a:endParaRPr lang="ms-MY" sz="2400" dirty="0">
                  <a:solidFill>
                    <a:schemeClr val="tx1"/>
                  </a:solidFill>
                </a:endParaRPr>
              </a:p>
              <a:p>
                <a:endParaRPr lang="ms-MY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874" y="1617078"/>
                <a:ext cx="5400600" cy="490288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384328" y="1087728"/>
            <a:ext cx="54202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 Rounded MT Bold" panose="020F0704030504030204" pitchFamily="34" charset="0"/>
              </a:rPr>
              <a:t>Derivation for average output voltage: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382" y="1529969"/>
            <a:ext cx="4207169" cy="39603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8883" y="5628549"/>
            <a:ext cx="5761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Figure 2-21: Input and Output Voltage Waveform</a:t>
            </a:r>
            <a:endParaRPr lang="en-MY" sz="2000" dirty="0"/>
          </a:p>
        </p:txBody>
      </p:sp>
    </p:spTree>
    <p:extLst>
      <p:ext uri="{BB962C8B-B14F-4D97-AF65-F5344CB8AC3E}">
        <p14:creationId xmlns:p14="http://schemas.microsoft.com/office/powerpoint/2010/main" val="400325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84666"/>
            <a:ext cx="10058400" cy="1609344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Introduction </a:t>
            </a:r>
            <a:endParaRPr lang="en-MY" dirty="0">
              <a:latin typeface="Rockwell" panose="020606030202050204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848258"/>
              </p:ext>
            </p:extLst>
          </p:nvPr>
        </p:nvGraphicFramePr>
        <p:xfrm>
          <a:off x="1679448" y="3429000"/>
          <a:ext cx="8554472" cy="3025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" y="1218709"/>
            <a:ext cx="12192000" cy="2169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71C491AB-3080-484B-85C6-C35C1758AB13}"/>
              </a:ext>
            </a:extLst>
          </p:cNvPr>
          <p:cNvSpPr/>
          <p:nvPr/>
        </p:nvSpPr>
        <p:spPr>
          <a:xfrm>
            <a:off x="2756284" y="1555329"/>
            <a:ext cx="6400800" cy="1828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3437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069848" y="961842"/>
            <a:ext cx="478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Output Voltage and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61572" y="5695623"/>
                <a:ext cx="2495227" cy="858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Where,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s-MY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ms-MY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ms-MY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572" y="5695623"/>
                <a:ext cx="2495227" cy="858505"/>
              </a:xfrm>
              <a:prstGeom prst="rect">
                <a:avLst/>
              </a:prstGeom>
              <a:blipFill rotWithShape="0">
                <a:blip r:embed="rId2"/>
                <a:stretch>
                  <a:fillRect l="-3912" t="-638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1177652"/>
                  </p:ext>
                </p:extLst>
              </p:nvPr>
            </p:nvGraphicFramePr>
            <p:xfrm>
              <a:off x="1287712" y="1577656"/>
              <a:ext cx="10676979" cy="409238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98026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261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7052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400" baseline="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ms-MY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[1+</m:t>
                                </m:r>
                                <m:r>
                                  <a:rPr lang="ms-MY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ms-MY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ms-MY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ms-MY" sz="24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den>
                                    </m:f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func>
                                          <m:func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</m:func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ms-MY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4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𝑑𝑐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  <m:r>
                                              <a:rPr lang="en-US" sz="2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4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𝑟𝑚𝑠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1177652"/>
                  </p:ext>
                </p:extLst>
              </p:nvPr>
            </p:nvGraphicFramePr>
            <p:xfrm>
              <a:off x="1287712" y="1577656"/>
              <a:ext cx="10676979" cy="409238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980268"/>
                    <a:gridCol w="3326189"/>
                    <a:gridCol w="4370522"/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400" baseline="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 err="1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72083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9744" t="-43005" r="-131685" b="-2108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44491" t="-43005" r="-279" b="-210881"/>
                          </a:stretch>
                        </a:blipFill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9744" t="-204444" r="-131685" b="-20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44491" t="-204444" r="-279" b="-201481"/>
                          </a:stretch>
                        </a:blipFill>
                      </a:tcPr>
                    </a:tc>
                  </a:tr>
                  <a:tr h="1640142">
                    <a:tc>
                      <a:txBody>
                        <a:bodyPr/>
                        <a:lstStyle/>
                        <a:p>
                          <a:endParaRPr lang="en-US" sz="24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4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9744" t="-152222" r="-131685" b="-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44491" t="-152222" r="-279" b="-74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90223" y="5634563"/>
                <a:ext cx="4923052" cy="1243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Power factor, pf: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𝑝𝑓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223" y="5634563"/>
                <a:ext cx="4923052" cy="1243802"/>
              </a:xfrm>
              <a:prstGeom prst="rect">
                <a:avLst/>
              </a:prstGeom>
              <a:blipFill rotWithShape="0">
                <a:blip r:embed="rId4"/>
                <a:stretch>
                  <a:fillRect l="-1856" t="-4412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018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" panose="02060603020205020403" pitchFamily="18" charset="0"/>
              </a:rPr>
              <a:t>Half  Wave Controlled Rectifier with Inductive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6375" y="5005908"/>
            <a:ext cx="4157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2-22: Half Wave Controlled  Rectifier with Inductive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3276" y="6024328"/>
            <a:ext cx="449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2-23: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350" y="2053263"/>
            <a:ext cx="4805487" cy="2981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606" y="1283877"/>
            <a:ext cx="5080925" cy="47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551" y="991892"/>
            <a:ext cx="3902449" cy="2171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35936" y="1348800"/>
                <a:ext cx="9519289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3">
                      <a:lumMod val="75000"/>
                    </a:schemeClr>
                  </a:buClr>
                </a:pPr>
                <a:r>
                  <a:rPr lang="en-US" sz="2400" b="1" dirty="0">
                    <a:latin typeface="Rockwell" panose="02060603020205020403" pitchFamily="18" charset="0"/>
                  </a:rPr>
                  <a:t>Circuit operation: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</a:pPr>
                <a:endParaRPr lang="en-US" sz="2200" b="1" dirty="0">
                  <a:latin typeface="Rockwell" panose="02060603020205020403" pitchFamily="18" charset="0"/>
                </a:endParaRP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200" dirty="0">
                    <a:latin typeface="Rockwell" panose="02060603020205020403" pitchFamily="18" charset="0"/>
                  </a:rPr>
                  <a:t>During the positive half cycle (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l-GR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200" dirty="0">
                    <a:latin typeface="Rockwell" panose="02060603020205020403" pitchFamily="18" charset="0"/>
                    <a:cs typeface="Arial"/>
                  </a:rPr>
                  <a:t>):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200" dirty="0">
                    <a:latin typeface="Rockwell" panose="02060603020205020403" pitchFamily="18" charset="0"/>
                    <a:cs typeface="Arial"/>
                  </a:rPr>
                  <a:t> </a:t>
                </a:r>
                <a:r>
                  <a:rPr lang="en-US" sz="2200" dirty="0">
                    <a:latin typeface="Rockwell" panose="02060603020205020403" pitchFamily="18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200" dirty="0">
                    <a:latin typeface="Rockwell" panose="02060603020205020403" pitchFamily="18" charset="0"/>
                  </a:rPr>
                  <a:t>, the current through the circuit is zero.  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200" dirty="0">
                    <a:latin typeface="Rockwell" panose="02060603020205020403" pitchFamily="18" charset="0"/>
                  </a:rPr>
                  <a:t> The SCR is triggered when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200" dirty="0">
                    <a:latin typeface="Rockwell" panose="02060603020205020403" pitchFamily="18" charset="0"/>
                  </a:rPr>
                  <a:t>. 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200" dirty="0">
                    <a:latin typeface="Rockwell" panose="02060603020205020403" pitchFamily="18" charset="0"/>
                  </a:rPr>
                  <a:t> When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200" dirty="0">
                    <a:latin typeface="Rockwell" panose="02060603020205020403" pitchFamily="18" charset="0"/>
                  </a:rPr>
                  <a:t>, the source becomes zero, but the current through the circuit is not zero and there is some energy stored in the inductor.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</a:pPr>
                <a:endParaRPr lang="en-US" sz="2200" dirty="0">
                  <a:latin typeface="Rockwell" panose="02060603020205020403" pitchFamily="18" charset="0"/>
                </a:endParaRP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200" dirty="0">
                    <a:latin typeface="Rockwell" panose="02060603020205020403" pitchFamily="18" charset="0"/>
                  </a:rPr>
                  <a:t>During the negative half cycle (</a:t>
                </a:r>
                <a14:m>
                  <m:oMath xmlns:m="http://schemas.openxmlformats.org/officeDocument/2006/math">
                    <m:r>
                      <a:rPr lang="el-GR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l-GR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200" dirty="0">
                    <a:latin typeface="Rockwell" panose="02060603020205020403" pitchFamily="18" charset="0"/>
                    <a:cs typeface="Arial"/>
                  </a:rPr>
                  <a:t>):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200" dirty="0">
                    <a:latin typeface="Rockwell" panose="02060603020205020403" pitchFamily="18" charset="0"/>
                  </a:rPr>
                  <a:t>The current through the circuit would not become zero suddenly because of the inductor. 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200" dirty="0">
                    <a:latin typeface="Rockwell" panose="02060603020205020403" pitchFamily="18" charset="0"/>
                  </a:rPr>
                  <a:t>The inductor acts as a source and keeps the SCR forward-biased till the energy stored in the inductor becomes zero. 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  <a:defRPr/>
                </a:pPr>
                <a:r>
                  <a:rPr lang="en-US" sz="2200" dirty="0">
                    <a:latin typeface="Rockwell" panose="02060603020205020403" pitchFamily="18" charset="0"/>
                  </a:rPr>
                  <a:t>The current through the circuit become zero at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200" dirty="0">
                    <a:latin typeface="Rockwell" panose="02060603020205020403" pitchFamily="18" charset="0"/>
                  </a:rPr>
                  <a:t>.  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  <a:defRPr/>
                </a:pPr>
                <a:r>
                  <a:rPr lang="en-US" sz="2200" dirty="0">
                    <a:latin typeface="Rockwell" panose="02060603020205020403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200" dirty="0">
                    <a:latin typeface="Rockwell" panose="02060603020205020403" pitchFamily="18" charset="0"/>
                  </a:rPr>
                  <a:t>, the current through the circuit is zero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</a:pPr>
                <a:endParaRPr lang="en-MY" sz="22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936" y="1348800"/>
                <a:ext cx="9519289" cy="5509200"/>
              </a:xfrm>
              <a:prstGeom prst="rect">
                <a:avLst/>
              </a:prstGeom>
              <a:blipFill rotWithShape="0">
                <a:blip r:embed="rId3"/>
                <a:stretch>
                  <a:fillRect l="-1025" t="-996" r="-1409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6020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976" y="1656444"/>
            <a:ext cx="4745650" cy="3462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791400" y="1995505"/>
                <a:ext cx="5400600" cy="4953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ms-MY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endParaRPr lang="ms-MY" sz="2400" dirty="0">
                  <a:solidFill>
                    <a:schemeClr val="tx1"/>
                  </a:solidFill>
                </a:endParaRPr>
              </a:p>
              <a:p>
                <a:endParaRPr lang="ms-MY" sz="2400" dirty="0">
                  <a:solidFill>
                    <a:schemeClr val="tx1"/>
                  </a:solidFill>
                </a:endParaRPr>
              </a:p>
              <a:p>
                <a:endParaRPr lang="ms-MY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400" y="1995505"/>
                <a:ext cx="5400600" cy="49533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586198" y="1372945"/>
            <a:ext cx="56058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Rockwell" panose="02060603020205020403" pitchFamily="18" charset="0"/>
              </a:rPr>
              <a:t>Derivation for average output voltage: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40263" y="1379445"/>
                <a:ext cx="1392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MY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ms-MY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ms-MY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MY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263" y="1379445"/>
                <a:ext cx="1392817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620" r="-2620" b="-1304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H="1">
            <a:off x="3135502" y="1762822"/>
            <a:ext cx="389264" cy="422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25069" y="5411573"/>
            <a:ext cx="5761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2-24: Input and Output Voltage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97373" y="5128003"/>
            <a:ext cx="1198872" cy="10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553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069848" y="961842"/>
            <a:ext cx="478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Output Voltage and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38027" y="5603740"/>
                <a:ext cx="2495227" cy="79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Where,</a:t>
                </a:r>
              </a:p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s-MY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ms-MY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ms-MY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MY" sz="22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027" y="5603740"/>
                <a:ext cx="2495227" cy="794769"/>
              </a:xfrm>
              <a:prstGeom prst="rect">
                <a:avLst/>
              </a:prstGeom>
              <a:blipFill rotWithShape="0">
                <a:blip r:embed="rId2"/>
                <a:stretch>
                  <a:fillRect l="-3171" t="-5344" b="-3817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2868523"/>
                  </p:ext>
                </p:extLst>
              </p:nvPr>
            </p:nvGraphicFramePr>
            <p:xfrm>
              <a:off x="356464" y="1531305"/>
              <a:ext cx="11716716" cy="3959914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8330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46243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42124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200" baseline="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err="1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ms-MY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func>
                                  <m:funcPr>
                                    <m:ctrlP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π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sym typeface="Symbol" panose="05050102010706020507" pitchFamily="18" charset="2"/>
                                          </a:rPr>
                                          <m:t>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ms-MY" sz="20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ms-MY" sz="20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ms-MY" sz="200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sub>
                                            </m:sSub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den>
                                    </m:f>
                                    <m:d>
                                      <m:dPr>
                                        <m:ctrlPr>
                                          <a:rPr lang="ms-MY" sz="20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</m:d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func>
                                          <m:func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𝜋</m:t>
                                                </m:r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den>
                                            </m:f>
                                            <m:func>
                                              <m:funcPr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000" b="0" i="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</m:func>
                                          </m:e>
                                        </m:func>
                                      </m:e>
                                    </m:d>
                                  </m:e>
                                </m:rad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ms-MY" sz="2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den>
                                </m:f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p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𝑑𝑐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  <m:r>
                                              <a:rPr lang="en-US" sz="2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𝑟𝑚𝑠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2868523"/>
                  </p:ext>
                </p:extLst>
              </p:nvPr>
            </p:nvGraphicFramePr>
            <p:xfrm>
              <a:off x="356464" y="1531305"/>
              <a:ext cx="11716716" cy="3959914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833042"/>
                    <a:gridCol w="3462434"/>
                    <a:gridCol w="6421240"/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200" baseline="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err="1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3169" t="-47879" r="-185915" b="-25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2543" t="-47879" r="-190" b="-251515"/>
                          </a:stretch>
                        </a:blipFill>
                      </a:tcPr>
                    </a:tc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3169" t="-147879" r="-185915" b="-15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2543" t="-147879" r="-190" b="-151515"/>
                          </a:stretch>
                        </a:blipFill>
                      </a:tcPr>
                    </a:tc>
                  </a:tr>
                  <a:tr h="1511110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3169" t="-164919" r="-185915" b="-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2543" t="-164919" r="-190" b="-80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90224" y="5601378"/>
                <a:ext cx="4923052" cy="114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Power factor, pf: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𝑝𝑓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224" y="5601378"/>
                <a:ext cx="4923052" cy="1147878"/>
              </a:xfrm>
              <a:prstGeom prst="rect">
                <a:avLst/>
              </a:prstGeom>
              <a:blipFill rotWithShape="0">
                <a:blip r:embed="rId4"/>
                <a:stretch>
                  <a:fillRect l="-1609" t="-372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3928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" panose="02060603020205020403" pitchFamily="18" charset="0"/>
              </a:rPr>
              <a:t>Half  Wave Controlled Centre-Tap Rectifier with Free-Wheeling Diode</a:t>
            </a:r>
            <a:endParaRPr lang="en-MY" sz="4000" dirty="0">
              <a:latin typeface="Rockwell" panose="020606030202050204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557" y="2499087"/>
            <a:ext cx="5184133" cy="24521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8192" y="5005908"/>
            <a:ext cx="4157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2-25: Half Wave Controlled  Rectifier with Free Wheeling Diode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4928" y="6150114"/>
            <a:ext cx="476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2-26: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266" y="1368408"/>
            <a:ext cx="4977682" cy="47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0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1608959" y="1354926"/>
            <a:ext cx="951928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en-US" sz="2400" b="1" dirty="0">
                <a:latin typeface="Rockwell" panose="02060603020205020403" pitchFamily="18" charset="0"/>
              </a:rPr>
              <a:t>Function of Free Wheeling Diode: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200" b="1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i="1" dirty="0">
                <a:latin typeface="Rockwell" panose="02060603020205020403" pitchFamily="18" charset="0"/>
              </a:rPr>
              <a:t>Diode</a:t>
            </a:r>
            <a:r>
              <a:rPr lang="en-US" sz="2200" dirty="0">
                <a:latin typeface="Rockwell" panose="02060603020205020403" pitchFamily="18" charset="0"/>
              </a:rPr>
              <a:t> </a:t>
            </a:r>
            <a:r>
              <a:rPr lang="en-US" sz="2200" dirty="0" err="1">
                <a:latin typeface="Rockwell" panose="02060603020205020403" pitchFamily="18" charset="0"/>
              </a:rPr>
              <a:t>D</a:t>
            </a:r>
            <a:r>
              <a:rPr lang="en-US" sz="2200" baseline="-25000" dirty="0" err="1">
                <a:latin typeface="Rockwell" panose="02060603020205020403" pitchFamily="18" charset="0"/>
              </a:rPr>
              <a:t>m</a:t>
            </a:r>
            <a:r>
              <a:rPr lang="en-US" sz="2200" dirty="0">
                <a:latin typeface="Rockwell" panose="02060603020205020403" pitchFamily="18" charset="0"/>
              </a:rPr>
              <a:t> </a:t>
            </a:r>
            <a:r>
              <a:rPr lang="en-US" sz="2200" b="1" dirty="0">
                <a:latin typeface="Rockwell" panose="02060603020205020403" pitchFamily="18" charset="0"/>
              </a:rPr>
              <a:t>will prevent negative voltage appearing across the load during negative cycle of input voltage</a:t>
            </a:r>
            <a:r>
              <a:rPr lang="en-US" sz="2200" i="1" dirty="0">
                <a:latin typeface="Rockwell" panose="02060603020205020403" pitchFamily="18" charset="0"/>
              </a:rPr>
              <a:t>.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200" i="1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When the supply voltage goes to zero at 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200" dirty="0">
                <a:latin typeface="Rockwell" panose="02060603020205020403" pitchFamily="18" charset="0"/>
              </a:rPr>
              <a:t>t=</a:t>
            </a:r>
            <a:r>
              <a:rPr lang="el-GR" sz="2200" dirty="0">
                <a:sym typeface="Symbol" panose="05050102010706020507" pitchFamily="18" charset="2"/>
              </a:rPr>
              <a:t></a:t>
            </a:r>
            <a:r>
              <a:rPr lang="en-US" sz="2200" dirty="0">
                <a:latin typeface="Rockwell" panose="02060603020205020403" pitchFamily="18" charset="0"/>
              </a:rPr>
              <a:t>, the current from inductor is transferred across diode D</a:t>
            </a:r>
            <a:r>
              <a:rPr lang="en-US" sz="2200" baseline="-25000" dirty="0">
                <a:latin typeface="Rockwell" panose="02060603020205020403" pitchFamily="18" charset="0"/>
              </a:rPr>
              <a:t>m</a:t>
            </a:r>
            <a:r>
              <a:rPr lang="en-US" sz="2200" dirty="0">
                <a:latin typeface="Rockwell" panose="02060603020205020403" pitchFamily="18" charset="0"/>
              </a:rPr>
              <a:t>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2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This is called </a:t>
            </a:r>
            <a:r>
              <a:rPr lang="en-US" sz="2200" i="1" dirty="0">
                <a:latin typeface="Rockwell" panose="02060603020205020403" pitchFamily="18" charset="0"/>
              </a:rPr>
              <a:t>commutation</a:t>
            </a:r>
            <a:r>
              <a:rPr lang="en-US" sz="2200" dirty="0">
                <a:latin typeface="Rockwell" panose="02060603020205020403" pitchFamily="18" charset="0"/>
              </a:rPr>
              <a:t> of SCR.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2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The result is the charge in the inductor will be used to keep diode </a:t>
            </a:r>
            <a:r>
              <a:rPr lang="en-US" sz="2200" dirty="0" err="1">
                <a:latin typeface="Rockwell" panose="02060603020205020403" pitchFamily="18" charset="0"/>
              </a:rPr>
              <a:t>D</a:t>
            </a:r>
            <a:r>
              <a:rPr lang="en-US" sz="2200" baseline="-25000" dirty="0" err="1">
                <a:latin typeface="Rockwell" panose="02060603020205020403" pitchFamily="18" charset="0"/>
              </a:rPr>
              <a:t>m</a:t>
            </a:r>
            <a:r>
              <a:rPr lang="en-US" sz="2200" dirty="0">
                <a:latin typeface="Rockwell" panose="02060603020205020403" pitchFamily="18" charset="0"/>
              </a:rPr>
              <a:t>    on, instead of previously forcing SCR to remain in its forward state.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2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This would reduce the value of the extended angle of conduction of the SCR, </a:t>
            </a:r>
            <a:r>
              <a:rPr lang="el-GR" sz="2200" dirty="0"/>
              <a:t>β</a:t>
            </a:r>
            <a:r>
              <a:rPr lang="en-US" sz="2200" dirty="0">
                <a:latin typeface="Rockwell" panose="02060603020205020403" pitchFamily="18" charset="0"/>
              </a:rPr>
              <a:t> to zero.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MY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458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1339403" y="2766323"/>
            <a:ext cx="951928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en-US" sz="2400" b="1" dirty="0">
                <a:latin typeface="Rockwell" panose="02060603020205020403" pitchFamily="18" charset="0"/>
              </a:rPr>
              <a:t>Circuit operation: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400" b="1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During the positive half cycle, for interval (0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400" dirty="0">
                <a:latin typeface="Rockwell" panose="02060603020205020403" pitchFamily="18" charset="0"/>
              </a:rPr>
              <a:t>t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</a:t>
            </a:r>
            <a:r>
              <a:rPr lang="el-GR" sz="2400" dirty="0"/>
              <a:t> π</a:t>
            </a:r>
            <a:r>
              <a:rPr lang="en-US" sz="2400" dirty="0">
                <a:latin typeface="Rockwell" panose="02060603020205020403" pitchFamily="18" charset="0"/>
                <a:cs typeface="Arial"/>
              </a:rPr>
              <a:t>):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  <a:cs typeface="Arial"/>
              </a:rPr>
              <a:t> </a:t>
            </a:r>
            <a:r>
              <a:rPr lang="en-US" sz="2200" dirty="0">
                <a:latin typeface="Rockwell" panose="02060603020205020403" pitchFamily="18" charset="0"/>
              </a:rPr>
              <a:t>At </a:t>
            </a:r>
            <a:r>
              <a:rPr lang="en-US" sz="2200" dirty="0" err="1">
                <a:latin typeface="Rockwell" panose="02060603020205020403" pitchFamily="18" charset="0"/>
              </a:rPr>
              <a:t>wt</a:t>
            </a:r>
            <a:r>
              <a:rPr lang="en-US" sz="2200" dirty="0">
                <a:latin typeface="Rockwell" panose="02060603020205020403" pitchFamily="18" charset="0"/>
              </a:rPr>
              <a:t> =0, the current through the circuit is zero. 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 The SCR is triggered when </a:t>
            </a:r>
            <a:r>
              <a:rPr lang="en-US" sz="2200" dirty="0" err="1">
                <a:latin typeface="Rockwell" panose="02060603020205020403" pitchFamily="18" charset="0"/>
              </a:rPr>
              <a:t>wt</a:t>
            </a:r>
            <a:r>
              <a:rPr lang="en-US" sz="2200" dirty="0">
                <a:latin typeface="Rockwell" panose="02060603020205020403" pitchFamily="18" charset="0"/>
              </a:rPr>
              <a:t>=</a:t>
            </a:r>
            <a:r>
              <a:rPr lang="en-US" sz="2200" dirty="0">
                <a:latin typeface="Rockwell" panose="02060603020205020403" pitchFamily="18" charset="0"/>
                <a:cs typeface="Tahoma" pitchFamily="34" charset="0"/>
              </a:rPr>
              <a:t>a</a:t>
            </a:r>
            <a:r>
              <a:rPr lang="en-US" sz="2200" dirty="0">
                <a:latin typeface="Rockwell" panose="02060603020205020403" pitchFamily="18" charset="0"/>
              </a:rPr>
              <a:t>.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 The input voltage appears across the load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en-US" sz="24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During negative half cycle, for interval (</a:t>
            </a:r>
            <a:r>
              <a:rPr lang="el-GR" sz="2400" dirty="0"/>
              <a:t>π 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400" dirty="0">
                <a:latin typeface="Rockwell" panose="02060603020205020403" pitchFamily="18" charset="0"/>
              </a:rPr>
              <a:t>t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</a:t>
            </a:r>
            <a:r>
              <a:rPr lang="el-GR" sz="2400" dirty="0"/>
              <a:t> </a:t>
            </a:r>
            <a:r>
              <a:rPr lang="en-US" sz="2400" dirty="0">
                <a:latin typeface="Rockwell" panose="02060603020205020403" pitchFamily="18" charset="0"/>
              </a:rPr>
              <a:t>2</a:t>
            </a:r>
            <a:r>
              <a:rPr lang="el-GR" sz="2400" dirty="0"/>
              <a:t>π</a:t>
            </a:r>
            <a:r>
              <a:rPr lang="en-US" sz="2400" dirty="0">
                <a:latin typeface="Rockwell" panose="02060603020205020403" pitchFamily="18" charset="0"/>
                <a:cs typeface="Arial"/>
              </a:rPr>
              <a:t>): </a:t>
            </a:r>
            <a:endParaRPr lang="en-US" sz="2400" i="1" dirty="0">
              <a:latin typeface="Rockwell" panose="02060603020205020403" pitchFamily="18" charset="0"/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 The supply voltage goes to zero at 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200" dirty="0">
                <a:latin typeface="Rockwell" panose="02060603020205020403" pitchFamily="18" charset="0"/>
              </a:rPr>
              <a:t>t=</a:t>
            </a:r>
            <a:r>
              <a:rPr lang="el-GR" sz="2200" dirty="0">
                <a:sym typeface="Symbol" panose="05050102010706020507" pitchFamily="18" charset="2"/>
              </a:rPr>
              <a:t></a:t>
            </a:r>
            <a:endParaRPr lang="en-US" sz="2200" dirty="0">
              <a:latin typeface="Rockwell" panose="02060603020205020403" pitchFamily="18" charset="0"/>
              <a:sym typeface="Symbol" panose="05050102010706020507" pitchFamily="18" charset="2"/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 The current from inductor is transferred across diode </a:t>
            </a:r>
            <a:r>
              <a:rPr lang="en-US" sz="2200" b="1" dirty="0">
                <a:latin typeface="Rockwell" panose="02060603020205020403" pitchFamily="18" charset="0"/>
              </a:rPr>
              <a:t>D</a:t>
            </a:r>
            <a:r>
              <a:rPr lang="en-US" sz="2200" baseline="-25000" dirty="0">
                <a:latin typeface="Rockwell" panose="02060603020205020403" pitchFamily="18" charset="0"/>
              </a:rPr>
              <a:t>m</a:t>
            </a:r>
            <a:r>
              <a:rPr lang="en-US" sz="2200" dirty="0">
                <a:latin typeface="Rockwell" panose="02060603020205020403" pitchFamily="18" charset="0"/>
              </a:rPr>
              <a:t>.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Output is zero.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MY" sz="2400" dirty="0">
              <a:latin typeface="Rockwell" panose="02060603020205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569" y="966199"/>
            <a:ext cx="5266123" cy="23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89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597586" y="1449086"/>
                <a:ext cx="5400600" cy="490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[1+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586" y="1449086"/>
                <a:ext cx="5400600" cy="490288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384157" y="899319"/>
            <a:ext cx="557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Derivation for average output voltage: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568" y="1359488"/>
            <a:ext cx="4207169" cy="3960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0415" y="5458068"/>
            <a:ext cx="5810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2-27: Input and Output Voltage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7545" y="5458068"/>
            <a:ext cx="417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Rockwell" panose="02060603020205020403" pitchFamily="18" charset="0"/>
              </a:rPr>
              <a:t>*same as output rectifier with resistive load</a:t>
            </a:r>
            <a:endParaRPr lang="en-MY" sz="2000" dirty="0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913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" panose="02060603020205020403" pitchFamily="18" charset="0"/>
              </a:rPr>
              <a:t>Full  Wave Controlled Rectifier with Resistive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4851" y="1843546"/>
            <a:ext cx="4696000" cy="349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68192" y="5307767"/>
            <a:ext cx="4157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2-28: Full Wave Controlled Centre-tap Rectifier with Resistive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928" y="6150114"/>
            <a:ext cx="476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2-29: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0" name="Picture 2" descr="Image result for full wave controlled rectifier output wave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910" y="1298665"/>
            <a:ext cx="3274092" cy="499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768930" y="2877670"/>
                <a:ext cx="5082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MY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930" y="2877670"/>
                <a:ext cx="50828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952" r="-2381" b="-1639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98711" y="4096460"/>
                <a:ext cx="5082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MY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711" y="4096460"/>
                <a:ext cx="508280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6024" r="-3614" b="-1639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6842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894844" cy="1609344"/>
          </a:xfrm>
        </p:spPr>
        <p:txBody>
          <a:bodyPr>
            <a:normAutofit/>
          </a:bodyPr>
          <a:lstStyle/>
          <a:p>
            <a:r>
              <a:rPr lang="en-US" sz="4400" dirty="0"/>
              <a:t>Classification of AC-DC Converters</a:t>
            </a:r>
            <a:br>
              <a:rPr lang="en-US" sz="4400" dirty="0"/>
            </a:br>
            <a:r>
              <a:rPr lang="en-US" sz="1800" dirty="0"/>
              <a:t> </a:t>
            </a:r>
            <a:br>
              <a:rPr lang="en-US" sz="4400" dirty="0"/>
            </a:br>
            <a:r>
              <a:rPr lang="en-US" sz="4400" dirty="0"/>
              <a:t>(Rectifiers)</a:t>
            </a:r>
            <a:endParaRPr lang="en-MY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180815"/>
            <a:ext cx="12192000" cy="2169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139" name="Group 138"/>
          <p:cNvGrpSpPr/>
          <p:nvPr/>
        </p:nvGrpSpPr>
        <p:grpSpPr>
          <a:xfrm>
            <a:off x="106498" y="1975073"/>
            <a:ext cx="11979004" cy="4515537"/>
            <a:chOff x="143147" y="2236331"/>
            <a:chExt cx="11979004" cy="4515537"/>
          </a:xfrm>
        </p:grpSpPr>
        <p:grpSp>
          <p:nvGrpSpPr>
            <p:cNvPr id="76" name="Group 75"/>
            <p:cNvGrpSpPr/>
            <p:nvPr/>
          </p:nvGrpSpPr>
          <p:grpSpPr>
            <a:xfrm>
              <a:off x="2151251" y="2236331"/>
              <a:ext cx="7934717" cy="1200003"/>
              <a:chOff x="2151251" y="2236331"/>
              <a:chExt cx="7934717" cy="1200003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359723" y="2236331"/>
                <a:ext cx="1472554" cy="369849"/>
              </a:xfrm>
              <a:prstGeom prst="roundRect">
                <a:avLst/>
              </a:prstGeom>
              <a:solidFill>
                <a:srgbClr val="CC66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Rectifiers</a:t>
                </a:r>
                <a:endParaRPr lang="en-MY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8613414" y="3066485"/>
                <a:ext cx="1472554" cy="36984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Three Phase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2151251" y="3066485"/>
                <a:ext cx="1472554" cy="36984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Single Phase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cxnSp>
            <p:nvCxnSpPr>
              <p:cNvPr id="37" name="Straight Arrow Connector 36"/>
              <p:cNvCxnSpPr>
                <a:endCxn id="15" idx="0"/>
              </p:cNvCxnSpPr>
              <p:nvPr/>
            </p:nvCxnSpPr>
            <p:spPr>
              <a:xfrm>
                <a:off x="2887528" y="2836333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9349691" y="2836333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887528" y="2836333"/>
                <a:ext cx="6462163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6096000" y="2606181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262075" y="3655308"/>
              <a:ext cx="5217828" cy="620394"/>
              <a:chOff x="278614" y="3605473"/>
              <a:chExt cx="5217828" cy="620394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151251" y="3856018"/>
                <a:ext cx="1472554" cy="369849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12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278614" y="3856017"/>
                <a:ext cx="1472554" cy="369849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Uncontrolled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023888" y="3856017"/>
                <a:ext cx="1472554" cy="369849"/>
              </a:xfrm>
              <a:prstGeom prst="round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12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014891" y="3625864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2887923" y="3625864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4760165" y="3605473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014891" y="3605473"/>
                <a:ext cx="3745274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6696177" y="3655308"/>
              <a:ext cx="5268515" cy="620396"/>
              <a:chOff x="6696177" y="3605473"/>
              <a:chExt cx="5268515" cy="62039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696177" y="3856020"/>
                <a:ext cx="1472554" cy="369849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8613414" y="3856019"/>
                <a:ext cx="1472554" cy="369849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0492138" y="3856016"/>
                <a:ext cx="1472554" cy="369849"/>
              </a:xfrm>
              <a:prstGeom prst="round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>
                <a:off x="9350086" y="3605473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7432454" y="3605473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11228415" y="3625864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7432454" y="3605473"/>
                <a:ext cx="3795961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Arrow Connector 60"/>
            <p:cNvCxnSpPr/>
            <p:nvPr/>
          </p:nvCxnSpPr>
          <p:spPr>
            <a:xfrm>
              <a:off x="9349691" y="3425156"/>
              <a:ext cx="0" cy="23015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/>
            <p:cNvGrpSpPr/>
            <p:nvPr/>
          </p:nvGrpSpPr>
          <p:grpSpPr>
            <a:xfrm>
              <a:off x="143147" y="4510245"/>
              <a:ext cx="3345191" cy="608891"/>
              <a:chOff x="278614" y="4406509"/>
              <a:chExt cx="3345191" cy="60889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278614" y="4645550"/>
                <a:ext cx="1472554" cy="369849"/>
              </a:xfrm>
              <a:prstGeom prst="roundRect">
                <a:avLst/>
              </a:prstGeom>
              <a:solidFill>
                <a:srgbClr val="FF7C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Half Wave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2151251" y="4645551"/>
                <a:ext cx="1472554" cy="369849"/>
              </a:xfrm>
              <a:prstGeom prst="roundRect">
                <a:avLst/>
              </a:prstGeom>
              <a:solidFill>
                <a:srgbClr val="FF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Full Wave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989886" y="4426900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2870989" y="4406509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989886" y="4415398"/>
                <a:ext cx="1897642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5825638" y="4507632"/>
              <a:ext cx="3345191" cy="611503"/>
              <a:chOff x="5825638" y="4415398"/>
              <a:chExt cx="3345191" cy="611503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5825638" y="4657052"/>
                <a:ext cx="1472554" cy="369849"/>
              </a:xfrm>
              <a:prstGeom prst="roundRect">
                <a:avLst/>
              </a:prstGeom>
              <a:solidFill>
                <a:srgbClr val="66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Half Wave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7698275" y="4657052"/>
                <a:ext cx="1472554" cy="369849"/>
              </a:xfrm>
              <a:prstGeom prst="round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Full Wave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>
                <a:off x="6517270" y="4415398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8409547" y="4426900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6517270" y="4415398"/>
                <a:ext cx="1892277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2887528" y="5154647"/>
              <a:ext cx="3592161" cy="600002"/>
              <a:chOff x="1168004" y="5204930"/>
              <a:chExt cx="3592161" cy="600002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1168004" y="5435083"/>
                <a:ext cx="1472554" cy="369849"/>
              </a:xfrm>
              <a:prstGeom prst="roundRect">
                <a:avLst/>
              </a:prstGeom>
              <a:solidFill>
                <a:srgbClr val="FF7C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Half Wave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3287611" y="5435083"/>
                <a:ext cx="1472554" cy="369849"/>
              </a:xfrm>
              <a:prstGeom prst="roundRect">
                <a:avLst/>
              </a:prstGeom>
              <a:solidFill>
                <a:srgbClr val="FF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Full Wave 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>
                <a:off x="1904281" y="5204930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3998883" y="5204930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904281" y="5204930"/>
                <a:ext cx="2094602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/>
            <p:cNvGrpSpPr/>
            <p:nvPr/>
          </p:nvGrpSpPr>
          <p:grpSpPr>
            <a:xfrm>
              <a:off x="8613414" y="5242124"/>
              <a:ext cx="3508737" cy="600695"/>
              <a:chOff x="8613414" y="5242124"/>
              <a:chExt cx="3508737" cy="600695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8613414" y="5472276"/>
                <a:ext cx="1472554" cy="369849"/>
              </a:xfrm>
              <a:prstGeom prst="roundRect">
                <a:avLst/>
              </a:prstGeom>
              <a:solidFill>
                <a:srgbClr val="66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Half Wave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0649597" y="5472970"/>
                <a:ext cx="1472554" cy="369849"/>
              </a:xfrm>
              <a:prstGeom prst="round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Full Wave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>
                <a:off x="11385874" y="5242124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9349691" y="5242124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9349691" y="5242124"/>
                <a:ext cx="2036183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Arrow Connector 76"/>
            <p:cNvCxnSpPr/>
            <p:nvPr/>
          </p:nvCxnSpPr>
          <p:spPr>
            <a:xfrm>
              <a:off x="2870989" y="3436334"/>
              <a:ext cx="0" cy="23015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1328553" y="4275701"/>
              <a:ext cx="0" cy="23015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7432454" y="4280710"/>
              <a:ext cx="0" cy="23015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4743625" y="4275700"/>
              <a:ext cx="0" cy="87005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1228415" y="4283648"/>
              <a:ext cx="0" cy="493975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0313276" y="4777623"/>
              <a:ext cx="915139" cy="455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10313276" y="4769676"/>
              <a:ext cx="0" cy="46735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/>
            <p:cNvSpPr/>
            <p:nvPr/>
          </p:nvSpPr>
          <p:spPr>
            <a:xfrm>
              <a:off x="8540110" y="3921498"/>
              <a:ext cx="16191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rPr>
                <a:t>Half Controlled</a:t>
              </a:r>
              <a:endParaRPr lang="en-MY" sz="1600" dirty="0">
                <a:solidFill>
                  <a:sysClr val="windowText" lastClr="000000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055728" y="3904121"/>
              <a:ext cx="16191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rPr>
                <a:t>Half Controlled</a:t>
              </a:r>
              <a:endParaRPr lang="en-MY" sz="1600" dirty="0">
                <a:solidFill>
                  <a:sysClr val="windowText" lastClr="000000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935712" y="3932144"/>
              <a:ext cx="161582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" dirty="0">
                  <a:solidFill>
                    <a:sysClr val="windowText" lastClr="000000"/>
                  </a:solidFill>
                  <a:latin typeface="Rockwell" panose="02060603020205020403" pitchFamily="18" charset="0"/>
                </a:rPr>
                <a:t>Fully Controlled</a:t>
              </a:r>
              <a:endParaRPr lang="en-MY" sz="1500" dirty="0">
                <a:solidFill>
                  <a:sysClr val="windowText" lastClr="000000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0420501" y="3919244"/>
              <a:ext cx="161582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" dirty="0">
                  <a:solidFill>
                    <a:sysClr val="windowText" lastClr="000000"/>
                  </a:solidFill>
                  <a:latin typeface="Rockwell" panose="02060603020205020403" pitchFamily="18" charset="0"/>
                </a:rPr>
                <a:t>Fully Controlled</a:t>
              </a:r>
              <a:endParaRPr lang="en-MY" sz="1500" dirty="0">
                <a:solidFill>
                  <a:sysClr val="windowText" lastClr="000000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731076" y="3914316"/>
              <a:ext cx="14027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rPr>
                <a:t>Uncontrolled</a:t>
              </a:r>
              <a:endParaRPr lang="en-MY" sz="1600" dirty="0">
                <a:solidFill>
                  <a:sysClr val="windowText" lastClr="000000"/>
                </a:solidFill>
                <a:latin typeface="Rockwell" panose="02060603020205020403" pitchFamily="18" charset="0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939441" y="6151866"/>
              <a:ext cx="3592161" cy="600002"/>
              <a:chOff x="1168004" y="5204930"/>
              <a:chExt cx="3592161" cy="600002"/>
            </a:xfrm>
          </p:grpSpPr>
          <p:sp>
            <p:nvSpPr>
              <p:cNvPr id="109" name="Rounded Rectangle 108"/>
              <p:cNvSpPr/>
              <p:nvPr/>
            </p:nvSpPr>
            <p:spPr>
              <a:xfrm>
                <a:off x="1168004" y="5435083"/>
                <a:ext cx="1472554" cy="369849"/>
              </a:xfrm>
              <a:prstGeom prst="roundRect">
                <a:avLst/>
              </a:prstGeom>
              <a:solidFill>
                <a:srgbClr val="66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Centre-tap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3287611" y="5435083"/>
                <a:ext cx="1472554" cy="369849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  <a:latin typeface="Rockwell" panose="02060603020205020403" pitchFamily="18" charset="0"/>
                  </a:rPr>
                  <a:t>Bridge</a:t>
                </a:r>
                <a:endParaRPr lang="en-MY" sz="1600" dirty="0">
                  <a:solidFill>
                    <a:sysClr val="windowText" lastClr="000000"/>
                  </a:solidFill>
                  <a:latin typeface="Rockwell" panose="02060603020205020403" pitchFamily="18" charset="0"/>
                </a:endParaRPr>
              </a:p>
            </p:txBody>
          </p:sp>
          <p:cxnSp>
            <p:nvCxnSpPr>
              <p:cNvPr id="111" name="Straight Arrow Connector 110"/>
              <p:cNvCxnSpPr/>
              <p:nvPr/>
            </p:nvCxnSpPr>
            <p:spPr>
              <a:xfrm>
                <a:off x="1904281" y="5204930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/>
              <p:nvPr/>
            </p:nvCxnSpPr>
            <p:spPr>
              <a:xfrm>
                <a:off x="3998883" y="5204930"/>
                <a:ext cx="0" cy="230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1904281" y="5204930"/>
                <a:ext cx="2094602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4" name="Straight Connector 123"/>
            <p:cNvCxnSpPr/>
            <p:nvPr/>
          </p:nvCxnSpPr>
          <p:spPr>
            <a:xfrm flipV="1">
              <a:off x="2735522" y="5917397"/>
              <a:ext cx="3007890" cy="38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5727034" y="5763037"/>
              <a:ext cx="0" cy="15817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>
              <a:stCxn id="23" idx="2"/>
            </p:cNvCxnSpPr>
            <p:nvPr/>
          </p:nvCxnSpPr>
          <p:spPr>
            <a:xfrm>
              <a:off x="2752061" y="5119136"/>
              <a:ext cx="0" cy="102384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850879" y="6457890"/>
            <a:ext cx="79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Figure 2-1: Classification of AC to DC Converters (Rectifiers)</a:t>
            </a:r>
            <a:endParaRPr lang="en-MY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4758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1608959" y="2534115"/>
            <a:ext cx="95192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en-US" sz="2400" b="1" dirty="0">
                <a:latin typeface="Rockwell" panose="02060603020205020403" pitchFamily="18" charset="0"/>
              </a:rPr>
              <a:t>Circuit operation: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400" b="1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During positive half cycle, for interval (0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400" dirty="0">
                <a:latin typeface="Rockwell" panose="02060603020205020403" pitchFamily="18" charset="0"/>
              </a:rPr>
              <a:t>t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</a:t>
            </a:r>
            <a:r>
              <a:rPr lang="el-GR" sz="2400" dirty="0"/>
              <a:t>π</a:t>
            </a:r>
            <a:r>
              <a:rPr lang="en-US" sz="2400" dirty="0">
                <a:latin typeface="Rockwell" panose="02060603020205020403" pitchFamily="18" charset="0"/>
                <a:cs typeface="Arial"/>
              </a:rPr>
              <a:t>):</a:t>
            </a:r>
            <a:endParaRPr lang="en-US" sz="2400" dirty="0">
              <a:latin typeface="Rockwell" panose="02060603020205020403" pitchFamily="18" charset="0"/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200" b="1" dirty="0">
                <a:latin typeface="Rockwell" panose="02060603020205020403" pitchFamily="18" charset="0"/>
              </a:rPr>
              <a:t>SCR</a:t>
            </a:r>
            <a:r>
              <a:rPr lang="en-US" sz="2200" baseline="-25000" dirty="0">
                <a:latin typeface="Rockwell" panose="02060603020205020403" pitchFamily="18" charset="0"/>
              </a:rPr>
              <a:t>1</a:t>
            </a:r>
            <a:r>
              <a:rPr lang="en-US" sz="2200" dirty="0">
                <a:latin typeface="Rockwell" panose="02060603020205020403" pitchFamily="18" charset="0"/>
              </a:rPr>
              <a:t> is  forward biased.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 When </a:t>
            </a:r>
            <a:r>
              <a:rPr lang="en-US" sz="2200" b="1" dirty="0">
                <a:latin typeface="Rockwell" panose="02060603020205020403" pitchFamily="18" charset="0"/>
              </a:rPr>
              <a:t>SCR</a:t>
            </a:r>
            <a:r>
              <a:rPr lang="en-US" sz="2200" baseline="-25000" dirty="0">
                <a:latin typeface="Rockwell" panose="02060603020205020403" pitchFamily="18" charset="0"/>
              </a:rPr>
              <a:t>1</a:t>
            </a:r>
            <a:r>
              <a:rPr lang="en-US" sz="2200" dirty="0">
                <a:latin typeface="Rockwell" panose="02060603020205020403" pitchFamily="18" charset="0"/>
              </a:rPr>
              <a:t> is fired at 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200" dirty="0">
                <a:latin typeface="Rockwell" panose="02060603020205020403" pitchFamily="18" charset="0"/>
              </a:rPr>
              <a:t>t=</a:t>
            </a:r>
            <a:r>
              <a:rPr lang="el-GR" sz="2200" dirty="0">
                <a:cs typeface="Arial"/>
              </a:rPr>
              <a:t>α</a:t>
            </a:r>
            <a:r>
              <a:rPr lang="en-US" sz="2200" dirty="0">
                <a:latin typeface="Rockwell" panose="02060603020205020403" pitchFamily="18" charset="0"/>
                <a:cs typeface="Arial"/>
              </a:rPr>
              <a:t>,</a:t>
            </a:r>
            <a:r>
              <a:rPr lang="en-US" sz="2200" dirty="0">
                <a:latin typeface="Rockwell" panose="02060603020205020403" pitchFamily="18" charset="0"/>
              </a:rPr>
              <a:t> it conducts and the input voltage appears across the   load (at </a:t>
            </a:r>
            <a:r>
              <a:rPr lang="el-GR" sz="2200" dirty="0">
                <a:cs typeface="Arial"/>
              </a:rPr>
              <a:t>α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200" dirty="0">
                <a:latin typeface="Rockwell" panose="02060603020205020403" pitchFamily="18" charset="0"/>
              </a:rPr>
              <a:t>t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</a:t>
            </a:r>
            <a:r>
              <a:rPr lang="el-GR" sz="2200" dirty="0"/>
              <a:t>π</a:t>
            </a:r>
            <a:r>
              <a:rPr lang="en-US" sz="2200" dirty="0">
                <a:latin typeface="Rockwell" panose="02060603020205020403" pitchFamily="18" charset="0"/>
              </a:rPr>
              <a:t>). 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endParaRPr lang="en-US" sz="24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During the negative half cycle, for interval (</a:t>
            </a:r>
            <a:r>
              <a:rPr lang="el-GR" sz="2400" dirty="0">
                <a:cs typeface="Arial"/>
              </a:rPr>
              <a:t>π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 </a:t>
            </a:r>
            <a:r>
              <a:rPr lang="en-US" sz="2400" dirty="0">
                <a:latin typeface="Rockwell" panose="02060603020205020403" pitchFamily="18" charset="0"/>
              </a:rPr>
              <a:t>t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2</a:t>
            </a:r>
            <a:r>
              <a:rPr lang="el-GR" sz="2400" dirty="0"/>
              <a:t>π</a:t>
            </a:r>
            <a:r>
              <a:rPr lang="en-US" sz="2400" dirty="0">
                <a:latin typeface="Rockwell" panose="02060603020205020403" pitchFamily="18" charset="0"/>
              </a:rPr>
              <a:t>):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200" b="1" dirty="0">
                <a:latin typeface="Rockwell" panose="02060603020205020403" pitchFamily="18" charset="0"/>
              </a:rPr>
              <a:t>SCR</a:t>
            </a:r>
            <a:r>
              <a:rPr lang="en-US" sz="2200" baseline="-25000" dirty="0">
                <a:latin typeface="Rockwell" panose="02060603020205020403" pitchFamily="18" charset="0"/>
              </a:rPr>
              <a:t>2</a:t>
            </a:r>
            <a:r>
              <a:rPr lang="en-US" sz="2200" dirty="0">
                <a:latin typeface="Rockwell" panose="02060603020205020403" pitchFamily="18" charset="0"/>
              </a:rPr>
              <a:t> is  forward biased.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 When </a:t>
            </a:r>
            <a:r>
              <a:rPr lang="en-US" sz="2200" b="1" dirty="0">
                <a:latin typeface="Rockwell" panose="02060603020205020403" pitchFamily="18" charset="0"/>
              </a:rPr>
              <a:t>SCR</a:t>
            </a:r>
            <a:r>
              <a:rPr lang="en-US" sz="2200" b="1" baseline="-25000" dirty="0">
                <a:latin typeface="Rockwell" panose="02060603020205020403" pitchFamily="18" charset="0"/>
              </a:rPr>
              <a:t>2</a:t>
            </a:r>
            <a:r>
              <a:rPr lang="en-US" sz="2200" dirty="0">
                <a:latin typeface="Rockwell" panose="02060603020205020403" pitchFamily="18" charset="0"/>
              </a:rPr>
              <a:t> is fired at 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200" dirty="0">
                <a:latin typeface="Rockwell" panose="02060603020205020403" pitchFamily="18" charset="0"/>
              </a:rPr>
              <a:t>t=</a:t>
            </a:r>
            <a:r>
              <a:rPr lang="el-GR" sz="2200" dirty="0">
                <a:cs typeface="Arial"/>
              </a:rPr>
              <a:t>π</a:t>
            </a:r>
            <a:r>
              <a:rPr lang="en-US" sz="2200" dirty="0">
                <a:latin typeface="Rockwell" panose="02060603020205020403" pitchFamily="18" charset="0"/>
                <a:cs typeface="Arial"/>
              </a:rPr>
              <a:t>+</a:t>
            </a:r>
            <a:r>
              <a:rPr lang="el-GR" sz="2200" dirty="0">
                <a:cs typeface="Arial"/>
              </a:rPr>
              <a:t>α</a:t>
            </a:r>
            <a:r>
              <a:rPr lang="en-US" sz="2200" dirty="0">
                <a:latin typeface="Rockwell" panose="02060603020205020403" pitchFamily="18" charset="0"/>
                <a:cs typeface="Arial"/>
              </a:rPr>
              <a:t> and it conduct until 2</a:t>
            </a:r>
            <a:r>
              <a:rPr lang="el-GR" sz="2200" dirty="0">
                <a:cs typeface="Arial"/>
              </a:rPr>
              <a:t>π</a:t>
            </a:r>
            <a:r>
              <a:rPr lang="en-US" sz="2200" dirty="0">
                <a:latin typeface="Rockwell" panose="02060603020205020403" pitchFamily="18" charset="0"/>
                <a:cs typeface="Arial"/>
              </a:rPr>
              <a:t>.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 The input voltage appears across the load(at </a:t>
            </a:r>
            <a:r>
              <a:rPr lang="el-GR" sz="2200" dirty="0"/>
              <a:t>π</a:t>
            </a:r>
            <a:r>
              <a:rPr lang="en-US" sz="2200" dirty="0">
                <a:latin typeface="Rockwell" panose="02060603020205020403" pitchFamily="18" charset="0"/>
              </a:rPr>
              <a:t>+</a:t>
            </a:r>
            <a:r>
              <a:rPr lang="el-GR" sz="2200" dirty="0">
                <a:cs typeface="Arial"/>
              </a:rPr>
              <a:t>α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200" dirty="0">
                <a:latin typeface="Rockwell" panose="02060603020205020403" pitchFamily="18" charset="0"/>
              </a:rPr>
              <a:t>t</a:t>
            </a:r>
            <a:r>
              <a:rPr lang="en-US" sz="2200" dirty="0">
                <a:latin typeface="Rockwell" panose="02060603020205020403" pitchFamily="18" charset="0"/>
                <a:sym typeface="Symbol" panose="05050102010706020507" pitchFamily="18" charset="2"/>
              </a:rPr>
              <a:t>2</a:t>
            </a:r>
            <a:r>
              <a:rPr lang="el-GR" sz="2200" dirty="0"/>
              <a:t>π</a:t>
            </a:r>
            <a:r>
              <a:rPr lang="en-US" sz="2200" dirty="0">
                <a:latin typeface="Rockwell" panose="02060603020205020403" pitchFamily="18" charset="0"/>
              </a:rPr>
              <a:t>).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MY" sz="2400" dirty="0">
              <a:latin typeface="Rockwell" panose="02060603020205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936" y="518938"/>
            <a:ext cx="4740168" cy="247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45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40" y="2141241"/>
            <a:ext cx="5010294" cy="2575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40851" y="2141241"/>
                <a:ext cx="5400600" cy="4902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[1+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851" y="2141241"/>
                <a:ext cx="5400600" cy="490256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089214" y="5046376"/>
            <a:ext cx="5810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2-30: Input and Output Voltage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4932" y="1518681"/>
            <a:ext cx="557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Derivation for average output voltage:</a:t>
            </a:r>
          </a:p>
        </p:txBody>
      </p:sp>
    </p:spTree>
    <p:extLst>
      <p:ext uri="{BB962C8B-B14F-4D97-AF65-F5344CB8AC3E}">
        <p14:creationId xmlns:p14="http://schemas.microsoft.com/office/powerpoint/2010/main" val="313844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069848" y="961842"/>
            <a:ext cx="478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Output Voltage and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38027" y="5603740"/>
                <a:ext cx="2495227" cy="79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Where,</a:t>
                </a:r>
              </a:p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s-MY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ms-MY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ms-MY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MY" sz="22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027" y="5603740"/>
                <a:ext cx="2495227" cy="794769"/>
              </a:xfrm>
              <a:prstGeom prst="rect">
                <a:avLst/>
              </a:prstGeom>
              <a:blipFill rotWithShape="0">
                <a:blip r:embed="rId2"/>
                <a:stretch>
                  <a:fillRect l="-3171" t="-5344" b="-3817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4645318"/>
                  </p:ext>
                </p:extLst>
              </p:nvPr>
            </p:nvGraphicFramePr>
            <p:xfrm>
              <a:off x="1219199" y="1747649"/>
              <a:ext cx="9094077" cy="365721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39982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231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106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200" baseline="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err="1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ms-MY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[1+</m:t>
                                </m:r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ms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ad>
                                  <m:radPr>
                                    <m:degHide m:val="on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den>
                                    </m:f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func>
                                          <m:func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(2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func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ms-MY" sz="2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𝑑𝑐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  <m:r>
                                              <a:rPr lang="en-US" sz="2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𝑟𝑚𝑠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4645318"/>
                  </p:ext>
                </p:extLst>
              </p:nvPr>
            </p:nvGraphicFramePr>
            <p:xfrm>
              <a:off x="1219199" y="1747649"/>
              <a:ext cx="9094077" cy="365721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399826"/>
                    <a:gridCol w="2423186"/>
                    <a:gridCol w="4271065"/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200" baseline="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err="1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91997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9246" t="-47853" r="-176633" b="-2257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3124" t="-47853" r="-285" b="-225767"/>
                          </a:stretch>
                        </a:blipFill>
                      </a:tcPr>
                    </a:tc>
                  </a:tr>
                  <a:tr h="716979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9246" t="-204237" r="-176633" b="-2118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3124" t="-204237" r="-285" b="-211864"/>
                          </a:stretch>
                        </a:blipFill>
                      </a:tcPr>
                    </a:tc>
                  </a:tr>
                  <a:tr h="1511110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9246" t="-144758" r="-176633" b="-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3124" t="-144758" r="-285" b="-80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90224" y="5601378"/>
                <a:ext cx="4923052" cy="114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Power factor, pf: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𝑝𝑓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224" y="5601378"/>
                <a:ext cx="4923052" cy="1147878"/>
              </a:xfrm>
              <a:prstGeom prst="rect">
                <a:avLst/>
              </a:prstGeom>
              <a:blipFill rotWithShape="0">
                <a:blip r:embed="rId4"/>
                <a:stretch>
                  <a:fillRect l="-1609" t="-372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478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" panose="02060603020205020403" pitchFamily="18" charset="0"/>
              </a:rPr>
              <a:t>Full  Wave Controlled Centre-Tap Rectifier with Highly Inductive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4095" y="5630497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2-31: Full Wave Controlled Centre-tap Rectifier with Inductive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928" y="6150114"/>
            <a:ext cx="476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2-32: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4095" y="1661950"/>
            <a:ext cx="5181600" cy="397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787" y="1349349"/>
            <a:ext cx="4350694" cy="480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39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90918" y="991892"/>
                <a:ext cx="10076330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Rockwell" panose="02060603020205020403" pitchFamily="18" charset="0"/>
                  </a:rPr>
                  <a:t>Highly inductive load, L&gt;&gt;R:</a:t>
                </a:r>
              </a:p>
              <a:p>
                <a:endParaRPr lang="en-US" sz="2400" dirty="0">
                  <a:latin typeface="Rockwell" panose="02060603020205020403" pitchFamily="18" charset="0"/>
                </a:endParaRPr>
              </a:p>
              <a:p>
                <a:pPr marL="342900" indent="-342900">
                  <a:buClr>
                    <a:schemeClr val="accent5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MY" sz="2400" dirty="0">
                    <a:latin typeface="Rockwell" panose="02060603020205020403" pitchFamily="18" charset="0"/>
                  </a:rPr>
                  <a:t>The high-load inductance generates a perfectly filtered current and the rectifier behaves like a current source.</a:t>
                </a:r>
              </a:p>
              <a:p>
                <a:pPr marL="342900" indent="-342900">
                  <a:buClr>
                    <a:schemeClr val="accent5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endParaRPr lang="en-US" sz="2400" dirty="0">
                  <a:latin typeface="Rockwell" panose="02060603020205020403" pitchFamily="18" charset="0"/>
                </a:endParaRPr>
              </a:p>
              <a:p>
                <a:pPr marL="342900" indent="-342900">
                  <a:buClr>
                    <a:schemeClr val="accent5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400" dirty="0">
                    <a:latin typeface="Rockwell" panose="02060603020205020403" pitchFamily="18" charset="0"/>
                  </a:rPr>
                  <a:t>Referring to Figure 2-31,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𝑆𝐶𝑅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 can be fired into the on-state at any time after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 goes positive.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𝑆𝐶𝑅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 is turned-on, current builds up in the inductive load, maintaining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𝑆𝐶𝑅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 in the on-state up to the period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goes negative. Once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goes negative,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 becomes positive, and the firing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𝑆𝐶𝑅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immediately turns on </a:t>
                </a:r>
                <a:r>
                  <a:rPr lang="en-US" sz="2400" dirty="0" err="1">
                    <a:latin typeface="Rockwell" panose="02060603020205020403" pitchFamily="18" charset="0"/>
                  </a:rPr>
                  <a:t>thyristor</a:t>
                </a:r>
                <a:r>
                  <a:rPr lang="en-US" sz="2400" dirty="0">
                    <a:latin typeface="Rockwell" panose="02060603020205020403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𝑆𝐶𝑅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 which takes up the load current, placing reverse voltage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𝑆𝐶𝑅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, its current being commutated (transferred)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𝑆𝐶𝑅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.</a:t>
                </a:r>
              </a:p>
              <a:p>
                <a:pPr marL="342900" indent="-342900">
                  <a:buClr>
                    <a:schemeClr val="accent5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endParaRPr lang="en-US" sz="2400" dirty="0">
                  <a:latin typeface="Rockwell" panose="02060603020205020403" pitchFamily="18" charset="0"/>
                </a:endParaRPr>
              </a:p>
              <a:p>
                <a:pPr marL="342900" indent="-342900">
                  <a:buClr>
                    <a:schemeClr val="accent5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400" dirty="0">
                    <a:latin typeface="Rockwell" panose="02060603020205020403" pitchFamily="18" charset="0"/>
                  </a:rPr>
                  <a:t>The load current can be continuous or discontinuous depending on the inductance value.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918" y="991892"/>
                <a:ext cx="10076330" cy="5632311"/>
              </a:xfrm>
              <a:prstGeom prst="rect">
                <a:avLst/>
              </a:prstGeom>
              <a:blipFill rotWithShape="0">
                <a:blip r:embed="rId2"/>
                <a:stretch>
                  <a:fillRect l="-968" t="-974" r="-1573" b="-1407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8636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1292145" y="2864381"/>
            <a:ext cx="95192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en-US" sz="2400" b="1" dirty="0">
                <a:latin typeface="Rockwell" panose="02060603020205020403" pitchFamily="18" charset="0"/>
              </a:rPr>
              <a:t>Circuit operation: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400" b="1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During positive half cycle, for interval (0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400" dirty="0">
                <a:latin typeface="Rockwell" panose="02060603020205020403" pitchFamily="18" charset="0"/>
              </a:rPr>
              <a:t>t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</a:t>
            </a:r>
            <a:r>
              <a:rPr lang="el-GR" sz="2400" dirty="0"/>
              <a:t>π</a:t>
            </a:r>
            <a:r>
              <a:rPr lang="en-US" sz="2400" dirty="0">
                <a:latin typeface="Rockwell" panose="02060603020205020403" pitchFamily="18" charset="0"/>
                <a:cs typeface="Arial"/>
              </a:rPr>
              <a:t>):</a:t>
            </a:r>
            <a:endParaRPr lang="en-US" sz="2400" dirty="0">
              <a:latin typeface="Rockwell" panose="02060603020205020403" pitchFamily="18" charset="0"/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latin typeface="Rockwell" panose="02060603020205020403" pitchFamily="18" charset="0"/>
              </a:rPr>
              <a:t>SCR</a:t>
            </a:r>
            <a:r>
              <a:rPr lang="en-US" sz="2400" baseline="-25000" dirty="0">
                <a:latin typeface="Rockwell" panose="02060603020205020403" pitchFamily="18" charset="0"/>
              </a:rPr>
              <a:t>1</a:t>
            </a:r>
            <a:r>
              <a:rPr lang="en-US" sz="2400" dirty="0">
                <a:latin typeface="Rockwell" panose="02060603020205020403" pitchFamily="18" charset="0"/>
              </a:rPr>
              <a:t> is  forward biased and conduct when 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latin typeface="Rockwell" panose="02060603020205020403" pitchFamily="18" charset="0"/>
              </a:rPr>
              <a:t>t=</a:t>
            </a:r>
            <a:r>
              <a:rPr lang="el-GR" sz="2400" dirty="0">
                <a:cs typeface="Arial"/>
              </a:rPr>
              <a:t>α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Due to inductive load, </a:t>
            </a:r>
            <a:r>
              <a:rPr lang="en-US" sz="2400" b="1" dirty="0">
                <a:latin typeface="Rockwell" panose="02060603020205020403" pitchFamily="18" charset="0"/>
              </a:rPr>
              <a:t>SCR</a:t>
            </a:r>
            <a:r>
              <a:rPr lang="en-US" sz="2400" baseline="-25000" dirty="0">
                <a:latin typeface="Rockwell" panose="02060603020205020403" pitchFamily="18" charset="0"/>
              </a:rPr>
              <a:t>1 </a:t>
            </a:r>
            <a:r>
              <a:rPr lang="en-US" sz="2400" dirty="0">
                <a:latin typeface="Rockwell" panose="02060603020205020403" pitchFamily="18" charset="0"/>
              </a:rPr>
              <a:t>continue to conduct beyond 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latin typeface="Rockwell" panose="02060603020205020403" pitchFamily="18" charset="0"/>
              </a:rPr>
              <a:t>t=</a:t>
            </a:r>
            <a:r>
              <a:rPr lang="el-GR" sz="2400" dirty="0">
                <a:cs typeface="Arial"/>
                <a:sym typeface="Symbol" panose="05050102010706020507" pitchFamily="18" charset="2"/>
              </a:rPr>
              <a:t>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endParaRPr lang="en-US" sz="24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During the negative half cycle, for interval (</a:t>
            </a:r>
            <a:r>
              <a:rPr lang="el-GR" sz="2400" dirty="0">
                <a:cs typeface="Arial"/>
              </a:rPr>
              <a:t>π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 </a:t>
            </a:r>
            <a:r>
              <a:rPr lang="en-US" sz="2400" dirty="0">
                <a:latin typeface="Rockwell" panose="02060603020205020403" pitchFamily="18" charset="0"/>
              </a:rPr>
              <a:t>t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2</a:t>
            </a:r>
            <a:r>
              <a:rPr lang="el-GR" sz="2400" dirty="0"/>
              <a:t>π</a:t>
            </a:r>
            <a:r>
              <a:rPr lang="en-US" sz="2400" dirty="0">
                <a:latin typeface="Rockwell" panose="02060603020205020403" pitchFamily="18" charset="0"/>
              </a:rPr>
              <a:t>):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b="1" dirty="0">
                <a:latin typeface="Rockwell" panose="02060603020205020403" pitchFamily="18" charset="0"/>
              </a:rPr>
              <a:t>SCR</a:t>
            </a:r>
            <a:r>
              <a:rPr lang="en-US" sz="2400" baseline="-25000" dirty="0">
                <a:latin typeface="Rockwell" panose="02060603020205020403" pitchFamily="18" charset="0"/>
              </a:rPr>
              <a:t>2</a:t>
            </a:r>
            <a:r>
              <a:rPr lang="en-US" sz="2400" dirty="0">
                <a:latin typeface="Rockwell" panose="02060603020205020403" pitchFamily="18" charset="0"/>
              </a:rPr>
              <a:t> is  forward biased and conducts at 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latin typeface="Rockwell" panose="02060603020205020403" pitchFamily="18" charset="0"/>
              </a:rPr>
              <a:t>t=</a:t>
            </a:r>
            <a:r>
              <a:rPr lang="el-GR" sz="2400" dirty="0">
                <a:cs typeface="Arial"/>
              </a:rPr>
              <a:t>π</a:t>
            </a:r>
            <a:r>
              <a:rPr lang="en-US" sz="2400" dirty="0">
                <a:latin typeface="Rockwell" panose="02060603020205020403" pitchFamily="18" charset="0"/>
                <a:cs typeface="Arial"/>
              </a:rPr>
              <a:t>+</a:t>
            </a:r>
            <a:r>
              <a:rPr lang="el-GR" sz="2400" dirty="0">
                <a:cs typeface="Arial"/>
              </a:rPr>
              <a:t>α</a:t>
            </a:r>
            <a:r>
              <a:rPr lang="en-US" sz="2400" dirty="0">
                <a:latin typeface="Rockwell" panose="02060603020205020403" pitchFamily="18" charset="0"/>
                <a:cs typeface="Arial"/>
              </a:rPr>
              <a:t>.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b="1" dirty="0">
                <a:latin typeface="Rockwell" panose="02060603020205020403" pitchFamily="18" charset="0"/>
              </a:rPr>
              <a:t>SCR</a:t>
            </a:r>
            <a:r>
              <a:rPr lang="en-US" sz="2400" baseline="-25000" dirty="0">
                <a:latin typeface="Rockwell" panose="02060603020205020403" pitchFamily="18" charset="0"/>
              </a:rPr>
              <a:t>1 </a:t>
            </a:r>
            <a:r>
              <a:rPr lang="en-US" sz="2400" dirty="0">
                <a:latin typeface="Rockwell" panose="02060603020205020403" pitchFamily="18" charset="0"/>
              </a:rPr>
              <a:t>continue to conduct beyond </a:t>
            </a:r>
            <a:r>
              <a:rPr lang="en-US" sz="24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latin typeface="Rockwell" panose="02060603020205020403" pitchFamily="18" charset="0"/>
              </a:rPr>
              <a:t>t=2</a:t>
            </a:r>
            <a:r>
              <a:rPr lang="el-GR" sz="2400" dirty="0">
                <a:cs typeface="Arial"/>
                <a:sym typeface="Symbol" panose="05050102010706020507" pitchFamily="18" charset="2"/>
              </a:rPr>
              <a:t>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MY" sz="2400" dirty="0">
              <a:latin typeface="Rockwell" panose="02060603020205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31" y="548856"/>
            <a:ext cx="4434103" cy="2843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25781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463" y="1669987"/>
            <a:ext cx="4943152" cy="3963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207338" y="1072339"/>
                <a:ext cx="4820070" cy="593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[−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ms-MY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r>
                  <a:rPr lang="ms-MY" sz="2400" dirty="0">
                    <a:latin typeface="Rockwell" panose="02060603020205020403" pitchFamily="18" charset="0"/>
                  </a:rPr>
                  <a:t>@</a:t>
                </a:r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338" y="1072339"/>
                <a:ext cx="4820070" cy="5939126"/>
              </a:xfrm>
              <a:prstGeom prst="rect">
                <a:avLst/>
              </a:prstGeom>
              <a:blipFill>
                <a:blip r:embed="rId3"/>
                <a:stretch>
                  <a:fillRect l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564820" y="610674"/>
            <a:ext cx="5942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Derivation of average output voltage: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457" y="5633985"/>
            <a:ext cx="5810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2-33: Input and Output Voltage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59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069848" y="961842"/>
            <a:ext cx="478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Output Voltage and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38027" y="5603740"/>
                <a:ext cx="2495227" cy="79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Where,</a:t>
                </a:r>
              </a:p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s-MY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ms-MY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ms-MY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MY" sz="22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027" y="5603740"/>
                <a:ext cx="2495227" cy="794769"/>
              </a:xfrm>
              <a:prstGeom prst="rect">
                <a:avLst/>
              </a:prstGeom>
              <a:blipFill rotWithShape="0">
                <a:blip r:embed="rId2"/>
                <a:stretch>
                  <a:fillRect l="-3171" t="-5344" b="-3817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3247722"/>
                  </p:ext>
                </p:extLst>
              </p:nvPr>
            </p:nvGraphicFramePr>
            <p:xfrm>
              <a:off x="1219199" y="1747649"/>
              <a:ext cx="9094077" cy="352722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39982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231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106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200" baseline="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err="1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ms-MY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ms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0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ms-MY" sz="20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ms-MY" sz="2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den>
                                </m:f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p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𝑑𝑐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  <m:r>
                                              <a:rPr lang="en-US" sz="2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𝑟𝑚𝑠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3247722"/>
                  </p:ext>
                </p:extLst>
              </p:nvPr>
            </p:nvGraphicFramePr>
            <p:xfrm>
              <a:off x="1219199" y="1747649"/>
              <a:ext cx="9094077" cy="352722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399826"/>
                    <a:gridCol w="2423186"/>
                    <a:gridCol w="4271065"/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200" baseline="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err="1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719074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9246" t="-66102" r="-176633" b="-3322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3124" t="-66102" r="-285" b="-332203"/>
                          </a:stretch>
                        </a:blipFill>
                      </a:tcPr>
                    </a:tc>
                  </a:tr>
                  <a:tr h="859917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9246" t="-138028" r="-176633" b="-176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3124" t="-138028" r="-285" b="-176056"/>
                          </a:stretch>
                        </a:blipFill>
                      </a:tcPr>
                    </a:tc>
                  </a:tr>
                  <a:tr h="1511110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9246" t="-136290" r="-176633" b="-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3124" t="-136290" r="-285" b="-80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90224" y="5601378"/>
                <a:ext cx="4923052" cy="114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Power factor, pf: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𝑝𝑓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224" y="5601378"/>
                <a:ext cx="4923052" cy="1147878"/>
              </a:xfrm>
              <a:prstGeom prst="rect">
                <a:avLst/>
              </a:prstGeom>
              <a:blipFill rotWithShape="0">
                <a:blip r:embed="rId4"/>
                <a:stretch>
                  <a:fillRect l="-1609" t="-372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77003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" panose="02060603020205020403" pitchFamily="18" charset="0"/>
              </a:rPr>
              <a:t>Full  Wave Controlled Centre-Tap Rectifier with Free-Wheeling Diode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0188" y="5307767"/>
            <a:ext cx="4157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2-34: Full Wave Controlled Centre-tap Rectifier with Free Wheeling Diode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6924" y="6150114"/>
            <a:ext cx="476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2-35: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0394" y="1604213"/>
            <a:ext cx="4705168" cy="378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311" y="1462671"/>
            <a:ext cx="4873513" cy="45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679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2141241"/>
            <a:ext cx="5010294" cy="2575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37797" y="1557060"/>
                <a:ext cx="4269340" cy="4902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[1+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</a:endParaRPr>
              </a:p>
              <a:p>
                <a:endParaRPr lang="ms-MY" sz="2400" dirty="0">
                  <a:solidFill>
                    <a:schemeClr val="tx1"/>
                  </a:solidFill>
                </a:endParaRPr>
              </a:p>
              <a:p>
                <a:endParaRPr lang="ms-MY" sz="2400" dirty="0">
                  <a:solidFill>
                    <a:schemeClr val="tx1"/>
                  </a:solidFill>
                </a:endParaRPr>
              </a:p>
              <a:p>
                <a:endParaRPr lang="ms-MY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97" y="1557060"/>
                <a:ext cx="4269340" cy="490256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953893" y="4879799"/>
            <a:ext cx="5242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0"/>
              </a:rPr>
              <a:t>Figure 2-36: Input and Output Voltage Waveform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0429" y="969150"/>
            <a:ext cx="5942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Derivation of average output voltage: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0028" y="5568427"/>
            <a:ext cx="417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Rockwell" panose="02060603020205020403" pitchFamily="18" charset="0"/>
              </a:rPr>
              <a:t>*same as output rectifier with resistive load</a:t>
            </a:r>
            <a:endParaRPr lang="en-MY" sz="2000" dirty="0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164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pic>
        <p:nvPicPr>
          <p:cNvPr id="5" name="Picture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13390"/>
          <a:stretch>
            <a:fillRect/>
          </a:stretch>
        </p:blipFill>
        <p:spPr>
          <a:xfrm>
            <a:off x="4884620" y="2289625"/>
            <a:ext cx="2152663" cy="2203513"/>
          </a:xfrm>
          <a:prstGeom prst="rect">
            <a:avLst/>
          </a:prstGeom>
        </p:spPr>
      </p:pic>
      <p:pic>
        <p:nvPicPr>
          <p:cNvPr id="6" name="Picture Placeholder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r="2098"/>
          <a:stretch>
            <a:fillRect/>
          </a:stretch>
        </p:blipFill>
        <p:spPr>
          <a:xfrm>
            <a:off x="266849" y="2268424"/>
            <a:ext cx="2119968" cy="2170046"/>
          </a:xfrm>
          <a:prstGeom prst="rect">
            <a:avLst/>
          </a:prstGeom>
        </p:spPr>
      </p:pic>
      <p:pic>
        <p:nvPicPr>
          <p:cNvPr id="7" name="Picture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r="1145"/>
          <a:stretch>
            <a:fillRect/>
          </a:stretch>
        </p:blipFill>
        <p:spPr>
          <a:xfrm>
            <a:off x="7397987" y="2799081"/>
            <a:ext cx="2171361" cy="2222653"/>
          </a:xfrm>
          <a:prstGeom prst="rect">
            <a:avLst/>
          </a:prstGeom>
        </p:spPr>
      </p:pic>
      <p:pic>
        <p:nvPicPr>
          <p:cNvPr id="8" name="Picture Placeholder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 b="11076"/>
          <a:stretch>
            <a:fillRect/>
          </a:stretch>
        </p:blipFill>
        <p:spPr>
          <a:xfrm>
            <a:off x="10013794" y="2451479"/>
            <a:ext cx="2054876" cy="21034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773" y="4538796"/>
            <a:ext cx="1922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Rockwell" panose="02060603020205020403" pitchFamily="18" charset="0"/>
                <a:cs typeface="Arial" pitchFamily="34" charset="0"/>
              </a:rPr>
              <a:t>DC Motor Drives</a:t>
            </a:r>
            <a:endParaRPr lang="ko-KR" altLang="en-US" sz="2000" dirty="0">
              <a:latin typeface="Rockwell" panose="020606030202050204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0705" y="2126196"/>
            <a:ext cx="192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Rockwell" panose="02060603020205020403" pitchFamily="18" charset="0"/>
                <a:cs typeface="Arial" pitchFamily="34" charset="0"/>
              </a:rPr>
              <a:t>DC Welder</a:t>
            </a:r>
            <a:endParaRPr lang="ko-KR" altLang="en-US" sz="2000" dirty="0">
              <a:latin typeface="Rockwell" panose="02060603020205020403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8228" y="4572027"/>
            <a:ext cx="1922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Rockwell" panose="02060603020205020403" pitchFamily="18" charset="0"/>
                <a:cs typeface="Arial" pitchFamily="34" charset="0"/>
              </a:rPr>
              <a:t>DC Power Supply</a:t>
            </a:r>
            <a:endParaRPr lang="ko-KR" altLang="en-US" sz="2000" dirty="0">
              <a:latin typeface="Rockwell" panose="02060603020205020403" pitchFamily="18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77823" y="1940787"/>
            <a:ext cx="2153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Rockwell" panose="02060603020205020403" pitchFamily="18" charset="0"/>
                <a:cs typeface="Arial" pitchFamily="34" charset="0"/>
              </a:rPr>
              <a:t>Battery Charger</a:t>
            </a:r>
            <a:endParaRPr lang="ko-KR" altLang="en-US" sz="2000" dirty="0">
              <a:latin typeface="Rockwell" panose="02060603020205020403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87506" y="4725793"/>
            <a:ext cx="192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Rockwell" panose="02060603020205020403" pitchFamily="18" charset="0"/>
                <a:cs typeface="Arial" pitchFamily="34" charset="0"/>
              </a:rPr>
              <a:t>HVDC</a:t>
            </a:r>
            <a:endParaRPr lang="ko-KR" altLang="en-US" sz="2000" dirty="0">
              <a:latin typeface="Rockwell" panose="02060603020205020403" pitchFamily="18" charset="0"/>
              <a:cs typeface="Arial" pitchFamily="34" charset="0"/>
            </a:endParaRPr>
          </a:p>
        </p:txBody>
      </p:sp>
      <p:pic>
        <p:nvPicPr>
          <p:cNvPr id="14" name="Picture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r="1145"/>
          <a:stretch>
            <a:fillRect/>
          </a:stretch>
        </p:blipFill>
        <p:spPr>
          <a:xfrm>
            <a:off x="2267533" y="2778393"/>
            <a:ext cx="2441637" cy="24993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48" y="1218709"/>
            <a:ext cx="12192000" cy="2169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70782"/>
            <a:ext cx="10058400" cy="1609344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Applications </a:t>
            </a:r>
            <a:endParaRPr lang="en-MY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379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" panose="02060603020205020403" pitchFamily="18" charset="0"/>
              </a:rPr>
              <a:t>Full  Wave Controlled Bridge Rectifier with Resistive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848" y="1888810"/>
            <a:ext cx="5025158" cy="311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8553" y="5026427"/>
            <a:ext cx="4157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2-37: Full Wave Controlled Bridge Rectifier with Resistive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5289" y="5868774"/>
            <a:ext cx="476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2-38: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867" y="1689316"/>
            <a:ext cx="4943886" cy="404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56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1373483" y="2771400"/>
            <a:ext cx="95192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en-US" sz="2000" b="1" dirty="0">
                <a:latin typeface="Rockwell" panose="02060603020205020403" pitchFamily="18" charset="0"/>
              </a:rPr>
              <a:t>Circuit operation: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000" b="1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During positive half cycle, for interval (0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000" dirty="0">
                <a:latin typeface="Rockwell" panose="02060603020205020403" pitchFamily="18" charset="0"/>
              </a:rPr>
              <a:t>t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</a:t>
            </a:r>
            <a:r>
              <a:rPr lang="el-GR" sz="2000" dirty="0"/>
              <a:t>π</a:t>
            </a:r>
            <a:r>
              <a:rPr lang="en-US" sz="2000" dirty="0">
                <a:latin typeface="Rockwell" panose="02060603020205020403" pitchFamily="18" charset="0"/>
                <a:cs typeface="Arial"/>
              </a:rPr>
              <a:t>):</a:t>
            </a:r>
            <a:endParaRPr lang="en-US" sz="2000" dirty="0">
              <a:latin typeface="Rockwell" panose="02060603020205020403" pitchFamily="18" charset="0"/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latin typeface="Rockwell" panose="02060603020205020403" pitchFamily="18" charset="0"/>
              </a:rPr>
              <a:t>SCR</a:t>
            </a:r>
            <a:r>
              <a:rPr lang="en-US" sz="2000" baseline="-25000" dirty="0">
                <a:latin typeface="Rockwell" panose="02060603020205020403" pitchFamily="18" charset="0"/>
              </a:rPr>
              <a:t>1</a:t>
            </a:r>
            <a:r>
              <a:rPr lang="en-US" sz="2000" dirty="0">
                <a:latin typeface="Rockwell" panose="02060603020205020403" pitchFamily="18" charset="0"/>
              </a:rPr>
              <a:t> and </a:t>
            </a:r>
            <a:r>
              <a:rPr lang="en-US" sz="2000" b="1" dirty="0">
                <a:latin typeface="Rockwell" panose="02060603020205020403" pitchFamily="18" charset="0"/>
              </a:rPr>
              <a:t>SCR</a:t>
            </a:r>
            <a:r>
              <a:rPr lang="en-US" sz="2000" baseline="-25000" dirty="0">
                <a:latin typeface="Rockwell" panose="02060603020205020403" pitchFamily="18" charset="0"/>
              </a:rPr>
              <a:t>4 </a:t>
            </a:r>
            <a:r>
              <a:rPr lang="en-US" sz="2000" dirty="0">
                <a:latin typeface="Rockwell" panose="02060603020205020403" pitchFamily="18" charset="0"/>
              </a:rPr>
              <a:t>forward biased.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 When </a:t>
            </a:r>
            <a:r>
              <a:rPr lang="en-US" sz="2000" b="1" dirty="0">
                <a:latin typeface="Rockwell" panose="02060603020205020403" pitchFamily="18" charset="0"/>
              </a:rPr>
              <a:t>SCR</a:t>
            </a:r>
            <a:r>
              <a:rPr lang="en-US" sz="2000" baseline="-25000" dirty="0">
                <a:latin typeface="Rockwell" panose="02060603020205020403" pitchFamily="18" charset="0"/>
              </a:rPr>
              <a:t>1 </a:t>
            </a:r>
            <a:r>
              <a:rPr lang="en-US" sz="2000" dirty="0">
                <a:latin typeface="Rockwell" panose="02060603020205020403" pitchFamily="18" charset="0"/>
              </a:rPr>
              <a:t>and </a:t>
            </a:r>
            <a:r>
              <a:rPr lang="en-US" sz="2000" b="1" dirty="0">
                <a:latin typeface="Rockwell" panose="02060603020205020403" pitchFamily="18" charset="0"/>
              </a:rPr>
              <a:t>SCR</a:t>
            </a:r>
            <a:r>
              <a:rPr lang="en-US" sz="2000" baseline="-25000" dirty="0">
                <a:latin typeface="Rockwell" panose="02060603020205020403" pitchFamily="18" charset="0"/>
              </a:rPr>
              <a:t>4  </a:t>
            </a:r>
            <a:r>
              <a:rPr lang="en-US" sz="2000" dirty="0">
                <a:latin typeface="Rockwell" panose="02060603020205020403" pitchFamily="18" charset="0"/>
              </a:rPr>
              <a:t>is fired at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000" dirty="0">
                <a:latin typeface="Rockwell" panose="02060603020205020403" pitchFamily="18" charset="0"/>
              </a:rPr>
              <a:t>t=</a:t>
            </a:r>
            <a:r>
              <a:rPr lang="el-GR" sz="2000" dirty="0">
                <a:cs typeface="Arial"/>
              </a:rPr>
              <a:t>α</a:t>
            </a:r>
            <a:r>
              <a:rPr lang="en-US" sz="2000" dirty="0">
                <a:latin typeface="Rockwell" panose="02060603020205020403" pitchFamily="18" charset="0"/>
                <a:cs typeface="Arial"/>
              </a:rPr>
              <a:t>,</a:t>
            </a:r>
            <a:r>
              <a:rPr lang="en-US" sz="2000" dirty="0">
                <a:latin typeface="Rockwell" panose="02060603020205020403" pitchFamily="18" charset="0"/>
              </a:rPr>
              <a:t> it  conducts and the input voltage appears across the load(at </a:t>
            </a:r>
            <a:r>
              <a:rPr lang="el-GR" sz="2000" dirty="0">
                <a:cs typeface="Arial"/>
              </a:rPr>
              <a:t>α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000" dirty="0">
                <a:latin typeface="Rockwell" panose="02060603020205020403" pitchFamily="18" charset="0"/>
              </a:rPr>
              <a:t>t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</a:t>
            </a:r>
            <a:r>
              <a:rPr lang="el-GR" sz="2000" dirty="0"/>
              <a:t>π</a:t>
            </a:r>
            <a:r>
              <a:rPr lang="en-US" sz="2000" dirty="0">
                <a:latin typeface="Rockwell" panose="02060603020205020403" pitchFamily="18" charset="0"/>
              </a:rPr>
              <a:t>). 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endParaRPr lang="en-US" sz="20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During the negative half cycle, for interval (</a:t>
            </a:r>
            <a:r>
              <a:rPr lang="el-GR" sz="2000" dirty="0">
                <a:cs typeface="Arial"/>
              </a:rPr>
              <a:t>π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 </a:t>
            </a:r>
            <a:r>
              <a:rPr lang="en-US" sz="2000" dirty="0">
                <a:latin typeface="Rockwell" panose="02060603020205020403" pitchFamily="18" charset="0"/>
              </a:rPr>
              <a:t>t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2</a:t>
            </a:r>
            <a:r>
              <a:rPr lang="el-GR" sz="2000" dirty="0"/>
              <a:t>π</a:t>
            </a:r>
            <a:r>
              <a:rPr lang="en-US" sz="2000" dirty="0">
                <a:latin typeface="Rockwell" panose="02060603020205020403" pitchFamily="18" charset="0"/>
              </a:rPr>
              <a:t>):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latin typeface="Rockwell" panose="02060603020205020403" pitchFamily="18" charset="0"/>
              </a:rPr>
              <a:t>SCR</a:t>
            </a:r>
            <a:r>
              <a:rPr lang="en-US" sz="2000" baseline="-25000" dirty="0">
                <a:latin typeface="Rockwell" panose="02060603020205020403" pitchFamily="18" charset="0"/>
              </a:rPr>
              <a:t>2</a:t>
            </a:r>
            <a:r>
              <a:rPr lang="en-US" sz="2000" dirty="0">
                <a:latin typeface="Rockwell" panose="02060603020205020403" pitchFamily="18" charset="0"/>
              </a:rPr>
              <a:t> and </a:t>
            </a:r>
            <a:r>
              <a:rPr lang="en-US" sz="2000" b="1" dirty="0">
                <a:latin typeface="Rockwell" panose="02060603020205020403" pitchFamily="18" charset="0"/>
              </a:rPr>
              <a:t>SCR</a:t>
            </a:r>
            <a:r>
              <a:rPr lang="en-US" sz="2000" baseline="-25000" dirty="0">
                <a:latin typeface="Rockwell" panose="02060603020205020403" pitchFamily="18" charset="0"/>
              </a:rPr>
              <a:t>3 </a:t>
            </a:r>
            <a:r>
              <a:rPr lang="en-US" sz="2000" dirty="0">
                <a:latin typeface="Rockwell" panose="02060603020205020403" pitchFamily="18" charset="0"/>
              </a:rPr>
              <a:t>is forward biased.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 When SCR</a:t>
            </a:r>
            <a:r>
              <a:rPr lang="en-US" sz="2000" baseline="-25000" dirty="0">
                <a:latin typeface="Rockwell" panose="02060603020205020403" pitchFamily="18" charset="0"/>
              </a:rPr>
              <a:t>2</a:t>
            </a:r>
            <a:r>
              <a:rPr lang="en-US" sz="2000" dirty="0">
                <a:latin typeface="Rockwell" panose="02060603020205020403" pitchFamily="18" charset="0"/>
              </a:rPr>
              <a:t> and </a:t>
            </a:r>
            <a:r>
              <a:rPr lang="en-US" sz="2000" b="1" dirty="0">
                <a:latin typeface="Rockwell" panose="02060603020205020403" pitchFamily="18" charset="0"/>
              </a:rPr>
              <a:t>SCR</a:t>
            </a:r>
            <a:r>
              <a:rPr lang="en-US" sz="2000" baseline="-25000" dirty="0">
                <a:latin typeface="Rockwell" panose="02060603020205020403" pitchFamily="18" charset="0"/>
              </a:rPr>
              <a:t>3 </a:t>
            </a:r>
            <a:r>
              <a:rPr lang="en-US" sz="2000" dirty="0">
                <a:latin typeface="Rockwell" panose="02060603020205020403" pitchFamily="18" charset="0"/>
              </a:rPr>
              <a:t>is fired at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000" dirty="0">
                <a:latin typeface="Rockwell" panose="02060603020205020403" pitchFamily="18" charset="0"/>
              </a:rPr>
              <a:t>t=</a:t>
            </a:r>
            <a:r>
              <a:rPr lang="el-GR" sz="2000" dirty="0">
                <a:cs typeface="Arial"/>
              </a:rPr>
              <a:t>π</a:t>
            </a:r>
            <a:r>
              <a:rPr lang="en-US" sz="2000" dirty="0">
                <a:latin typeface="Rockwell" panose="02060603020205020403" pitchFamily="18" charset="0"/>
                <a:cs typeface="Arial"/>
              </a:rPr>
              <a:t>+</a:t>
            </a:r>
            <a:r>
              <a:rPr lang="el-GR" sz="2000" dirty="0">
                <a:cs typeface="Arial"/>
              </a:rPr>
              <a:t>α</a:t>
            </a:r>
            <a:r>
              <a:rPr lang="en-US" sz="2000" dirty="0">
                <a:latin typeface="Rockwell" panose="02060603020205020403" pitchFamily="18" charset="0"/>
                <a:cs typeface="Arial"/>
              </a:rPr>
              <a:t> and it conduct until 2</a:t>
            </a:r>
            <a:r>
              <a:rPr lang="el-GR" sz="2000" dirty="0">
                <a:cs typeface="Arial"/>
              </a:rPr>
              <a:t>π</a:t>
            </a:r>
            <a:r>
              <a:rPr lang="en-US" sz="2000" dirty="0">
                <a:latin typeface="Rockwell" panose="02060603020205020403" pitchFamily="18" charset="0"/>
                <a:cs typeface="Arial"/>
              </a:rPr>
              <a:t>.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 The input voltage appears across the load(at </a:t>
            </a:r>
            <a:r>
              <a:rPr lang="el-GR" sz="2000" dirty="0"/>
              <a:t>π</a:t>
            </a:r>
            <a:r>
              <a:rPr lang="en-US" sz="2000" dirty="0">
                <a:latin typeface="Rockwell" panose="02060603020205020403" pitchFamily="18" charset="0"/>
              </a:rPr>
              <a:t>+</a:t>
            </a:r>
            <a:r>
              <a:rPr lang="el-GR" sz="2000" dirty="0">
                <a:cs typeface="Arial"/>
              </a:rPr>
              <a:t>α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</a:t>
            </a:r>
            <a:r>
              <a:rPr lang="en-US" sz="2000" dirty="0">
                <a:latin typeface="Rockwell" panose="02060603020205020403" pitchFamily="18" charset="0"/>
              </a:rPr>
              <a:t>t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2</a:t>
            </a:r>
            <a:r>
              <a:rPr lang="el-GR" sz="2000" dirty="0"/>
              <a:t>π</a:t>
            </a:r>
            <a:r>
              <a:rPr lang="en-US" sz="2000" dirty="0">
                <a:latin typeface="Rockwell" panose="02060603020205020403" pitchFamily="18" charset="0"/>
              </a:rPr>
              <a:t>).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080" y="645081"/>
            <a:ext cx="4740168" cy="247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3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44" y="2152522"/>
            <a:ext cx="5010294" cy="2575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502601" y="1412211"/>
                <a:ext cx="5400600" cy="4902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[1+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601" y="1412211"/>
                <a:ext cx="5400600" cy="490256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800415" y="4916511"/>
            <a:ext cx="5810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2-39: Input and Output Voltage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9614" y="5179806"/>
            <a:ext cx="5772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Rockwell" panose="02060603020205020403" pitchFamily="18" charset="0"/>
              </a:rPr>
              <a:t>*note that the derivation for output voltage for full wave </a:t>
            </a:r>
            <a:r>
              <a:rPr lang="en-US" sz="2000" dirty="0" err="1">
                <a:solidFill>
                  <a:srgbClr val="FF0000"/>
                </a:solidFill>
                <a:latin typeface="Rockwell" panose="02060603020205020403" pitchFamily="18" charset="0"/>
              </a:rPr>
              <a:t>centre</a:t>
            </a:r>
            <a:r>
              <a:rPr lang="en-US" sz="2000" dirty="0">
                <a:solidFill>
                  <a:srgbClr val="FF0000"/>
                </a:solidFill>
                <a:latin typeface="Rockwell" panose="02060603020205020403" pitchFamily="18" charset="0"/>
              </a:rPr>
              <a:t>-tap and full wave bridge rectifier is same because both rectifier generates the same output waveform.</a:t>
            </a:r>
            <a:endParaRPr lang="en-MY" sz="2000" dirty="0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4362" y="789651"/>
            <a:ext cx="5942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Derivation of average output voltage:</a:t>
            </a:r>
          </a:p>
        </p:txBody>
      </p:sp>
    </p:spTree>
    <p:extLst>
      <p:ext uri="{BB962C8B-B14F-4D97-AF65-F5344CB8AC3E}">
        <p14:creationId xmlns:p14="http://schemas.microsoft.com/office/powerpoint/2010/main" val="4273963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069848" y="961842"/>
            <a:ext cx="478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Output Voltage and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38027" y="5603740"/>
                <a:ext cx="2495227" cy="79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Where,</a:t>
                </a:r>
              </a:p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s-MY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ms-MY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ms-MY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MY" sz="22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027" y="5603740"/>
                <a:ext cx="2495227" cy="794769"/>
              </a:xfrm>
              <a:prstGeom prst="rect">
                <a:avLst/>
              </a:prstGeom>
              <a:blipFill rotWithShape="0">
                <a:blip r:embed="rId2"/>
                <a:stretch>
                  <a:fillRect l="-3171" t="-5344" b="-3817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/>
            </p:nvGraphicFramePr>
            <p:xfrm>
              <a:off x="1219199" y="1747649"/>
              <a:ext cx="9094077" cy="365721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39982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231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106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200" baseline="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err="1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ms-MY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ms-MY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ms-MY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[1+</m:t>
                                </m:r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ms-MY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ms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ad>
                                  <m:radPr>
                                    <m:degHide m:val="on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den>
                                    </m:f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func>
                                          <m:func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(2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func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ms-MY" sz="2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𝑑𝑐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  <m:r>
                                              <a:rPr lang="en-US" sz="2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𝑟𝑚𝑠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219199" y="1747649"/>
              <a:ext cx="9094077" cy="365721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399826"/>
                    <a:gridCol w="2423186"/>
                    <a:gridCol w="4271065"/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200" baseline="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err="1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91997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9246" t="-47853" r="-176633" b="-2257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3124" t="-47853" r="-285" b="-225767"/>
                          </a:stretch>
                        </a:blipFill>
                      </a:tcPr>
                    </a:tc>
                  </a:tr>
                  <a:tr h="716979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9246" t="-204237" r="-176633" b="-2118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3124" t="-204237" r="-285" b="-211864"/>
                          </a:stretch>
                        </a:blipFill>
                      </a:tcPr>
                    </a:tc>
                  </a:tr>
                  <a:tr h="1511110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9246" t="-144758" r="-176633" b="-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13124" t="-144758" r="-285" b="-80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90224" y="5601378"/>
                <a:ext cx="4923052" cy="114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Power factor, pf: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𝑝𝑓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224" y="5601378"/>
                <a:ext cx="4923052" cy="1147878"/>
              </a:xfrm>
              <a:prstGeom prst="rect">
                <a:avLst/>
              </a:prstGeom>
              <a:blipFill rotWithShape="0">
                <a:blip r:embed="rId4"/>
                <a:stretch>
                  <a:fillRect l="-1609" t="-372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27687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" panose="02060603020205020403" pitchFamily="18" charset="0"/>
              </a:rPr>
              <a:t>Full  Wave Controlled Bridge Rectifier with Inductive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8930" y="1990900"/>
            <a:ext cx="4906507" cy="326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69016" y="5271272"/>
            <a:ext cx="4157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2-40: Full Wave Controlled Bridge Rectifier with Resistive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5752" y="6113619"/>
            <a:ext cx="476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2-41: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965" y="1503336"/>
            <a:ext cx="4620961" cy="46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250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39403" y="1559451"/>
                <a:ext cx="9519289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3">
                      <a:lumMod val="75000"/>
                    </a:schemeClr>
                  </a:buClr>
                </a:pPr>
                <a:r>
                  <a:rPr lang="en-US" sz="2000" b="1" dirty="0">
                    <a:latin typeface="Rockwell" panose="02060603020205020403" pitchFamily="18" charset="0"/>
                  </a:rPr>
                  <a:t>Circuit operation: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</a:pPr>
                <a:endParaRPr lang="en-US" sz="2000" b="1" dirty="0">
                  <a:latin typeface="Rockwell" panose="02060603020205020403" pitchFamily="18" charset="0"/>
                </a:endParaRP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During positive half cycle, for interval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latin typeface="Rockwell" panose="02060603020205020403" pitchFamily="18" charset="0"/>
                    <a:cs typeface="Arial"/>
                  </a:rPr>
                  <a:t>):</a:t>
                </a:r>
                <a:endParaRPr lang="en-US" sz="2000" dirty="0">
                  <a:latin typeface="Rockwell" panose="02060603020205020403" pitchFamily="18" charset="0"/>
                </a:endParaRP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b="1" dirty="0">
                    <a:latin typeface="Rockwell" panose="02060603020205020403" pitchFamily="18" charset="0"/>
                  </a:rPr>
                  <a:t>SCR</a:t>
                </a:r>
                <a:r>
                  <a:rPr lang="en-US" sz="2000" baseline="-25000" dirty="0">
                    <a:latin typeface="Rockwell" panose="02060603020205020403" pitchFamily="18" charset="0"/>
                  </a:rPr>
                  <a:t>1</a:t>
                </a:r>
                <a:r>
                  <a:rPr lang="en-US" sz="2000" dirty="0">
                    <a:latin typeface="Rockwell" panose="02060603020205020403" pitchFamily="18" charset="0"/>
                  </a:rPr>
                  <a:t> and </a:t>
                </a:r>
                <a:r>
                  <a:rPr lang="en-US" sz="2000" b="1" dirty="0">
                    <a:latin typeface="Rockwell" panose="02060603020205020403" pitchFamily="18" charset="0"/>
                  </a:rPr>
                  <a:t>SCR</a:t>
                </a:r>
                <a:r>
                  <a:rPr lang="en-US" sz="2000" baseline="-25000" dirty="0">
                    <a:latin typeface="Rockwell" panose="02060603020205020403" pitchFamily="18" charset="0"/>
                  </a:rPr>
                  <a:t>4 </a:t>
                </a:r>
                <a:r>
                  <a:rPr lang="en-US" sz="2000" dirty="0">
                    <a:latin typeface="Rockwell" panose="02060603020205020403" pitchFamily="18" charset="0"/>
                  </a:rPr>
                  <a:t>is triggered when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latin typeface="Rockwell" panose="02060603020205020403" pitchFamily="18" charset="0"/>
                  </a:rPr>
                  <a:t>. 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latin typeface="Rockwell" panose="02060603020205020403" pitchFamily="18" charset="0"/>
                  </a:rPr>
                  <a:t>, the source becomes zero, but the current through the circuit is not zero and there is some energy stored in the inductor.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It and keeps the</a:t>
                </a:r>
                <a:r>
                  <a:rPr lang="en-US" sz="2000" b="1" dirty="0">
                    <a:latin typeface="Rockwell" panose="02060603020205020403" pitchFamily="18" charset="0"/>
                  </a:rPr>
                  <a:t> SCR</a:t>
                </a:r>
                <a:r>
                  <a:rPr lang="en-US" sz="2000" baseline="-25000" dirty="0">
                    <a:latin typeface="Rockwell" panose="02060603020205020403" pitchFamily="18" charset="0"/>
                  </a:rPr>
                  <a:t>1</a:t>
                </a:r>
                <a:r>
                  <a:rPr lang="en-US" sz="2000" dirty="0">
                    <a:latin typeface="Rockwell" panose="02060603020205020403" pitchFamily="18" charset="0"/>
                  </a:rPr>
                  <a:t> and </a:t>
                </a:r>
                <a:r>
                  <a:rPr lang="en-US" sz="2000" b="1" dirty="0">
                    <a:latin typeface="Rockwell" panose="02060603020205020403" pitchFamily="18" charset="0"/>
                  </a:rPr>
                  <a:t>SCR</a:t>
                </a:r>
                <a:r>
                  <a:rPr lang="en-US" sz="2000" baseline="-25000" dirty="0">
                    <a:latin typeface="Rockwell" panose="02060603020205020403" pitchFamily="18" charset="0"/>
                  </a:rPr>
                  <a:t>4 </a:t>
                </a:r>
                <a:r>
                  <a:rPr lang="en-US" sz="2000" dirty="0">
                    <a:latin typeface="Rockwell" panose="02060603020205020403" pitchFamily="18" charset="0"/>
                  </a:rPr>
                  <a:t>forward-biased till the energy stored in the inductor becomes zero at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latin typeface="Rockwell" panose="02060603020205020403" pitchFamily="18" charset="0"/>
                  </a:rPr>
                  <a:t>.  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</a:pPr>
                <a:endParaRPr lang="en-US" sz="2000" dirty="0">
                  <a:latin typeface="Rockwell" panose="02060603020205020403" pitchFamily="18" charset="0"/>
                </a:endParaRP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During the negative half cycle, for interval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latin typeface="Rockwell" panose="02060603020205020403" pitchFamily="18" charset="0"/>
                  </a:rPr>
                  <a:t>):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b="1" dirty="0">
                    <a:latin typeface="Rockwell" panose="02060603020205020403" pitchFamily="18" charset="0"/>
                  </a:rPr>
                  <a:t>SCR</a:t>
                </a:r>
                <a:r>
                  <a:rPr lang="en-US" sz="2000" baseline="-25000" dirty="0">
                    <a:latin typeface="Rockwell" panose="02060603020205020403" pitchFamily="18" charset="0"/>
                  </a:rPr>
                  <a:t>2</a:t>
                </a:r>
                <a:r>
                  <a:rPr lang="en-US" sz="2000" dirty="0">
                    <a:latin typeface="Rockwell" panose="02060603020205020403" pitchFamily="18" charset="0"/>
                  </a:rPr>
                  <a:t> and </a:t>
                </a:r>
                <a:r>
                  <a:rPr lang="en-US" sz="2000" b="1" dirty="0">
                    <a:latin typeface="Rockwell" panose="02060603020205020403" pitchFamily="18" charset="0"/>
                  </a:rPr>
                  <a:t>SCR</a:t>
                </a:r>
                <a:r>
                  <a:rPr lang="en-US" sz="2000" baseline="-25000" dirty="0">
                    <a:latin typeface="Rockwell" panose="02060603020205020403" pitchFamily="18" charset="0"/>
                  </a:rPr>
                  <a:t>3 </a:t>
                </a:r>
                <a:r>
                  <a:rPr lang="en-US" sz="2000" dirty="0">
                    <a:latin typeface="Rockwell" panose="02060603020205020403" pitchFamily="18" charset="0"/>
                  </a:rPr>
                  <a:t>is triggered when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latin typeface="Rockwell" panose="02060603020205020403" pitchFamily="18" charset="0"/>
                </a:endParaRP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latin typeface="Rockwell" panose="02060603020205020403" pitchFamily="18" charset="0"/>
                  </a:rPr>
                  <a:t>, the source becomes zero, but the current through the circuit is not zero and there is some energy stored in the inductor.</a:t>
                </a:r>
              </a:p>
              <a:p>
                <a:pPr lvl="1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It and keeps the </a:t>
                </a:r>
                <a:r>
                  <a:rPr lang="en-US" sz="2000" b="1" dirty="0">
                    <a:latin typeface="Rockwell" panose="02060603020205020403" pitchFamily="18" charset="0"/>
                  </a:rPr>
                  <a:t>SCR</a:t>
                </a:r>
                <a:r>
                  <a:rPr lang="en-US" sz="2000" baseline="-25000" dirty="0">
                    <a:latin typeface="Rockwell" panose="02060603020205020403" pitchFamily="18" charset="0"/>
                  </a:rPr>
                  <a:t>2</a:t>
                </a:r>
                <a:r>
                  <a:rPr lang="en-US" sz="2000" dirty="0">
                    <a:latin typeface="Rockwell" panose="02060603020205020403" pitchFamily="18" charset="0"/>
                  </a:rPr>
                  <a:t> and </a:t>
                </a:r>
                <a:r>
                  <a:rPr lang="en-US" sz="2000" b="1" dirty="0">
                    <a:latin typeface="Rockwell" panose="02060603020205020403" pitchFamily="18" charset="0"/>
                  </a:rPr>
                  <a:t>SCR</a:t>
                </a:r>
                <a:r>
                  <a:rPr lang="en-US" sz="2000" baseline="-25000" dirty="0">
                    <a:latin typeface="Rockwell" panose="02060603020205020403" pitchFamily="18" charset="0"/>
                  </a:rPr>
                  <a:t>3 </a:t>
                </a:r>
                <a:r>
                  <a:rPr lang="en-US" sz="2000" dirty="0">
                    <a:latin typeface="Rockwell" panose="02060603020205020403" pitchFamily="18" charset="0"/>
                  </a:rPr>
                  <a:t>forward-biased till the energy stored in the inductor becomes zero at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latin typeface="Rockwell" panose="02060603020205020403" pitchFamily="18" charset="0"/>
                  </a:rPr>
                  <a:t>.  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</a:pPr>
                <a:endParaRPr lang="en-MY" sz="20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403" y="1559451"/>
                <a:ext cx="9519289" cy="5016758"/>
              </a:xfrm>
              <a:prstGeom prst="rect">
                <a:avLst/>
              </a:prstGeom>
              <a:blipFill rotWithShape="0">
                <a:blip r:embed="rId2"/>
                <a:stretch>
                  <a:fillRect l="-705" t="-729" r="-641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544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568" y="1759465"/>
            <a:ext cx="4800600" cy="336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088894" y="1759052"/>
                <a:ext cx="5400600" cy="4584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ms-MY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894" y="1759052"/>
                <a:ext cx="5400600" cy="458401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386708" y="5263352"/>
            <a:ext cx="5810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2-42: Input and Output Voltage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6532" y="991892"/>
            <a:ext cx="5942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Derivation of average output voltage:</a:t>
            </a:r>
          </a:p>
        </p:txBody>
      </p:sp>
    </p:spTree>
    <p:extLst>
      <p:ext uri="{BB962C8B-B14F-4D97-AF65-F5344CB8AC3E}">
        <p14:creationId xmlns:p14="http://schemas.microsoft.com/office/powerpoint/2010/main" val="28839161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069848" y="961842"/>
            <a:ext cx="478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0"/>
              </a:rPr>
              <a:t>Output Voltage and Current: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38027" y="5603740"/>
                <a:ext cx="2495227" cy="79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Where,</a:t>
                </a:r>
              </a:p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s-MY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s-MY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ms-MY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ms-MY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MY" sz="22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027" y="5603740"/>
                <a:ext cx="2495227" cy="794769"/>
              </a:xfrm>
              <a:prstGeom prst="rect">
                <a:avLst/>
              </a:prstGeom>
              <a:blipFill rotWithShape="0">
                <a:blip r:embed="rId2"/>
                <a:stretch>
                  <a:fillRect l="-3171" t="-5344" b="-3817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7128471"/>
                  </p:ext>
                </p:extLst>
              </p:nvPr>
            </p:nvGraphicFramePr>
            <p:xfrm>
              <a:off x="356464" y="1626096"/>
              <a:ext cx="11835536" cy="380014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95497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956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4848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200" baseline="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err="1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2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ms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s-MY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sub>
                                            </m:sSub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den>
                                    </m:f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</m:d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func>
                                          <m:func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𝜋</m:t>
                                                </m:r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den>
                                            </m:f>
                                            <m:func>
                                              <m:funcPr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000" b="0" i="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l-GR" sz="20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α</m:t>
                                                </m:r>
                                              </m:e>
                                            </m:func>
                                          </m:e>
                                        </m:func>
                                      </m:e>
                                    </m:d>
                                  </m:e>
                                </m:rad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ms-MY" sz="2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ms-MY" sz="2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ms-MY" sz="2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ms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den>
                                </m:f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ms-MY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ms-MY" sz="2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p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𝑑𝑐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a:rPr lang="en-US" sz="2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  <m:r>
                                              <a:rPr lang="en-US" sz="22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20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𝑟𝑚𝑠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</m:t>
                                    </m:r>
                                  </m:sub>
                                </m:sSub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  <m:r>
                                          <a:rPr lang="en-US" sz="2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𝑟𝑚𝑠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7128471"/>
                  </p:ext>
                </p:extLst>
              </p:nvPr>
            </p:nvGraphicFramePr>
            <p:xfrm>
              <a:off x="356464" y="1626096"/>
              <a:ext cx="11835536" cy="380014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954976"/>
                    <a:gridCol w="3395677"/>
                    <a:gridCol w="6484883"/>
                  </a:tblGrid>
                  <a:tr h="43712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Parameters</a:t>
                          </a:r>
                          <a:r>
                            <a:rPr lang="en-US" sz="2200" baseline="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DC components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200" dirty="0" err="1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Rms</a:t>
                          </a:r>
                          <a:r>
                            <a:rPr lang="en-US" sz="22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values</a:t>
                          </a:r>
                          <a:endParaRPr lang="en-MY" sz="22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91997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7810" t="-47853" r="-191562" b="-2404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2613" t="-47853" r="-282" b="-240491"/>
                          </a:stretch>
                        </a:blipFill>
                      </a:tcPr>
                    </a:tc>
                  </a:tr>
                  <a:tr h="859917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current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7810" t="-170922" r="-191562" b="-1780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2613" t="-170922" r="-282" b="-178014"/>
                          </a:stretch>
                        </a:blipFill>
                      </a:tcPr>
                    </a:tc>
                  </a:tr>
                  <a:tr h="1511110">
                    <a:tc>
                      <a:txBody>
                        <a:bodyPr/>
                        <a:lstStyle/>
                        <a:p>
                          <a:endParaRPr lang="en-US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  <a:p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power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7810" t="-153414" r="-191562" b="-8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2613" t="-153414" r="-282" b="-80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90224" y="5601378"/>
                <a:ext cx="4923052" cy="114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Rockwell" panose="02060603020205020403" pitchFamily="18" charset="0"/>
                  </a:rPr>
                  <a:t>Power factor, pf: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𝑝𝑓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224" y="5601378"/>
                <a:ext cx="4923052" cy="1147878"/>
              </a:xfrm>
              <a:prstGeom prst="rect">
                <a:avLst/>
              </a:prstGeom>
              <a:blipFill rotWithShape="0">
                <a:blip r:embed="rId4"/>
                <a:stretch>
                  <a:fillRect l="-1609" t="-372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49404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Example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276877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1968262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2614" y="198562"/>
            <a:ext cx="3207252" cy="65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Example 4:</a:t>
            </a:r>
            <a:endParaRPr lang="en-MY" sz="3600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614" y="976283"/>
            <a:ext cx="5357786" cy="41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2562225" algn="l"/>
              </a:tabLst>
            </a:pPr>
            <a:r>
              <a:rPr lang="en-US" sz="2000" dirty="0">
                <a:latin typeface="Rockwell" panose="020606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endParaRPr lang="en-MY" sz="3600" dirty="0">
              <a:latin typeface="Rockwell" panose="02060603020205020403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62223" y="-145661"/>
            <a:ext cx="2909485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Solution:</a:t>
            </a:r>
            <a:endParaRPr lang="en-MY" sz="36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2"/>
              <p:cNvSpPr>
                <a:spLocks noChangeArrowheads="1"/>
              </p:cNvSpPr>
              <p:nvPr/>
            </p:nvSpPr>
            <p:spPr bwMode="auto">
              <a:xfrm>
                <a:off x="0" y="800272"/>
                <a:ext cx="5486400" cy="28007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5622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5622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5622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5622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5622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5622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5622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5622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5622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185738" marR="0" lvl="1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>
                    <a:tab pos="2562225" algn="l"/>
                  </a:tabLst>
                </a:pP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ockwell" panose="02060603020205020403" pitchFamily="18" charset="0"/>
                    <a:ea typeface="Times New Roman" panose="02020603050405020304" pitchFamily="18" charset="0"/>
                  </a:rPr>
                  <a:t>Based on Figure</a:t>
                </a:r>
                <a:r>
                  <a:rPr kumimoji="0" lang="en-US" altLang="en-US" sz="2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ockwell" panose="02060603020205020403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ockwell" panose="02060603020205020403" pitchFamily="18" charset="0"/>
                    <a:ea typeface="Times New Roman" panose="02020603050405020304" pitchFamily="18" charset="0"/>
                  </a:rPr>
                  <a:t>2-44 below:</a:t>
                </a:r>
                <a:endParaRPr lang="en-US" altLang="en-US" sz="2200" dirty="0">
                  <a:latin typeface="Rockwell" panose="02060603020205020403" pitchFamily="18" charset="0"/>
                </a:endParaRPr>
              </a:p>
              <a:p>
                <a:pPr marL="642938" marR="0" lvl="1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lphaLcParenR"/>
                  <a:tabLst>
                    <a:tab pos="2562225" algn="l"/>
                  </a:tabLst>
                </a:pP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ockwell" panose="02060603020205020403" pitchFamily="18" charset="0"/>
                    <a:ea typeface="Times New Roman" panose="02020603050405020304" pitchFamily="18" charset="0"/>
                  </a:rPr>
                  <a:t>Explain the operation for interval </a:t>
                </a:r>
                <a14:m>
                  <m:oMath xmlns:m="http://schemas.openxmlformats.org/officeDocument/2006/math">
                    <m:r>
                      <a:rPr kumimoji="0" lang="en-US" altLang="en-US" sz="2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kumimoji="0" lang="en-US" altLang="en-US" sz="2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kumimoji="0" lang="en-US" altLang="en-US" sz="2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kumimoji="0" lang="en-US" altLang="en-US" sz="2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kumimoji="0" lang="en-US" altLang="en-US" sz="2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kumimoji="0" lang="en-US" altLang="en-US" sz="2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kumimoji="0" lang="en-US" altLang="en-US" sz="2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kumimoji="0" lang="en-US" altLang="en-US" sz="2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ockwell" panose="02060603020205020403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marL="642938" marR="0" lvl="1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lphaLcParenR"/>
                  <a:tabLst>
                    <a:tab pos="2562225" algn="l"/>
                  </a:tabLst>
                </a:pP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ockwell" panose="02060603020205020403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Calculate the average output voltage and current if the peak voltage is 115V and the resistive load R=25</a:t>
                </a:r>
                <a:r>
                  <a:rPr kumimoji="0" lang="el-GR" altLang="en-US" sz="2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ockwell" panose="02060603020205020403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Ω</a:t>
                </a: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ockwell" panose="02060603020205020403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Rockwell" panose="02060603020205020403" pitchFamily="18" charset="0"/>
                  <a:sym typeface="Symbol" panose="05050102010706020507" pitchFamily="18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2562225" algn="l"/>
                  </a:tabLst>
                </a:pPr>
                <a:endPara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Rockwell" panose="02060603020205020403" pitchFamily="18" charset="0"/>
                  <a:ea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00272"/>
                <a:ext cx="5486400" cy="2800767"/>
              </a:xfrm>
              <a:prstGeom prst="rect">
                <a:avLst/>
              </a:prstGeom>
              <a:blipFill rotWithShape="0">
                <a:blip r:embed="rId3"/>
                <a:stretch>
                  <a:fillRect t="-8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57" y="3466428"/>
            <a:ext cx="4756962" cy="204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6909" y="4664022"/>
                <a:ext cx="66038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MY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909" y="4664022"/>
                <a:ext cx="660382" cy="307777"/>
              </a:xfrm>
              <a:prstGeom prst="rect">
                <a:avLst/>
              </a:prstGeom>
              <a:blipFill rotWithShape="0">
                <a:blip r:embed="rId5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98219" y="5089646"/>
                <a:ext cx="60112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225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MY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219" y="5089646"/>
                <a:ext cx="601127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8081" r="-7071" b="-10000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533105" y="855264"/>
                <a:ext cx="6658896" cy="4770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+mj-lt"/>
                  <a:buAutoNum type="alphaLcParenR"/>
                </a:pPr>
                <a:r>
                  <a:rPr lang="en-US" sz="2000" dirty="0">
                    <a:latin typeface="Rockwell" panose="02060603020205020403" pitchFamily="18" charset="0"/>
                  </a:rPr>
                  <a:t>Circuit operation:</a:t>
                </a:r>
              </a:p>
              <a:p>
                <a:pPr marL="914400" lvl="1" indent="-457200">
                  <a:buFont typeface="Wingdings" panose="05000000000000000000" pitchFamily="2" charset="2"/>
                  <a:buChar char="q"/>
                </a:pPr>
                <a:r>
                  <a:rPr lang="en-US" dirty="0">
                    <a:latin typeface="Rockwell" panose="02060603020205020403" pitchFamily="18" charset="0"/>
                  </a:rPr>
                  <a:t>During interval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latin typeface="Rockwell" panose="02060603020205020403" pitchFamily="18" charset="0"/>
                    <a:cs typeface="Arial"/>
                  </a:rPr>
                  <a:t>:</a:t>
                </a:r>
              </a:p>
              <a:p>
                <a:pPr marL="1371600" lvl="2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latin typeface="Rockwell" panose="02060603020205020403" pitchFamily="18" charset="0"/>
                  </a:rPr>
                  <a:t>The SCR is triggered 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latin typeface="Rockwell" panose="02060603020205020403" pitchFamily="18" charset="0"/>
                  </a:rPr>
                  <a:t>. </a:t>
                </a:r>
              </a:p>
              <a:p>
                <a:pPr marL="1371600" lvl="2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latin typeface="Rockwell" panose="02060603020205020403" pitchFamily="18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latin typeface="Rockwell" panose="02060603020205020403" pitchFamily="18" charset="0"/>
                  </a:rPr>
                  <a:t>, the source becomes zero, but the current through the circuit is not zero and there is some energy stored in the inductor.</a:t>
                </a:r>
              </a:p>
              <a:p>
                <a:pPr marL="1371600" lvl="2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latin typeface="Rockwell" panose="02060603020205020403" pitchFamily="18" charset="0"/>
                  </a:rPr>
                  <a:t>The inductor acts as a source and keeps the SCR forward-biased till the energy stored in the inductor becomes zero. </a:t>
                </a:r>
              </a:p>
              <a:p>
                <a:pPr marL="1371600" lvl="2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latin typeface="Rockwell" panose="02060603020205020403" pitchFamily="18" charset="0"/>
                  </a:rPr>
                  <a:t>The current through the circuit become zero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latin typeface="Rockwell" panose="02060603020205020403" pitchFamily="18" charset="0"/>
                  </a:rPr>
                  <a:t>.  </a:t>
                </a:r>
              </a:p>
              <a:p>
                <a:pPr marL="0" lvl="2"/>
                <a:endParaRPr lang="en-US" sz="2000" dirty="0">
                  <a:latin typeface="Rockwell" panose="02060603020205020403" pitchFamily="18" charset="0"/>
                </a:endParaRPr>
              </a:p>
              <a:p>
                <a:pPr marL="457200" lvl="2" indent="-457200">
                  <a:buFont typeface="+mj-lt"/>
                  <a:buAutoNum type="alphaLcParenR" startAt="2"/>
                </a:pPr>
                <a:r>
                  <a:rPr lang="en-US" altLang="en-US" sz="2000" dirty="0">
                    <a:latin typeface="Rockwell" panose="02060603020205020403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average output voltage and current:</a:t>
                </a:r>
              </a:p>
              <a:p>
                <a:pPr marL="0" lvl="2"/>
                <a:endParaRPr lang="ms-MY" sz="2000" dirty="0"/>
              </a:p>
              <a:p>
                <a:pPr marL="0" lvl="2"/>
                <a:endParaRPr lang="ms-MY" sz="2000" dirty="0"/>
              </a:p>
              <a:p>
                <a:pPr marL="0" lvl="2"/>
                <a:endParaRPr lang="en-US" sz="20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105" y="855264"/>
                <a:ext cx="6658896" cy="4770537"/>
              </a:xfrm>
              <a:prstGeom prst="rect">
                <a:avLst/>
              </a:prstGeom>
              <a:blipFill rotWithShape="0">
                <a:blip r:embed="rId7"/>
                <a:stretch>
                  <a:fillRect l="-1007" t="-639" r="-824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889754" y="5633117"/>
            <a:ext cx="1585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Rockwell" panose="02060603020205020403" pitchFamily="18" charset="0"/>
                <a:ea typeface="Times New Roman" panose="02020603050405020304" pitchFamily="18" charset="0"/>
              </a:rPr>
              <a:t>Figure 2-44 </a:t>
            </a:r>
            <a:endParaRPr lang="en-MY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217752" y="4560515"/>
                <a:ext cx="3253956" cy="214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00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00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000" i="1">
                          <a:latin typeface="Cambria Math" panose="02040503050406030204" pitchFamily="18" charset="0"/>
                        </a:rPr>
                        <m:t>[1+</m:t>
                      </m:r>
                      <m:r>
                        <a:rPr lang="ms-MY" sz="20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0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0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000" dirty="0"/>
              </a:p>
              <a:p>
                <a:pPr marL="0"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00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00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115</m:t>
                          </m:r>
                        </m:num>
                        <m:den>
                          <m:r>
                            <a:rPr lang="ms-MY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000" i="1">
                          <a:latin typeface="Cambria Math" panose="02040503050406030204" pitchFamily="18" charset="0"/>
                        </a:rPr>
                        <m:t>[1+</m:t>
                      </m:r>
                      <m:r>
                        <m:rPr>
                          <m:sty m:val="p"/>
                        </m:rPr>
                        <a:rPr lang="ms-MY" sz="20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⁡(45°)</m:t>
                      </m:r>
                      <m:r>
                        <a:rPr lang="ms-MY" sz="20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000" dirty="0"/>
              </a:p>
              <a:p>
                <a:pPr marL="0"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00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00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115</m:t>
                          </m:r>
                        </m:num>
                        <m:den>
                          <m:r>
                            <a:rPr lang="ms-MY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000" i="1">
                          <a:latin typeface="Cambria Math" panose="02040503050406030204" pitchFamily="18" charset="0"/>
                        </a:rPr>
                        <m:t>[1+</m:t>
                      </m:r>
                      <m:r>
                        <m:rPr>
                          <m:sty m:val="p"/>
                        </m:rPr>
                        <a:rPr lang="ms-MY" sz="20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⁡(0.786)</m:t>
                      </m:r>
                      <m:r>
                        <a:rPr lang="ms-MY" sz="20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000" dirty="0"/>
              </a:p>
              <a:p>
                <a:pPr marL="0"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0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ms-MY" sz="2000" b="1" i="1">
                              <a:latin typeface="Cambria Math" panose="02040503050406030204" pitchFamily="18" charset="0"/>
                            </a:rPr>
                            <m:t>𝒅𝒄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ms-MY" sz="20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752" y="4560515"/>
                <a:ext cx="3253956" cy="2145203"/>
              </a:xfrm>
              <a:prstGeom prst="rect">
                <a:avLst/>
              </a:prstGeom>
              <a:blipFill rotWithShape="0">
                <a:blip r:embed="rId8"/>
                <a:stretch>
                  <a:fillRect b="-284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858361" y="4664022"/>
                <a:ext cx="1872329" cy="1552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ms-MY" sz="200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𝑑𝑐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ms-MY" sz="200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31.24</m:t>
                          </m:r>
                        </m:num>
                        <m:den>
                          <m:r>
                            <a:rPr lang="ms-MY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  <m:sub>
                          <m:r>
                            <a:rPr lang="ms-MY" sz="2000" b="1" i="1">
                              <a:latin typeface="Cambria Math" panose="02040503050406030204" pitchFamily="18" charset="0"/>
                            </a:rPr>
                            <m:t>𝒅𝒄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361" y="4664022"/>
                <a:ext cx="1872329" cy="1552476"/>
              </a:xfrm>
              <a:prstGeom prst="rect">
                <a:avLst/>
              </a:prstGeom>
              <a:blipFill rotWithShape="0">
                <a:blip r:embed="rId9"/>
                <a:stretch>
                  <a:fillRect b="-784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4721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" y="1218709"/>
            <a:ext cx="12192000" cy="2169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77499"/>
            <a:ext cx="10058400" cy="126667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Rockwell" panose="02060603020205020403" pitchFamily="18" charset="0"/>
              </a:rPr>
              <a:t>Single Phase Uncontrolled Rectifier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689315"/>
            <a:ext cx="10058400" cy="4776688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THREE types of Single Phase Uncontrolled Rectifier: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64227765"/>
              </p:ext>
            </p:extLst>
          </p:nvPr>
        </p:nvGraphicFramePr>
        <p:xfrm>
          <a:off x="2154729" y="2169762"/>
          <a:ext cx="7888637" cy="4571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98336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2540649" y="3293160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2614" y="198562"/>
            <a:ext cx="3207252" cy="65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Example 5:</a:t>
            </a:r>
            <a:endParaRPr lang="en-MY" sz="36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2614" y="1249711"/>
                <a:ext cx="535778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400" dirty="0">
                    <a:latin typeface="Rockwell" panose="02060603020205020403" pitchFamily="18" charset="0"/>
                  </a:rPr>
                  <a:t>A full wave </a:t>
                </a:r>
                <a:r>
                  <a:rPr lang="en-US" sz="2400" dirty="0" err="1">
                    <a:latin typeface="Rockwell" panose="02060603020205020403" pitchFamily="18" charset="0"/>
                  </a:rPr>
                  <a:t>centre</a:t>
                </a:r>
                <a:r>
                  <a:rPr lang="en-US" sz="2400" dirty="0">
                    <a:latin typeface="Rockwell" panose="02060603020205020403" pitchFamily="18" charset="0"/>
                  </a:rPr>
                  <a:t>-tap rectifier has an ac input of 120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 at 50Hz, and a 20</a:t>
                </a:r>
                <a:r>
                  <a:rPr lang="el-GR" sz="2400" dirty="0"/>
                  <a:t>Ω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Rockwell" panose="02060603020205020403" pitchFamily="18" charset="0"/>
                  </a:rPr>
                  <a:t>load resistor. The delay angle is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. Determine the dc output current and power. </a:t>
                </a:r>
                <a:endParaRPr lang="en-MY" sz="24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14" y="1249711"/>
                <a:ext cx="5357786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1820" t="-2830" r="-1479" b="-5975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 txBox="1">
            <a:spLocks/>
          </p:cNvSpPr>
          <p:nvPr/>
        </p:nvSpPr>
        <p:spPr>
          <a:xfrm>
            <a:off x="6383867" y="-145661"/>
            <a:ext cx="3087841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Solution:</a:t>
            </a:r>
            <a:endParaRPr lang="en-MY" sz="36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105490" y="1018878"/>
                <a:ext cx="6086509" cy="5857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Tx/>
                  <a:buChar char="-"/>
                </a:pPr>
                <a:r>
                  <a:rPr lang="en-US" sz="2400" dirty="0">
                    <a:latin typeface="Rockwell" panose="02060603020205020403" pitchFamily="18" charset="0"/>
                  </a:rPr>
                  <a:t>Dc output current:</a:t>
                </a:r>
              </a:p>
              <a:p>
                <a:pPr lvl="1"/>
                <a:endParaRPr lang="en-US" sz="11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200" i="1">
                          <a:latin typeface="Cambria Math" panose="02040503050406030204" pitchFamily="18" charset="0"/>
                        </a:rPr>
                        <m:t>[1+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2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ms-MY" sz="2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(120)</m:t>
                          </m:r>
                        </m:num>
                        <m:den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ms-MY" sz="22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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2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169.7</m:t>
                          </m:r>
                        </m:num>
                        <m:den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200" i="1">
                          <a:latin typeface="Cambria Math" panose="02040503050406030204" pitchFamily="18" charset="0"/>
                        </a:rPr>
                        <m:t>[1+</m:t>
                      </m:r>
                      <m:r>
                        <m:rPr>
                          <m:sty m:val="p"/>
                        </m:rPr>
                        <a:rPr lang="ms-MY" sz="22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0.698</m:t>
                      </m:r>
                      <m:r>
                        <a:rPr lang="en-US" sz="2200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)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ms-MY" sz="22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95.4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ms-MY" sz="2200" dirty="0">
                  <a:latin typeface="Rockwell" panose="02060603020205020403" pitchFamily="18" charset="0"/>
                </a:endParaRPr>
              </a:p>
              <a:p>
                <a:pPr lvl="1"/>
                <a:endParaRPr lang="ms-MY" sz="22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200" i="1">
                                  <a:latin typeface="Cambria Math" panose="02040503050406030204" pitchFamily="18" charset="0"/>
                                </a:rPr>
                                <m:t>𝑑𝑐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95.4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𝟕𝟕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2200" b="1" dirty="0">
                  <a:latin typeface="Rockwell" panose="02060603020205020403" pitchFamily="18" charset="0"/>
                </a:endParaRPr>
              </a:p>
              <a:p>
                <a:pPr lvl="1"/>
                <a:endParaRPr lang="en-US" sz="2400" dirty="0">
                  <a:latin typeface="Rockwell" panose="02060603020205020403" pitchFamily="18" charset="0"/>
                </a:endParaRPr>
              </a:p>
              <a:p>
                <a:pPr marL="800100" lvl="1" indent="-342900">
                  <a:buFontTx/>
                  <a:buChar char="-"/>
                </a:pPr>
                <a:r>
                  <a:rPr lang="en-US" sz="2400" dirty="0">
                    <a:latin typeface="Rockwell" panose="02060603020205020403" pitchFamily="18" charset="0"/>
                  </a:rPr>
                  <a:t>Dc output power:</a:t>
                </a:r>
              </a:p>
              <a:p>
                <a:pPr marL="800100" lvl="1" indent="-342900">
                  <a:buFontTx/>
                  <a:buChar char="-"/>
                </a:pPr>
                <a:endParaRPr lang="en-US" sz="11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</m:oMath>
                  </m:oMathPara>
                </a14:m>
                <a:endParaRPr lang="en-MY" sz="22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4.77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95.4</m:t>
                          </m:r>
                        </m:e>
                      </m:d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=455.06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200" dirty="0">
                  <a:latin typeface="Rockwell" panose="02060603020205020403" pitchFamily="18" charset="0"/>
                </a:endParaRPr>
              </a:p>
              <a:p>
                <a:pPr lvl="1"/>
                <a:endParaRPr lang="en-MY" sz="22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490" y="1018878"/>
                <a:ext cx="6086509" cy="5857694"/>
              </a:xfrm>
              <a:prstGeom prst="rect">
                <a:avLst/>
              </a:prstGeom>
              <a:blipFill rotWithShape="0">
                <a:blip r:embed="rId4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7742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2540649" y="3293160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2614" y="198562"/>
            <a:ext cx="3207252" cy="65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Example 6:</a:t>
            </a:r>
            <a:endParaRPr lang="en-MY" sz="36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2614" y="976283"/>
                <a:ext cx="5357786" cy="4210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400" dirty="0">
                    <a:latin typeface="Rockwell" panose="02060603020205020403" pitchFamily="18" charset="0"/>
                  </a:rPr>
                  <a:t>A controlled full wave bridge rectifier has a source of 120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 at 60Hz, R=10</a:t>
                </a:r>
                <a:r>
                  <a:rPr lang="el-GR" sz="2400" dirty="0"/>
                  <a:t>Ω</a:t>
                </a:r>
                <a:r>
                  <a:rPr lang="en-US" sz="2400" dirty="0">
                    <a:latin typeface="Rockwell" panose="02060603020205020403" pitchFamily="18" charset="0"/>
                  </a:rPr>
                  <a:t>, L=10mH, 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=60°</m:t>
                    </m:r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=30°</m:t>
                    </m:r>
                  </m:oMath>
                </a14:m>
                <a:r>
                  <a:rPr lang="en-US" sz="2400" dirty="0">
                    <a:latin typeface="Rockwell" panose="02060603020205020403" pitchFamily="18" charset="0"/>
                  </a:rPr>
                  <a:t>.  Determine:</a:t>
                </a:r>
                <a:endParaRPr lang="en-MY" sz="2400" dirty="0">
                  <a:latin typeface="Rockwell" panose="02060603020205020403" pitchFamily="18" charset="0"/>
                </a:endParaRPr>
              </a:p>
              <a:p>
                <a:pPr marL="800100" lvl="1" indent="-342900">
                  <a:buFont typeface="+mj-lt"/>
                  <a:buAutoNum type="alphaLcParenR"/>
                </a:pPr>
                <a:r>
                  <a:rPr lang="en-US" sz="2400" dirty="0">
                    <a:latin typeface="Rockwell" panose="02060603020205020403" pitchFamily="18" charset="0"/>
                  </a:rPr>
                  <a:t>An expression of average output voltage</a:t>
                </a:r>
                <a:endParaRPr lang="en-MY" sz="2400" dirty="0">
                  <a:latin typeface="Rockwell" panose="02060603020205020403" pitchFamily="18" charset="0"/>
                </a:endParaRPr>
              </a:p>
              <a:p>
                <a:pPr marL="800100" lvl="1" indent="-342900">
                  <a:buFont typeface="+mj-lt"/>
                  <a:buAutoNum type="alphaLcParenR"/>
                </a:pPr>
                <a:r>
                  <a:rPr lang="en-US" sz="2400" dirty="0">
                    <a:latin typeface="Rockwell" panose="02060603020205020403" pitchFamily="18" charset="0"/>
                  </a:rPr>
                  <a:t>Average output voltage and current.</a:t>
                </a:r>
              </a:p>
              <a:p>
                <a:pPr marL="800100" lvl="1" indent="-342900">
                  <a:buFont typeface="+mj-lt"/>
                  <a:buAutoNum type="alphaLcParenR"/>
                </a:pPr>
                <a:r>
                  <a:rPr lang="en-US" sz="2400" dirty="0">
                    <a:latin typeface="Rockwell" panose="02060603020205020403" pitchFamily="18" charset="0"/>
                  </a:rPr>
                  <a:t>Sketch the output voltage and current.</a:t>
                </a:r>
                <a:endParaRPr lang="en-MY" sz="2400" dirty="0">
                  <a:latin typeface="Rockwell" panose="02060603020205020403" pitchFamily="18" charset="0"/>
                </a:endParaRPr>
              </a:p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  <a:tabLst>
                    <a:tab pos="2562225" algn="l"/>
                  </a:tabLst>
                </a:pPr>
                <a:r>
                  <a:rPr lang="en-US" sz="2400" dirty="0">
                    <a:latin typeface="Rockwell" panose="020606030202050204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MY" sz="24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14" y="976283"/>
                <a:ext cx="5357786" cy="4210383"/>
              </a:xfrm>
              <a:prstGeom prst="rect">
                <a:avLst/>
              </a:prstGeom>
              <a:blipFill rotWithShape="0">
                <a:blip r:embed="rId3"/>
                <a:stretch>
                  <a:fillRect l="-1820" t="-1302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 txBox="1">
            <a:spLocks/>
          </p:cNvSpPr>
          <p:nvPr/>
        </p:nvSpPr>
        <p:spPr>
          <a:xfrm>
            <a:off x="6383867" y="-145661"/>
            <a:ext cx="3087841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Solution:</a:t>
            </a:r>
            <a:endParaRPr lang="en-MY" sz="3600" dirty="0">
              <a:latin typeface="Rockwell" panose="020606030202050204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8200" y="1018878"/>
            <a:ext cx="627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lphaLcParenR"/>
            </a:pPr>
            <a:r>
              <a:rPr lang="en-US" sz="2400" dirty="0">
                <a:latin typeface="Rockwell" panose="02060603020205020403" pitchFamily="18" charset="0"/>
              </a:rPr>
              <a:t>An expression of average output voltage:</a:t>
            </a:r>
          </a:p>
          <a:p>
            <a:pPr marL="800100" lvl="1" indent="-342900">
              <a:buFont typeface="+mj-lt"/>
              <a:buAutoNum type="alphaLcParenR"/>
            </a:pPr>
            <a:endParaRPr lang="en-MY" sz="24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875792" y="2022523"/>
                <a:ext cx="5400600" cy="4584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  <m:e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𝑡𝑑𝑡</m:t>
                          </m:r>
                        </m:e>
                      </m:nary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bSup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ms-MY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ms-MY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  <a:p>
                <a:endParaRPr lang="ms-MY" sz="2400" dirty="0">
                  <a:solidFill>
                    <a:schemeClr val="tx1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792" y="2022523"/>
                <a:ext cx="5400600" cy="458401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9048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2540649" y="3293160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9490" y="763745"/>
                <a:ext cx="6105490" cy="5932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0" lvl="1" indent="-457200">
                  <a:buFont typeface="+mj-lt"/>
                  <a:buAutoNum type="alphaLcParenR" startAt="2"/>
                </a:pPr>
                <a:r>
                  <a:rPr lang="en-US" sz="2400" dirty="0">
                    <a:latin typeface="Rockwell" panose="02060603020205020403" pitchFamily="18" charset="0"/>
                  </a:rPr>
                  <a:t>Average output voltage and current.</a:t>
                </a:r>
              </a:p>
              <a:p>
                <a:pPr marL="914400" lvl="1" indent="-457200">
                  <a:buFont typeface="+mj-lt"/>
                  <a:buAutoNum type="alphaLcParenR" startAt="2"/>
                </a:pPr>
                <a:endParaRPr lang="en-US" sz="24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ms-MY" sz="2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2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ms-MY" sz="22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2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ms-MY" sz="22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ms-MY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2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ms-MY" sz="22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ms-MY" sz="22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ms-MY" sz="2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(120)</m:t>
                          </m:r>
                        </m:num>
                        <m:den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ms-MY" sz="22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ms-MY" sz="2200" i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⁡(60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)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ms-MY" sz="22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ms-MY" sz="2200" i="1">
                          <a:latin typeface="Cambria Math" panose="02040503050406030204" pitchFamily="18" charset="0"/>
                        </a:rPr>
                        <m:t>+30°)]</m:t>
                      </m:r>
                    </m:oMath>
                  </m:oMathPara>
                </a14:m>
                <a:endParaRPr lang="ms-MY" sz="22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169.7</m:t>
                          </m:r>
                        </m:num>
                        <m:den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1.047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+0.526)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</m:oMathPara>
                </a14:m>
                <a:endParaRPr lang="ms-MY" sz="22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169.7</m:t>
                          </m:r>
                        </m:num>
                        <m:den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1.365</m:t>
                          </m:r>
                        </m:e>
                      </m:d>
                    </m:oMath>
                  </m:oMathPara>
                </a14:m>
                <a:endParaRPr lang="en-US" sz="2200" b="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𝒅𝒄</m:t>
                          </m:r>
                        </m:sub>
                      </m:sSub>
                      <m:r>
                        <a:rPr lang="en-US" sz="2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𝟕𝟑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𝟕𝟑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200" b="1" dirty="0">
                  <a:latin typeface="Rockwell" panose="02060603020205020403" pitchFamily="18" charset="0"/>
                </a:endParaRPr>
              </a:p>
              <a:p>
                <a:pPr lvl="1"/>
                <a:endParaRPr lang="en-US" sz="2400" dirty="0">
                  <a:latin typeface="Rockwell" panose="02060603020205020403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ms-MY" sz="2200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r>
                        <a:rPr lang="ms-MY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ms-MY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s-MY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𝑑𝑐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s-MY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73.73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𝟑𝟕𝟑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2200" b="1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90" y="763745"/>
                <a:ext cx="6105490" cy="5932137"/>
              </a:xfrm>
              <a:prstGeom prst="rect">
                <a:avLst/>
              </a:prstGeom>
              <a:blipFill rotWithShape="0">
                <a:blip r:embed="rId2"/>
                <a:stretch>
                  <a:fillRect t="-925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105490" y="1157378"/>
            <a:ext cx="60865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lphaLcParenR" startAt="3"/>
            </a:pPr>
            <a:r>
              <a:rPr lang="en-US" sz="2400" dirty="0">
                <a:latin typeface="Rockwell" panose="02060603020205020403" pitchFamily="18" charset="0"/>
              </a:rPr>
              <a:t>Sketch the output voltage and current.</a:t>
            </a:r>
            <a:endParaRPr lang="en-MY" sz="2400" dirty="0">
              <a:latin typeface="Rockwell" panose="02060603020205020403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2"/>
            <a:ext cx="11128248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820" y="2434284"/>
            <a:ext cx="48958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66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611584" cy="352044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2.3 Investigate the principle operation of Single Phase Half Wave Ac to Dc Converter:</a:t>
            </a:r>
            <a:br>
              <a:rPr lang="en-US" sz="4000" dirty="0">
                <a:latin typeface="Rockwell" panose="02060603020205020403" pitchFamily="18" charset="0"/>
              </a:rPr>
            </a:br>
            <a:r>
              <a:rPr lang="en-US" sz="4000" dirty="0">
                <a:latin typeface="Rockwell" panose="02060603020205020403" pitchFamily="18" charset="0"/>
              </a:rPr>
              <a:t>	</a:t>
            </a:r>
            <a:r>
              <a:rPr lang="en-US" sz="3600" dirty="0">
                <a:latin typeface="Rockwell" panose="02060603020205020403" pitchFamily="18" charset="0"/>
              </a:rPr>
              <a:t>2.3.1 Analyze effects of inductive load</a:t>
            </a:r>
            <a:br>
              <a:rPr lang="en-US" sz="3600" dirty="0">
                <a:latin typeface="Rockwell" panose="02060603020205020403" pitchFamily="18" charset="0"/>
              </a:rPr>
            </a:br>
            <a:r>
              <a:rPr lang="en-US" sz="3600" dirty="0">
                <a:latin typeface="Rockwell" panose="02060603020205020403" pitchFamily="18" charset="0"/>
              </a:rPr>
              <a:t>	2.3.2 Investigate method used to </a:t>
            </a:r>
            <a:br>
              <a:rPr lang="en-US" sz="3600" dirty="0">
                <a:latin typeface="Rockwell" panose="02060603020205020403" pitchFamily="18" charset="0"/>
              </a:rPr>
            </a:br>
            <a:r>
              <a:rPr lang="en-US" sz="3600" dirty="0">
                <a:latin typeface="Rockwell" panose="02060603020205020403" pitchFamily="18" charset="0"/>
              </a:rPr>
              <a:t>		  overcome the effects appeared </a:t>
            </a:r>
            <a:br>
              <a:rPr lang="en-US" sz="3600" dirty="0">
                <a:latin typeface="Rockwell" panose="02060603020205020403" pitchFamily="18" charset="0"/>
              </a:rPr>
            </a:br>
            <a:r>
              <a:rPr lang="en-US" sz="3600" dirty="0">
                <a:latin typeface="Rockwell" panose="02060603020205020403" pitchFamily="18" charset="0"/>
              </a:rPr>
              <a:t>	  	  due to existence of inductance </a:t>
            </a:r>
            <a:br>
              <a:rPr lang="en-US" sz="3600" dirty="0">
                <a:latin typeface="Rockwell" panose="02060603020205020403" pitchFamily="18" charset="0"/>
              </a:rPr>
            </a:br>
            <a:r>
              <a:rPr lang="en-US" sz="3600" dirty="0">
                <a:latin typeface="Rockwell" panose="02060603020205020403" pitchFamily="18" charset="0"/>
              </a:rPr>
              <a:t>		  loads.</a:t>
            </a:r>
            <a:br>
              <a:rPr lang="en-US" sz="3600" dirty="0">
                <a:latin typeface="Rockwell" panose="02060603020205020403" pitchFamily="18" charset="0"/>
              </a:rPr>
            </a:br>
            <a:r>
              <a:rPr lang="en-US" sz="4000" dirty="0">
                <a:latin typeface="Rockwell" panose="02060603020205020403" pitchFamily="18" charset="0"/>
              </a:rPr>
              <a:t>	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64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1069848" y="976394"/>
            <a:ext cx="1061587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en-US" sz="2200" b="1" u="sng" dirty="0">
                <a:latin typeface="Rockwell" panose="02060603020205020403" pitchFamily="18" charset="0"/>
              </a:rPr>
              <a:t>The effect of load inductance: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200" b="1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Due to the presence of load inductance the output voltage reverses and becomes negative.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2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This reduces the dc output voltage.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2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n-US" sz="2200" b="1" u="sng" dirty="0">
                <a:latin typeface="Rockwell" panose="02060603020205020403" pitchFamily="18" charset="0"/>
              </a:rPr>
              <a:t>Method used to overcome: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endParaRPr lang="en-US" sz="22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To prevent this reduction of dc output voltage due to the negative region in the output load voltage waveform, a free wheeling diode is connected across the load.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en-US" sz="2200" dirty="0">
              <a:latin typeface="Rockwell" panose="02060603020205020403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The output voltage waveform and the dc output voltage obtained would be the same as that for a rectifier with resistive load.</a:t>
            </a:r>
          </a:p>
        </p:txBody>
      </p:sp>
    </p:spTree>
    <p:extLst>
      <p:ext uri="{BB962C8B-B14F-4D97-AF65-F5344CB8AC3E}">
        <p14:creationId xmlns:p14="http://schemas.microsoft.com/office/powerpoint/2010/main" val="27863256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611584" cy="352044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2.4 Investigate the principle operation of Single Phase Half Wave Ac to Dc Converter:</a:t>
            </a:r>
            <a:br>
              <a:rPr lang="en-US" sz="4000" dirty="0">
                <a:latin typeface="Rockwell" panose="02060603020205020403" pitchFamily="18" charset="0"/>
              </a:rPr>
            </a:br>
            <a:r>
              <a:rPr lang="en-US" sz="4000" dirty="0">
                <a:latin typeface="Rockwell" panose="02060603020205020403" pitchFamily="18" charset="0"/>
              </a:rPr>
              <a:t>	</a:t>
            </a:r>
            <a:r>
              <a:rPr lang="en-US" sz="3600" dirty="0">
                <a:latin typeface="Rockwell" panose="02060603020205020403" pitchFamily="18" charset="0"/>
              </a:rPr>
              <a:t>2.4.1 Analyze the differences of </a:t>
            </a:r>
            <a:br>
              <a:rPr lang="en-US" sz="3600" dirty="0">
                <a:latin typeface="Rockwell" panose="02060603020205020403" pitchFamily="18" charset="0"/>
              </a:rPr>
            </a:br>
            <a:r>
              <a:rPr lang="en-US" sz="3600" dirty="0">
                <a:latin typeface="Rockwell" panose="02060603020205020403" pitchFamily="18" charset="0"/>
              </a:rPr>
              <a:t>	           continuous and discontinuous </a:t>
            </a:r>
            <a:br>
              <a:rPr lang="en-US" sz="3600" dirty="0">
                <a:latin typeface="Rockwell" panose="02060603020205020403" pitchFamily="18" charset="0"/>
              </a:rPr>
            </a:br>
            <a:r>
              <a:rPr lang="en-US" sz="3600" dirty="0">
                <a:latin typeface="Rockwell" panose="02060603020205020403" pitchFamily="18" charset="0"/>
              </a:rPr>
              <a:t>		   output current.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143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00527" y="747965"/>
                <a:ext cx="7066762" cy="3078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3">
                      <a:lumMod val="75000"/>
                    </a:schemeClr>
                  </a:buClr>
                </a:pPr>
                <a:r>
                  <a:rPr lang="en-US" sz="2200" b="1" u="sng" dirty="0">
                    <a:solidFill>
                      <a:srgbClr val="FF0000"/>
                    </a:solidFill>
                    <a:latin typeface="Rockwell" panose="02060603020205020403" pitchFamily="18" charset="0"/>
                  </a:rPr>
                  <a:t>Continuous current: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</a:pPr>
                <a:endParaRPr lang="en-US" sz="2200" b="1" dirty="0">
                  <a:latin typeface="Rockwell" panose="02060603020205020403" pitchFamily="18" charset="0"/>
                </a:endParaRP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RL load of continuous current is shown in Figure 2-43(a).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In continuous current, the current at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Rockwell" panose="02060603020205020403" pitchFamily="18" charset="0"/>
                  </a:rPr>
                  <a:t>must be greater than zero for continuous current operation.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Case of RL load with large R/L ratio. 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endParaRPr lang="en-US" sz="2000" b="1" dirty="0">
                  <a:solidFill>
                    <a:srgbClr val="FF0000"/>
                  </a:solidFill>
                  <a:latin typeface="Rockwell" panose="02060603020205020403" pitchFamily="18" charset="0"/>
                </a:endParaRP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𝑽𝒐</m:t>
                    </m:r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𝑽𝒎</m:t>
                        </m:r>
                      </m:num>
                      <m:den>
                        <m:r>
                          <a:rPr lang="en-US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Rockwell" panose="02060603020205020403" pitchFamily="18" charset="0"/>
                  </a:rPr>
                  <a:t>]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</a:pPr>
                <a:endParaRPr lang="en-US" sz="2000" dirty="0">
                  <a:latin typeface="Rockwell" panose="02060603020205020403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27" y="747965"/>
                <a:ext cx="7066762" cy="3078600"/>
              </a:xfrm>
              <a:prstGeom prst="rect">
                <a:avLst/>
              </a:prstGeom>
              <a:blipFill>
                <a:blip r:embed="rId2"/>
                <a:stretch>
                  <a:fillRect l="-1122" t="-1386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289" y="699869"/>
            <a:ext cx="3709764" cy="25417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80124" y="3106439"/>
            <a:ext cx="4084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2-43(a): Continuous current for RL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25" y="3493934"/>
            <a:ext cx="4523662" cy="24762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1475" y="6037255"/>
            <a:ext cx="4544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2-43(b): Discontinuous current for RL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579366" y="4144862"/>
                <a:ext cx="6097688" cy="22775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3">
                      <a:lumMod val="75000"/>
                    </a:schemeClr>
                  </a:buClr>
                </a:pPr>
                <a:r>
                  <a:rPr lang="en-US" sz="2200" b="1" u="sng" dirty="0">
                    <a:solidFill>
                      <a:srgbClr val="FF0000"/>
                    </a:solidFill>
                    <a:latin typeface="Rockwell" panose="02060603020205020403" pitchFamily="18" charset="0"/>
                  </a:rPr>
                  <a:t>Discontinuous current: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</a:pPr>
                <a:endParaRPr lang="en-US" sz="2000" dirty="0">
                  <a:latin typeface="Rockwell" panose="02060603020205020403" pitchFamily="18" charset="0"/>
                </a:endParaRP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RL load of discontinuous current is shown in Figure 2-43(b).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The current remains at zero at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latin typeface="Rockwell" panose="02060603020205020403" pitchFamily="18" charset="0"/>
                  </a:rPr>
                  <a:t>.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Rockwell" panose="02060603020205020403" pitchFamily="18" charset="0"/>
                  </a:rPr>
                  <a:t>Case of RL load with small R/L ratio. </a:t>
                </a:r>
              </a:p>
              <a:p>
                <a:pPr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solidFill>
                    <a:srgbClr val="FF0000"/>
                  </a:solidFill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366" y="4144862"/>
                <a:ext cx="6097688" cy="2277547"/>
              </a:xfrm>
              <a:prstGeom prst="rect">
                <a:avLst/>
              </a:prstGeom>
              <a:blipFill>
                <a:blip r:embed="rId5"/>
                <a:stretch>
                  <a:fillRect l="-1299" t="-1872" b="-2941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7187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611584" cy="352044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2.5 Apply the principle operation of three phase half wave AC to DC Converter.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891906-9493-4409-AC30-232AA272C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1"/>
    </mc:Choice>
    <mc:Fallback xmlns="">
      <p:transition spd="slow" advTm="1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" y="1218709"/>
            <a:ext cx="12192000" cy="2169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77499"/>
            <a:ext cx="10058400" cy="126667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Rockwell" panose="02060603020205020403" pitchFamily="18" charset="0"/>
              </a:rPr>
              <a:t>Three Phase Uncontrolled Rectifier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7709428"/>
              </p:ext>
            </p:extLst>
          </p:nvPr>
        </p:nvGraphicFramePr>
        <p:xfrm>
          <a:off x="1534333" y="1544175"/>
          <a:ext cx="9593916" cy="531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D83B0E-E4E3-4077-B5F8-557F32BA9C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33000" y="1714680"/>
              <a:ext cx="877680" cy="322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D83B0E-E4E3-4077-B5F8-557F32BA9C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23640" y="1705320"/>
                <a:ext cx="896400" cy="3416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97B6978-D22A-4B8D-B87A-47DDEC778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99"/>
    </mc:Choice>
    <mc:Fallback xmlns="">
      <p:transition spd="slow" advTm="5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MY" sz="4000" dirty="0">
              <a:latin typeface="Rockwell" panose="02060603020205020403" pitchFamily="18" charset="0"/>
            </a:endParaRPr>
          </a:p>
        </p:txBody>
      </p:sp>
      <p:pic>
        <p:nvPicPr>
          <p:cNvPr id="5" name="Picture 2" descr="three phase voltage wavefo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60" y="2077446"/>
            <a:ext cx="511164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419" y="2358090"/>
            <a:ext cx="3342434" cy="1944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0312" y="4813750"/>
            <a:ext cx="4298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2-45: 3-phase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4930" y="4813750"/>
            <a:ext cx="4501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2-46: 3-phase Supply   Voltage 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7EDFE1-13C9-4B3A-98E9-6D87B9C4F3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07800" y="1684440"/>
              <a:ext cx="2914560" cy="1865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7EDFE1-13C9-4B3A-98E9-6D87B9C4F3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98440" y="1675080"/>
                <a:ext cx="2933280" cy="18846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43305AD-CEE0-4585-839D-3BF9C2532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21"/>
    </mc:Choice>
    <mc:Fallback xmlns="">
      <p:transition spd="slow" advTm="10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1870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Half Wave Rectifier with Resistive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1263" y="1618636"/>
            <a:ext cx="4740631" cy="284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09561" y="4578315"/>
            <a:ext cx="4250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2-2: Half Wave Rectifier with Resistive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851" y="1239350"/>
            <a:ext cx="4890259" cy="4919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74237" y="6150114"/>
            <a:ext cx="435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2-3: Output Voltage and Current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1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" panose="02060603020205020403" pitchFamily="18" charset="0"/>
              </a:rPr>
              <a:t>Three Phase Half Wave Rectifier</a:t>
            </a:r>
            <a:endParaRPr lang="en-MY" sz="4000" dirty="0">
              <a:latin typeface="Rockwell" panose="02060603020205020403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23769942"/>
              </p:ext>
            </p:extLst>
          </p:nvPr>
        </p:nvGraphicFramePr>
        <p:xfrm>
          <a:off x="2853924" y="844658"/>
          <a:ext cx="871602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2" descr="Image result for info ic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6" y="2074097"/>
            <a:ext cx="309634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EF680E-301D-4A6B-98AE-8AD5D5A20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1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50"/>
    </mc:Choice>
    <mc:Fallback xmlns="">
      <p:transition spd="slow" advTm="4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" panose="02060603020205020403" pitchFamily="18" charset="0"/>
              </a:rPr>
              <a:t>3-</a:t>
            </a:r>
            <a:r>
              <a:rPr lang="en-US" sz="4000" dirty="0">
                <a:latin typeface="Rockwell" panose="02060603020205020403" pitchFamily="18" charset="0"/>
                <a:sym typeface="Symbol" panose="05050102010706020507" pitchFamily="18" charset="2"/>
              </a:rPr>
              <a:t> </a:t>
            </a:r>
            <a:r>
              <a:rPr lang="en-US" sz="4000" dirty="0">
                <a:latin typeface="Rockwell" panose="02060603020205020403" pitchFamily="18" charset="0"/>
              </a:rPr>
              <a:t>Half  Wave Uncontrolled Rectifier with Resistive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9847" y="4991333"/>
            <a:ext cx="482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2-47: Half Wave Rectifier with Resistive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6402" y="5699219"/>
            <a:ext cx="5083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2-48: Output Voltage </a:t>
            </a:r>
          </a:p>
          <a:p>
            <a:pPr algn="ctr"/>
            <a:r>
              <a:rPr lang="en-US" sz="2000" dirty="0">
                <a:latin typeface="Rockwell" panose="02060603020205020403" pitchFamily="18" charset="0"/>
              </a:rPr>
              <a:t>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3" name="Picture 2" descr="half wave three phase rectific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41" y="2293197"/>
            <a:ext cx="5158277" cy="261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alf wave three phase rectifier conduction wavef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11" y="1277681"/>
            <a:ext cx="5232937" cy="44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14942A8-B5D2-4968-AC7E-CC6C5F3A8DA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6040" y="1503000"/>
              <a:ext cx="10619280" cy="3318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14942A8-B5D2-4968-AC7E-CC6C5F3A8D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6680" y="1493640"/>
                <a:ext cx="10638000" cy="3336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49FBFC-48CD-4915-BE96-EDC4E5785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82"/>
    </mc:Choice>
    <mc:Fallback xmlns="">
      <p:transition spd="slow" advTm="14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160827" y="1452871"/>
            <a:ext cx="5084990" cy="471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200" b="1" dirty="0">
                <a:latin typeface="Rockwell" panose="02060603020205020403" pitchFamily="18" charset="0"/>
              </a:rPr>
              <a:t>Circuit operation:</a:t>
            </a:r>
          </a:p>
          <a:p>
            <a:pPr>
              <a:buFont typeface="Wingdings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While V</a:t>
            </a:r>
            <a:r>
              <a:rPr lang="en-US" sz="2200" baseline="-25000" dirty="0">
                <a:latin typeface="Rockwell" panose="02060603020205020403" pitchFamily="18" charset="0"/>
              </a:rPr>
              <a:t>1</a:t>
            </a:r>
            <a:r>
              <a:rPr lang="en-US" sz="2200" dirty="0">
                <a:latin typeface="Rockwell" panose="02060603020205020403" pitchFamily="18" charset="0"/>
              </a:rPr>
              <a:t> is the most positive      phase, diode D</a:t>
            </a:r>
            <a:r>
              <a:rPr lang="en-US" sz="2200" baseline="-25000" dirty="0">
                <a:latin typeface="Rockwell" panose="02060603020205020403" pitchFamily="18" charset="0"/>
              </a:rPr>
              <a:t>1</a:t>
            </a:r>
            <a:r>
              <a:rPr lang="en-US" sz="2200" dirty="0">
                <a:latin typeface="Rockwell" panose="02060603020205020403" pitchFamily="18" charset="0"/>
              </a:rPr>
              <a:t> conduct but       directly V</a:t>
            </a:r>
            <a:r>
              <a:rPr lang="en-US" sz="2200" baseline="-25000" dirty="0">
                <a:latin typeface="Rockwell" panose="02060603020205020403" pitchFamily="18" charset="0"/>
              </a:rPr>
              <a:t>2</a:t>
            </a:r>
            <a:r>
              <a:rPr lang="en-US" sz="2200" dirty="0">
                <a:latin typeface="Rockwell" panose="02060603020205020403" pitchFamily="18" charset="0"/>
              </a:rPr>
              <a:t> become more positive than V</a:t>
            </a:r>
            <a:r>
              <a:rPr lang="en-US" sz="2200" baseline="-25000" dirty="0">
                <a:latin typeface="Rockwell" panose="02060603020205020403" pitchFamily="18" charset="0"/>
              </a:rPr>
              <a:t>1</a:t>
            </a:r>
            <a:r>
              <a:rPr lang="en-US" sz="2200" dirty="0">
                <a:latin typeface="Rockwell" panose="02060603020205020403" pitchFamily="18" charset="0"/>
              </a:rPr>
              <a:t>, the load current commutates(transfers) from diode D</a:t>
            </a:r>
            <a:r>
              <a:rPr lang="en-US" sz="2200" baseline="-25000" dirty="0">
                <a:latin typeface="Rockwell" panose="02060603020205020403" pitchFamily="18" charset="0"/>
              </a:rPr>
              <a:t>1</a:t>
            </a:r>
            <a:r>
              <a:rPr lang="en-US" sz="2200" dirty="0">
                <a:latin typeface="Rockwell" panose="02060603020205020403" pitchFamily="18" charset="0"/>
              </a:rPr>
              <a:t> to  diode D</a:t>
            </a:r>
            <a:r>
              <a:rPr lang="en-US" sz="2200" baseline="-25000" dirty="0">
                <a:latin typeface="Rockwell" panose="02060603020205020403" pitchFamily="18" charset="0"/>
              </a:rPr>
              <a:t>2</a:t>
            </a:r>
            <a:r>
              <a:rPr lang="en-US" sz="2200" dirty="0">
                <a:latin typeface="Rockwell" panose="02060603020205020403" pitchFamily="18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US" sz="2200" dirty="0">
                <a:latin typeface="Rockwell" panose="02060603020205020403" pitchFamily="18" charset="0"/>
              </a:rPr>
              <a:t>Once V</a:t>
            </a:r>
            <a:r>
              <a:rPr lang="en-US" sz="2200" baseline="-25000" dirty="0">
                <a:latin typeface="Rockwell" panose="02060603020205020403" pitchFamily="18" charset="0"/>
              </a:rPr>
              <a:t>3 </a:t>
            </a:r>
            <a:r>
              <a:rPr lang="en-US" sz="2200" dirty="0">
                <a:latin typeface="Rockwell" panose="02060603020205020403" pitchFamily="18" charset="0"/>
              </a:rPr>
              <a:t>is more positive than V</a:t>
            </a:r>
            <a:r>
              <a:rPr lang="en-US" sz="2200" baseline="-25000" dirty="0">
                <a:latin typeface="Rockwell" panose="02060603020205020403" pitchFamily="18" charset="0"/>
              </a:rPr>
              <a:t>2</a:t>
            </a:r>
            <a:r>
              <a:rPr lang="en-US" sz="2200" dirty="0">
                <a:latin typeface="Rockwell" panose="02060603020205020403" pitchFamily="18" charset="0"/>
              </a:rPr>
              <a:t> the load current commutates       (transfers) from diode D</a:t>
            </a:r>
            <a:r>
              <a:rPr lang="en-US" sz="2200" baseline="-25000" dirty="0">
                <a:latin typeface="Rockwell" panose="02060603020205020403" pitchFamily="18" charset="0"/>
              </a:rPr>
              <a:t>2</a:t>
            </a:r>
            <a:r>
              <a:rPr lang="en-US" sz="2200" dirty="0">
                <a:latin typeface="Rockwell" panose="02060603020205020403" pitchFamily="18" charset="0"/>
              </a:rPr>
              <a:t> to diode D</a:t>
            </a:r>
            <a:r>
              <a:rPr lang="en-US" sz="2200" baseline="-25000" dirty="0">
                <a:latin typeface="Rockwell" panose="02060603020205020403" pitchFamily="18" charset="0"/>
              </a:rPr>
              <a:t>3</a:t>
            </a:r>
            <a:r>
              <a:rPr lang="en-US" sz="2200" dirty="0">
                <a:latin typeface="Rockwell" panose="02060603020205020403" pitchFamily="18" charset="0"/>
              </a:rPr>
              <a:t> and the process is repeat on  the next cycle.</a:t>
            </a:r>
          </a:p>
          <a:p>
            <a:pPr marL="0" indent="0">
              <a:buFont typeface="Wingdings" pitchFamily="2" charset="2"/>
              <a:buNone/>
            </a:pPr>
            <a:endParaRPr lang="en-US" sz="2200" b="1" u="sng" dirty="0">
              <a:latin typeface="Rockwell" panose="02060603020205020403" pitchFamily="18" charset="0"/>
            </a:endParaRPr>
          </a:p>
        </p:txBody>
      </p:sp>
      <p:pic>
        <p:nvPicPr>
          <p:cNvPr id="10" name="Picture 2" descr="half wave three phase rectific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386" y="812838"/>
            <a:ext cx="5158277" cy="261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9B8CE4-1FD0-4650-806B-3965916D61C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291080" y="1008720"/>
              <a:ext cx="5607360" cy="5406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9B8CE4-1FD0-4650-806B-3965916D61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81720" y="999360"/>
                <a:ext cx="5626080" cy="5424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4A6A44-DE73-432E-BA45-460B05C5E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2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91"/>
    </mc:Choice>
    <mc:Fallback xmlns="">
      <p:transition spd="slow" advTm="23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8682011"/>
                  </p:ext>
                </p:extLst>
              </p:nvPr>
            </p:nvGraphicFramePr>
            <p:xfrm>
              <a:off x="2561149" y="4250997"/>
              <a:ext cx="7778428" cy="228600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9446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446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446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94460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Period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On diode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Off diodes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Phase</a:t>
                          </a:r>
                          <a:r>
                            <a:rPr lang="en-US" sz="2000" baseline="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0 - 30°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Y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MY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&amp;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Y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30°- 150°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Y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MY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&amp;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Y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𝑨𝑵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150°- 270°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Y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MY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&amp;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Y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270°- 390°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Y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MY" sz="2000" dirty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&amp;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MY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Y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sz="2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8682011"/>
                  </p:ext>
                </p:extLst>
              </p:nvPr>
            </p:nvGraphicFramePr>
            <p:xfrm>
              <a:off x="2561149" y="4250997"/>
              <a:ext cx="7778428" cy="228600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944607"/>
                    <a:gridCol w="1944607"/>
                    <a:gridCol w="1944607"/>
                    <a:gridCol w="1944607"/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Period 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On diode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Off diodes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Output Phase</a:t>
                          </a:r>
                          <a:r>
                            <a:rPr lang="en-US" sz="2000" baseline="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 Voltage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0 - 30°</a:t>
                          </a:r>
                          <a:endParaRPr lang="en-MY" sz="2000" dirty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000" t="-184615" r="-199688" b="-3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00627" t="-184615" r="-100313" b="-3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00627" t="-184615" r="-313" b="-327692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30°- 150°</a:t>
                          </a:r>
                          <a:endParaRPr lang="en-MY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000" t="-280303" r="-199688" b="-2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00627" t="-280303" r="-100313" b="-2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00627" t="-280303" r="-313" b="-222727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150°- 270°</a:t>
                          </a:r>
                          <a:endParaRPr lang="en-MY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000" t="-386154" r="-199688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00627" t="-386154" r="-100313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00627" t="-386154" r="-313" b="-126154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  <a:latin typeface="Rockwell" panose="02060603020205020403" pitchFamily="18" charset="0"/>
                            </a:rPr>
                            <a:t>270°- 390°</a:t>
                          </a:r>
                          <a:endParaRPr lang="en-MY" sz="2000" dirty="0" smtClean="0">
                            <a:solidFill>
                              <a:schemeClr val="tx1"/>
                            </a:solidFill>
                            <a:latin typeface="Rockwell" panose="020606030202050204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000" t="-486154" r="-199688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00627" t="-486154" r="-100313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00627" t="-486154" r="-313" b="-2615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1" name="Content Placeholder 2"/>
          <p:cNvSpPr txBox="1">
            <a:spLocks/>
          </p:cNvSpPr>
          <p:nvPr/>
        </p:nvSpPr>
        <p:spPr>
          <a:xfrm>
            <a:off x="2955521" y="907713"/>
            <a:ext cx="4727862" cy="706877"/>
          </a:xfrm>
          <a:prstGeom prst="rect">
            <a:avLst/>
          </a:prstGeom>
          <a:ln>
            <a:noFill/>
          </a:ln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en-US" sz="22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ckwell" panose="02060603020205020403" pitchFamily="18" charset="0"/>
              </a:rPr>
              <a:t>Output waveform: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ckwell" panose="020606030202050204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790" y="1896847"/>
            <a:ext cx="5560516" cy="1932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51892" y="1568229"/>
                <a:ext cx="1130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𝐴𝑁</m:t>
                          </m:r>
                        </m:sub>
                      </m:sSub>
                    </m:oMath>
                  </m:oMathPara>
                </a14:m>
                <a:endParaRPr lang="en-MY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892" y="1568229"/>
                <a:ext cx="1130911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440385" y="1568229"/>
                <a:ext cx="1130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𝐵𝑁</m:t>
                          </m:r>
                        </m:sub>
                      </m:sSub>
                    </m:oMath>
                  </m:oMathPara>
                </a14:m>
                <a:endParaRPr lang="en-MY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385" y="1568229"/>
                <a:ext cx="1130911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19452" y="1530410"/>
                <a:ext cx="1130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𝐶𝑁</m:t>
                          </m:r>
                        </m:sub>
                      </m:sSub>
                    </m:oMath>
                  </m:oMathPara>
                </a14:m>
                <a:endParaRPr lang="en-MY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452" y="1530410"/>
                <a:ext cx="1130911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763609" y="1597262"/>
                <a:ext cx="1130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Y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𝐶𝑁</m:t>
                          </m:r>
                        </m:sub>
                      </m:sSub>
                    </m:oMath>
                  </m:oMathPara>
                </a14:m>
                <a:endParaRPr lang="en-MY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609" y="1597262"/>
                <a:ext cx="1130911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8AA4CF5-72B3-4BDA-B0E4-14F4AB90A46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75040" y="1472400"/>
              <a:ext cx="6797160" cy="4609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8AA4CF5-72B3-4BDA-B0E4-14F4AB90A4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65680" y="1463040"/>
                <a:ext cx="6815880" cy="4628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23431B-F0CE-4918-B450-EBC4C3E15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51"/>
    </mc:Choice>
    <mc:Fallback xmlns="">
      <p:transition spd="slow" advTm="125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5840413" y="2643035"/>
            <a:ext cx="3601896" cy="201622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8846045">
            <a:off x="2704835" y="2489618"/>
            <a:ext cx="2484650" cy="2141939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388261" y="3291107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ckwell" panose="02060603020205020403" pitchFamily="18" charset="0"/>
              </a:rPr>
              <a:t>Output Voltage </a:t>
            </a:r>
          </a:p>
          <a:p>
            <a:pPr algn="ctr"/>
            <a:r>
              <a:rPr lang="en-US" sz="2800" dirty="0">
                <a:latin typeface="Rockwell" panose="02060603020205020403" pitchFamily="18" charset="0"/>
              </a:rPr>
              <a:t>and Current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379804"/>
              </p:ext>
            </p:extLst>
          </p:nvPr>
        </p:nvGraphicFramePr>
        <p:xfrm>
          <a:off x="5989302" y="2795467"/>
          <a:ext cx="3308350" cy="174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5" imgW="1587240" imgH="838080" progId="Equation.3">
                  <p:embed/>
                </p:oleObj>
              </mc:Choice>
              <mc:Fallback>
                <p:oleObj name="Equation" r:id="rId5" imgW="1587240" imgH="838080" progId="Equation.3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9302" y="2795467"/>
                        <a:ext cx="3308350" cy="174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59CD79F-6826-4C5D-AB3B-0B6004BB4FC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664400" y="2692800"/>
              <a:ext cx="171720" cy="474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59CD79F-6826-4C5D-AB3B-0B6004BB4F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55040" y="2683440"/>
                <a:ext cx="190440" cy="493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898DC1-433C-4EA8-B467-F899A1B94B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AA9BA8-D3D9-42C2-8C06-F05D03B3A671}"/>
                  </a:ext>
                </a:extLst>
              </p:cNvPr>
              <p:cNvSpPr txBox="1"/>
              <p:nvPr/>
            </p:nvSpPr>
            <p:spPr>
              <a:xfrm>
                <a:off x="5840413" y="5349872"/>
                <a:ext cx="2345001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𝑉𝑝h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e>
                      </m:d>
                      <m:r>
                        <a:rPr lang="en-MY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MY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𝑉𝑟𝑚𝑠</m:t>
                      </m:r>
                    </m:oMath>
                  </m:oMathPara>
                </a14:m>
                <a:endParaRPr lang="en-MY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AA9BA8-D3D9-42C2-8C06-F05D03B3A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413" y="5349872"/>
                <a:ext cx="2345001" cy="309637"/>
              </a:xfrm>
              <a:prstGeom prst="rect">
                <a:avLst/>
              </a:prstGeom>
              <a:blipFill>
                <a:blip r:embed="rId10"/>
                <a:stretch>
                  <a:fillRect l="-2857" r="-1558" b="-36000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576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60"/>
    </mc:Choice>
    <mc:Fallback xmlns="">
      <p:transition spd="slow" advTm="2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8" y="185980"/>
            <a:ext cx="10058400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" panose="02060603020205020403" pitchFamily="18" charset="0"/>
              </a:rPr>
              <a:t>3-</a:t>
            </a:r>
            <a:r>
              <a:rPr lang="en-US" sz="4000" dirty="0">
                <a:latin typeface="Rockwell" panose="02060603020205020403" pitchFamily="18" charset="0"/>
                <a:sym typeface="Symbol" panose="05050102010706020507" pitchFamily="18" charset="2"/>
              </a:rPr>
              <a:t> </a:t>
            </a:r>
            <a:r>
              <a:rPr lang="en-US" sz="4000" dirty="0">
                <a:latin typeface="Rockwell" panose="02060603020205020403" pitchFamily="18" charset="0"/>
              </a:rPr>
              <a:t>Half  Wave Controlled Rectifier with Resistive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283" y="4991333"/>
            <a:ext cx="482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2-49: Half Wave Controlled Rectifier with Resistive Load</a:t>
            </a: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3857" y="5823205"/>
            <a:ext cx="530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2-50: Output Voltage Waveform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83" y="1889607"/>
            <a:ext cx="5242026" cy="3012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060" y="1225184"/>
            <a:ext cx="6046229" cy="44076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C029DC-6AB3-4EE6-B9F5-70EACBC27EC7}"/>
                  </a:ext>
                </a:extLst>
              </p14:cNvPr>
              <p14:cNvContentPartPr/>
              <p14:nvPr/>
            </p14:nvContentPartPr>
            <p14:xfrm>
              <a:off x="5082480" y="2209680"/>
              <a:ext cx="6073560" cy="263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C029DC-6AB3-4EE6-B9F5-70EACBC27E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73120" y="2200320"/>
                <a:ext cx="6092280" cy="26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4172540-7049-4B11-BE7E-27740DEA1C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5800" y="786600"/>
              <a:ext cx="11153880" cy="5073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4172540-7049-4B11-BE7E-27740DEA1C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6440" y="777240"/>
                <a:ext cx="11172600" cy="5092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9BD853-A988-42F5-B40B-962422C67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4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62"/>
    </mc:Choice>
    <mc:Fallback xmlns="">
      <p:transition spd="slow" advTm="383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3"/>
              <p:cNvSpPr txBox="1">
                <a:spLocks/>
              </p:cNvSpPr>
              <p:nvPr/>
            </p:nvSpPr>
            <p:spPr>
              <a:xfrm>
                <a:off x="854434" y="1533594"/>
                <a:ext cx="6400800" cy="42119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en-US" sz="2200" b="1" u="sng" dirty="0">
                    <a:latin typeface="Rockwell" panose="02060603020205020403" pitchFamily="18" charset="0"/>
                  </a:rPr>
                  <a:t>Circuit operation: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MY" sz="2200" dirty="0">
                    <a:latin typeface="Rockwell" panose="02060603020205020403" pitchFamily="18" charset="0"/>
                  </a:rPr>
                  <a:t>T</a:t>
                </a:r>
                <a:r>
                  <a:rPr lang="en-MY" sz="2200" baseline="-25000" dirty="0">
                    <a:latin typeface="Rockwell" panose="02060603020205020403" pitchFamily="18" charset="0"/>
                  </a:rPr>
                  <a:t>1</a:t>
                </a:r>
                <a:r>
                  <a:rPr lang="en-US" sz="2200" dirty="0">
                    <a:latin typeface="Rockwell" panose="02060603020205020403" pitchFamily="18" charset="0"/>
                  </a:rPr>
                  <a:t>is triggered at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m:rPr>
                            <m:nor/>
                          </m:rPr>
                          <a:rPr lang="en-MY" sz="2200" dirty="0">
                            <a:latin typeface="Rockwell" panose="02060603020205020403" pitchFamily="18" charset="0"/>
                          </a:rPr>
                          <m:t> 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+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200" dirty="0">
                    <a:latin typeface="Rockwell" panose="02060603020205020403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and the phase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𝑣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𝑎𝑛</m:t>
                        </m:r>
                      </m:sub>
                    </m:sSub>
                  </m:oMath>
                </a14:m>
                <a:r>
                  <a:rPr lang="en-US" sz="2200" dirty="0">
                    <a:latin typeface="Rockwell" panose="02060603020205020403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appears across the load until </a:t>
                </a:r>
                <a:r>
                  <a:rPr lang="en-MY" sz="2200" dirty="0">
                    <a:latin typeface="Rockwell" panose="02060603020205020403" pitchFamily="18" charset="0"/>
                  </a:rPr>
                  <a:t>T</a:t>
                </a:r>
                <a:r>
                  <a:rPr lang="en-MY" sz="2200" baseline="-25000" dirty="0">
                    <a:latin typeface="Rockwell" panose="02060603020205020403" pitchFamily="18" charset="0"/>
                  </a:rPr>
                  <a:t>2</a:t>
                </a:r>
                <a:r>
                  <a:rPr lang="en-MY" sz="2200" dirty="0">
                    <a:latin typeface="Rockwell" panose="02060603020205020403" pitchFamily="18" charset="0"/>
                  </a:rPr>
                  <a:t> is fired.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MY" sz="2200" dirty="0">
                    <a:latin typeface="Rockwell" panose="02060603020205020403" pitchFamily="18" charset="0"/>
                  </a:rPr>
                  <a:t>T</a:t>
                </a:r>
                <a:r>
                  <a:rPr lang="en-MY" sz="2200" baseline="-25000" dirty="0">
                    <a:latin typeface="Rockwell" panose="02060603020205020403" pitchFamily="18" charset="0"/>
                  </a:rPr>
                  <a:t>2 </a:t>
                </a:r>
                <a:r>
                  <a:rPr lang="en-US" sz="2200" dirty="0">
                    <a:latin typeface="Rockwell" panose="02060603020205020403" pitchFamily="18" charset="0"/>
                  </a:rPr>
                  <a:t>is triggered at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m:rPr>
                            <m:nor/>
                          </m:rPr>
                          <a:rPr lang="en-MY" sz="2200" dirty="0">
                            <a:latin typeface="Rockwell" panose="02060603020205020403" pitchFamily="18" charset="0"/>
                          </a:rPr>
                          <m:t> 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150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+</m:t>
                        </m:r>
                      </m:e>
                    </m:d>
                  </m:oMath>
                </a14:m>
                <a:r>
                  <a:rPr lang="en-US" sz="2200" dirty="0">
                    <a:latin typeface="Rockwell" panose="02060603020205020403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, </a:t>
                </a:r>
                <a:r>
                  <a:rPr lang="en-MY" sz="2200" dirty="0">
                    <a:latin typeface="Rockwell" panose="02060603020205020403" pitchFamily="18" charset="0"/>
                  </a:rPr>
                  <a:t>T</a:t>
                </a:r>
                <a:r>
                  <a:rPr lang="en-MY" sz="2200" baseline="-25000" dirty="0">
                    <a:latin typeface="Rockwell" panose="02060603020205020403" pitchFamily="18" charset="0"/>
                  </a:rPr>
                  <a:t>1 </a:t>
                </a:r>
                <a:r>
                  <a:rPr lang="en-US" sz="2200" dirty="0">
                    <a:latin typeface="Rockwell" panose="02060603020205020403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becomes reverse biased and the phase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𝑣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𝑏𝑛</m:t>
                        </m:r>
                      </m:sub>
                    </m:sSub>
                  </m:oMath>
                </a14:m>
                <a:r>
                  <a:rPr lang="en-US" sz="2200" dirty="0">
                    <a:latin typeface="Rockwell" panose="02060603020205020403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appears across the load until </a:t>
                </a:r>
                <a:r>
                  <a:rPr lang="en-MY" sz="2200" dirty="0">
                    <a:latin typeface="Rockwell" panose="02060603020205020403" pitchFamily="18" charset="0"/>
                  </a:rPr>
                  <a:t>T</a:t>
                </a:r>
                <a:r>
                  <a:rPr lang="en-MY" sz="2200" baseline="-25000" dirty="0">
                    <a:latin typeface="Rockwell" panose="02060603020205020403" pitchFamily="18" charset="0"/>
                  </a:rPr>
                  <a:t>3</a:t>
                </a:r>
                <a:r>
                  <a:rPr lang="en-MY" sz="2200" dirty="0">
                    <a:latin typeface="Rockwell" panose="02060603020205020403" pitchFamily="18" charset="0"/>
                  </a:rPr>
                  <a:t> is fired.</a:t>
                </a:r>
                <a:endParaRPr lang="en-US" sz="2200" dirty="0">
                  <a:latin typeface="Rockwell" panose="02060603020205020403" pitchFamily="18" charset="0"/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>
                  <a:buFont typeface="Wingdings" pitchFamily="2" charset="2"/>
                  <a:buChar char="q"/>
                </a:pPr>
                <a:r>
                  <a:rPr lang="en-MY" sz="2200" dirty="0">
                    <a:latin typeface="Rockwell" panose="02060603020205020403" pitchFamily="18" charset="0"/>
                  </a:rPr>
                  <a:t>T</a:t>
                </a:r>
                <a:r>
                  <a:rPr lang="en-MY" sz="2200" baseline="-25000" dirty="0">
                    <a:latin typeface="Rockwell" panose="02060603020205020403" pitchFamily="18" charset="0"/>
                  </a:rPr>
                  <a:t>3 </a:t>
                </a:r>
                <a:r>
                  <a:rPr lang="en-US" sz="2200" dirty="0">
                    <a:latin typeface="Rockwell" panose="02060603020205020403" pitchFamily="18" charset="0"/>
                  </a:rPr>
                  <a:t>is triggered at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m:rPr>
                            <m:nor/>
                          </m:rPr>
                          <a:rPr lang="en-MY" sz="2200" dirty="0">
                            <a:latin typeface="Rockwell" panose="02060603020205020403" pitchFamily="18" charset="0"/>
                          </a:rPr>
                          <m:t> 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270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+</m:t>
                        </m:r>
                      </m:e>
                    </m:d>
                  </m:oMath>
                </a14:m>
                <a:r>
                  <a:rPr lang="en-US" sz="2200" dirty="0">
                    <a:latin typeface="Rockwell" panose="02060603020205020403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, </a:t>
                </a:r>
                <a:r>
                  <a:rPr lang="en-MY" sz="2200" dirty="0">
                    <a:latin typeface="Rockwell" panose="02060603020205020403" pitchFamily="18" charset="0"/>
                  </a:rPr>
                  <a:t>T</a:t>
                </a:r>
                <a:r>
                  <a:rPr lang="en-MY" sz="2200" baseline="-25000" dirty="0">
                    <a:latin typeface="Rockwell" panose="02060603020205020403" pitchFamily="18" charset="0"/>
                  </a:rPr>
                  <a:t>2 </a:t>
                </a:r>
                <a:r>
                  <a:rPr lang="en-US" sz="2200" dirty="0">
                    <a:latin typeface="Rockwell" panose="02060603020205020403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becomes reverse biased and the phase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𝑣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𝑐𝑛</m:t>
                        </m:r>
                      </m:sub>
                    </m:sSub>
                  </m:oMath>
                </a14:m>
                <a:r>
                  <a:rPr lang="en-US" sz="2200" dirty="0">
                    <a:latin typeface="Rockwell" panose="02060603020205020403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appears across the load until </a:t>
                </a:r>
                <a:r>
                  <a:rPr lang="en-MY" sz="2200" dirty="0">
                    <a:latin typeface="Rockwell" panose="02060603020205020403" pitchFamily="18" charset="0"/>
                  </a:rPr>
                  <a:t>T</a:t>
                </a:r>
                <a:r>
                  <a:rPr lang="en-MY" sz="2200" baseline="-25000" dirty="0">
                    <a:latin typeface="Rockwell" panose="02060603020205020403" pitchFamily="18" charset="0"/>
                  </a:rPr>
                  <a:t>1</a:t>
                </a:r>
                <a:r>
                  <a:rPr lang="en-MY" sz="2200" dirty="0">
                    <a:latin typeface="Rockwell" panose="02060603020205020403" pitchFamily="18" charset="0"/>
                  </a:rPr>
                  <a:t> is fired for the next input cycle.</a:t>
                </a:r>
                <a:endParaRPr lang="en-US" sz="2200" dirty="0">
                  <a:latin typeface="Rockwell" panose="02060603020205020403" pitchFamily="18" charset="0"/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sz="2200" b="1" u="sng" dirty="0">
                  <a:latin typeface="Rockwell" panose="02060603020205020403" pitchFamily="18" charset="0"/>
                </a:endParaRPr>
              </a:p>
              <a:p>
                <a:endParaRPr lang="en-US" sz="2200" b="1" u="sng" dirty="0">
                  <a:latin typeface="Rockwell" panose="02060603020205020403" pitchFamily="18" charset="0"/>
                </a:endParaRPr>
              </a:p>
              <a:p>
                <a:endParaRPr lang="en-US" sz="2200" b="1" u="sng" dirty="0">
                  <a:latin typeface="Rockwell" panose="02060603020205020403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sz="2200" b="1" u="sng" dirty="0">
                  <a:latin typeface="Rockwell" panose="02060603020205020403" pitchFamily="18" charset="0"/>
                </a:endParaRPr>
              </a:p>
              <a:p>
                <a:endParaRPr lang="en-US" sz="22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7" name="Tex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34" y="1533594"/>
                <a:ext cx="6400800" cy="4211960"/>
              </a:xfrm>
              <a:prstGeom prst="rect">
                <a:avLst/>
              </a:prstGeom>
              <a:blipFill rotWithShape="0">
                <a:blip r:embed="rId4"/>
                <a:stretch>
                  <a:fillRect l="-1238" t="-1737" r="-190" b="-12590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234" y="1785146"/>
            <a:ext cx="4763305" cy="31123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2995A06-094B-4EE6-B959-CD7BF39DA473}"/>
                  </a:ext>
                </a:extLst>
              </p14:cNvPr>
              <p14:cNvContentPartPr/>
              <p14:nvPr/>
            </p14:nvContentPartPr>
            <p14:xfrm>
              <a:off x="7627680" y="3733920"/>
              <a:ext cx="3741840" cy="807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2995A06-094B-4EE6-B959-CD7BF39DA4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18320" y="3724560"/>
                <a:ext cx="3760560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F870B8B-DF9F-46BE-AAEB-828E9D6BDF8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16280" y="474120"/>
              <a:ext cx="1936440" cy="4316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F870B8B-DF9F-46BE-AAEB-828E9D6BDF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06920" y="464760"/>
                <a:ext cx="1955160" cy="43354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14DB795-F075-409E-BB02-62AFE99BC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1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65"/>
    </mc:Choice>
    <mc:Fallback xmlns="">
      <p:transition spd="slow" advTm="6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848" y="-2"/>
            <a:ext cx="10058400" cy="99189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Cont. …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Isosceles Triangle 7"/>
          <p:cNvSpPr/>
          <p:nvPr/>
        </p:nvSpPr>
        <p:spPr>
          <a:xfrm rot="18846045">
            <a:off x="1334010" y="2489619"/>
            <a:ext cx="2484650" cy="2141939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596" y="3291108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Rockwell" panose="02060603020205020403" pitchFamily="18" charset="0"/>
              </a:rPr>
              <a:t>Output Voltage </a:t>
            </a:r>
          </a:p>
          <a:p>
            <a:pPr algn="ctr"/>
            <a:r>
              <a:rPr lang="en-US" sz="3200" dirty="0">
                <a:latin typeface="Rockwell" panose="02060603020205020403" pitchFamily="18" charset="0"/>
              </a:rPr>
              <a:t>and Current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E3D334-ECE8-450F-AF68-497C4BB78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85DC5F-D86E-4F49-90A8-3307FE068D95}"/>
                  </a:ext>
                </a:extLst>
              </p:cNvPr>
              <p:cNvSpPr txBox="1"/>
              <p:nvPr/>
            </p:nvSpPr>
            <p:spPr>
              <a:xfrm>
                <a:off x="4229980" y="5971943"/>
                <a:ext cx="1561325" cy="303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V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MY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MY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𝑉𝑟𝑚𝑠</m:t>
                    </m:r>
                  </m:oMath>
                </a14:m>
                <a:endParaRPr lang="en-MY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85DC5F-D86E-4F49-90A8-3307FE068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980" y="5971943"/>
                <a:ext cx="1561325" cy="303994"/>
              </a:xfrm>
              <a:prstGeom prst="rect">
                <a:avLst/>
              </a:prstGeom>
              <a:blipFill>
                <a:blip r:embed="rId5"/>
                <a:stretch>
                  <a:fillRect l="-9375" t="-18000" r="-4297" b="-44000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974E21F-FD92-48BC-874F-F03F8135ADC2}"/>
              </a:ext>
            </a:extLst>
          </p:cNvPr>
          <p:cNvSpPr txBox="1"/>
          <p:nvPr/>
        </p:nvSpPr>
        <p:spPr>
          <a:xfrm>
            <a:off x="4227645" y="3625948"/>
            <a:ext cx="283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For </a:t>
            </a:r>
            <a:r>
              <a:rPr lang="el-GR" sz="2400" b="1" dirty="0"/>
              <a:t>α</a:t>
            </a:r>
            <a:r>
              <a:rPr lang="en-US" sz="2400" b="1" dirty="0"/>
              <a:t> &gt; 30 :</a:t>
            </a:r>
            <a:endParaRPr lang="en-MY" sz="2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BD92DA-246B-4B8A-8D0B-1AFD0FA56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659" y="2390276"/>
            <a:ext cx="6056024" cy="13457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379BEE-0B3F-4EAA-B897-C19B4AC66A74}"/>
              </a:ext>
            </a:extLst>
          </p:cNvPr>
          <p:cNvSpPr txBox="1"/>
          <p:nvPr/>
        </p:nvSpPr>
        <p:spPr>
          <a:xfrm>
            <a:off x="4392859" y="1799872"/>
            <a:ext cx="283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For </a:t>
            </a:r>
            <a:r>
              <a:rPr lang="el-GR" sz="2400" b="1" dirty="0"/>
              <a:t>α</a:t>
            </a:r>
            <a:r>
              <a:rPr lang="en-US" sz="2400" b="1" dirty="0"/>
              <a:t> &lt; 30 :</a:t>
            </a:r>
            <a:endParaRPr lang="en-MY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FC2820-3DB8-4D27-9495-8E910B145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964" y="4464609"/>
            <a:ext cx="7394614" cy="106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/>
              <p:cNvSpPr txBox="1">
                <a:spLocks/>
              </p:cNvSpPr>
              <p:nvPr/>
            </p:nvSpPr>
            <p:spPr>
              <a:xfrm>
                <a:off x="1069848" y="185980"/>
                <a:ext cx="10058400" cy="131735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800" b="1" kern="1200" cap="none" baseline="0">
                    <a:blipFill>
                      <a:blip r:embed="rId4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tile tx="6350" ty="-127000" sx="65000" sy="64000" flip="none" algn="tl"/>
                    </a:blip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4000" dirty="0">
                    <a:latin typeface="Rockwell" panose="02060603020205020403" pitchFamily="18" charset="0"/>
                  </a:rPr>
                  <a:t>3-</a:t>
                </a:r>
                <a:r>
                  <a:rPr lang="en-US" sz="4000" dirty="0">
                    <a:latin typeface="Rockwell" panose="02060603020205020403" pitchFamily="18" charset="0"/>
                    <a:sym typeface="Symbol" panose="05050102010706020507" pitchFamily="18" charset="2"/>
                  </a:rPr>
                  <a:t> </a:t>
                </a:r>
                <a:r>
                  <a:rPr lang="en-US" sz="4000" dirty="0">
                    <a:latin typeface="Rockwell" panose="02060603020205020403" pitchFamily="18" charset="0"/>
                  </a:rPr>
                  <a:t>Half  Wave Controlled Rectifier (R Load) with Different Triggering Angle,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MY" sz="4000" dirty="0">
                    <a:latin typeface="Rockwell" panose="020606030202050204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48" y="185980"/>
                <a:ext cx="10058400" cy="13173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922" y="1689316"/>
            <a:ext cx="5102411" cy="4633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2296" y="1689316"/>
            <a:ext cx="4996947" cy="4633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73200" y="6338949"/>
                <a:ext cx="9728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Rockwell" panose="02060603020205020403" pitchFamily="18" charset="0"/>
                  </a:rPr>
                  <a:t>Figure 2-51: Output Voltage Waveform with Different Triggering Angle,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2000" dirty="0">
                    <a:latin typeface="Rockwell" panose="02060603020205020403" pitchFamily="18" charset="0"/>
                  </a:rPr>
                  <a:t>. </a:t>
                </a:r>
                <a:endParaRPr lang="en-MY" sz="2000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00" y="6338949"/>
                <a:ext cx="9728200" cy="400110"/>
              </a:xfrm>
              <a:prstGeom prst="rect">
                <a:avLst/>
              </a:prstGeom>
              <a:blipFill rotWithShape="0">
                <a:blip r:embed="rId8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6C5339C-CE7E-4706-AF72-D15D084F8F8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76760" y="2057400"/>
              <a:ext cx="9177120" cy="3691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6C5339C-CE7E-4706-AF72-D15D084F8F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67400" y="2048040"/>
                <a:ext cx="9195840" cy="37105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5BCB9A-9A5B-4DDA-B0AD-F5354A8DB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03"/>
    </mc:Choice>
    <mc:Fallback xmlns="">
      <p:transition spd="slow" advTm="88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E6A8B-4E2F-4CCE-B753-B7D8C596E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BCB39-6F36-44BD-9BCA-4F62DEA7C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5442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1870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Half Wave Rectifier with Resistive Load</a:t>
            </a:r>
            <a:endParaRPr lang="en-MY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 flipV="1">
            <a:off x="-2936695" y="3293158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TextBox 5"/>
          <p:cNvSpPr txBox="1"/>
          <p:nvPr/>
        </p:nvSpPr>
        <p:spPr>
          <a:xfrm>
            <a:off x="1169493" y="1503336"/>
            <a:ext cx="44415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Rockwell" panose="02060603020205020403" pitchFamily="18" charset="0"/>
              </a:rPr>
              <a:t>Circuit operation:</a:t>
            </a: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dirty="0">
              <a:latin typeface="Rockwell" panose="02060603020205020403" pitchFamily="18" charset="0"/>
            </a:endParaRPr>
          </a:p>
          <a:p>
            <a:r>
              <a:rPr lang="en-US" sz="2000" b="1" dirty="0">
                <a:latin typeface="Rockwell" panose="02060603020205020403" pitchFamily="18" charset="0"/>
              </a:rPr>
              <a:t>During positive half cycle: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For interval 0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t;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Diode D</a:t>
            </a:r>
            <a:r>
              <a:rPr lang="en-US" sz="2000" baseline="-25000" dirty="0">
                <a:latin typeface="Rockwell" panose="02060603020205020403" pitchFamily="18" charset="0"/>
              </a:rPr>
              <a:t>1</a:t>
            </a:r>
            <a:r>
              <a:rPr lang="en-US" sz="2000" dirty="0">
                <a:latin typeface="Rockwell" panose="02060603020205020403" pitchFamily="18" charset="0"/>
              </a:rPr>
              <a:t> conducts (forward biased).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The input voltage appear across the load.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 Vo = Vs</a:t>
            </a: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9110" y="1811113"/>
            <a:ext cx="4441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US" sz="2000" b="1" dirty="0">
              <a:latin typeface="Rockwell" panose="02060603020205020403" pitchFamily="18" charset="0"/>
            </a:endParaRPr>
          </a:p>
          <a:p>
            <a:r>
              <a:rPr lang="en-US" sz="2000" b="1" dirty="0">
                <a:latin typeface="Rockwell" panose="02060603020205020403" pitchFamily="18" charset="0"/>
              </a:rPr>
              <a:t>During negative half cycle: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For interval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t2;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Diode D</a:t>
            </a:r>
            <a:r>
              <a:rPr lang="en-US" sz="2000" baseline="-25000" dirty="0">
                <a:latin typeface="Rockwell" panose="02060603020205020403" pitchFamily="18" charset="0"/>
              </a:rPr>
              <a:t>1</a:t>
            </a:r>
            <a:r>
              <a:rPr lang="en-US" sz="2000" dirty="0">
                <a:latin typeface="Rockwell" panose="02060603020205020403" pitchFamily="18" charset="0"/>
              </a:rPr>
              <a:t> in blocking condition (reverse biased).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Output voltage is zero.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latin typeface="Rockwell" panose="02060603020205020403" pitchFamily="18" charset="0"/>
              </a:rPr>
              <a:t> Vo = 0V.</a:t>
            </a:r>
          </a:p>
          <a:p>
            <a:endParaRPr lang="en-US" sz="2000" b="1" u="sng" dirty="0">
              <a:latin typeface="Rockwell" panose="02060603020205020403" pitchFamily="18" charset="0"/>
            </a:endParaRPr>
          </a:p>
          <a:p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16" y="2031276"/>
            <a:ext cx="5130920" cy="202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2132" y="1976095"/>
            <a:ext cx="5406395" cy="20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72169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954527" y="810514"/>
            <a:ext cx="653542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8345"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THREE PHASE </a:t>
            </a:r>
            <a:r>
              <a:rPr sz="2000" b="1" dirty="0">
                <a:latin typeface="Calibri"/>
                <a:cs typeface="Calibri"/>
              </a:rPr>
              <a:t>HALF </a:t>
            </a:r>
            <a:r>
              <a:rPr sz="2000" b="1" spc="-55" dirty="0">
                <a:latin typeface="Calibri"/>
                <a:cs typeface="Calibri"/>
              </a:rPr>
              <a:t>WAVE </a:t>
            </a:r>
            <a:r>
              <a:rPr sz="2000" b="1" spc="-5" dirty="0">
                <a:solidFill>
                  <a:srgbClr val="00CC00"/>
                </a:solidFill>
                <a:latin typeface="Calibri"/>
                <a:cs typeface="Calibri"/>
              </a:rPr>
              <a:t>CONTROLLED</a:t>
            </a:r>
            <a:r>
              <a:rPr sz="2000" b="1" spc="15" dirty="0">
                <a:solidFill>
                  <a:srgbClr val="00CC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RECTIFIER</a:t>
            </a:r>
            <a:endParaRPr sz="2000">
              <a:latin typeface="Calibri"/>
              <a:cs typeface="Calibri"/>
            </a:endParaRPr>
          </a:p>
          <a:p>
            <a:pPr marL="12700">
              <a:tabLst>
                <a:tab pos="2563495" algn="l"/>
                <a:tab pos="6522084" algn="l"/>
              </a:tabLst>
            </a:pPr>
            <a:r>
              <a:rPr sz="2000" b="1" u="sng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	</a:t>
            </a:r>
            <a:r>
              <a:rPr sz="2000" b="1" u="sng" spc="-5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WITH </a:t>
            </a:r>
            <a:r>
              <a:rPr sz="2000" b="1" u="sng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R-L</a:t>
            </a:r>
            <a:r>
              <a:rPr sz="2000" b="1" u="sng" spc="-90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spc="-15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LOAD	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E6B48F-4B06-40E7-B1B6-EA4D205C9E72}"/>
              </a:ext>
            </a:extLst>
          </p:cNvPr>
          <p:cNvGrpSpPr/>
          <p:nvPr/>
        </p:nvGrpSpPr>
        <p:grpSpPr>
          <a:xfrm>
            <a:off x="6314630" y="2058160"/>
            <a:ext cx="3893692" cy="1599233"/>
            <a:chOff x="6297296" y="1544778"/>
            <a:chExt cx="3893692" cy="1599233"/>
          </a:xfrm>
        </p:grpSpPr>
        <p:sp>
          <p:nvSpPr>
            <p:cNvPr id="4" name="object 4"/>
            <p:cNvSpPr/>
            <p:nvPr/>
          </p:nvSpPr>
          <p:spPr>
            <a:xfrm>
              <a:off x="6304788" y="1664208"/>
              <a:ext cx="3886200" cy="14798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6942710" y="1592657"/>
              <a:ext cx="1654175" cy="22890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38100">
                <a:spcBef>
                  <a:spcPts val="105"/>
                </a:spcBef>
                <a:tabLst>
                  <a:tab pos="745490" algn="l"/>
                  <a:tab pos="1435735" algn="l"/>
                </a:tabLst>
              </a:pPr>
              <a:r>
                <a:rPr sz="2100" b="1" spc="-7" baseline="5952" dirty="0">
                  <a:solidFill>
                    <a:srgbClr val="FF0000"/>
                  </a:solidFill>
                  <a:latin typeface="Calibri"/>
                  <a:cs typeface="Calibri"/>
                </a:rPr>
                <a:t>V</a:t>
              </a:r>
              <a:r>
                <a:rPr sz="1650" b="1" spc="-7" baseline="7575" dirty="0">
                  <a:solidFill>
                    <a:srgbClr val="FF0000"/>
                  </a:solidFill>
                  <a:latin typeface="Calibri"/>
                  <a:cs typeface="Calibri"/>
                </a:rPr>
                <a:t>A	</a:t>
              </a:r>
              <a:r>
                <a:rPr sz="2100" b="1" spc="-7" baseline="1984" dirty="0">
                  <a:solidFill>
                    <a:srgbClr val="FF9900"/>
                  </a:solidFill>
                  <a:latin typeface="Calibri"/>
                  <a:cs typeface="Calibri"/>
                </a:rPr>
                <a:t>V</a:t>
              </a:r>
              <a:r>
                <a:rPr sz="1650" b="1" spc="-7" baseline="2525" dirty="0">
                  <a:solidFill>
                    <a:srgbClr val="FF9900"/>
                  </a:solidFill>
                  <a:latin typeface="Calibri"/>
                  <a:cs typeface="Calibri"/>
                </a:rPr>
                <a:t>B	</a:t>
              </a:r>
              <a:r>
                <a:rPr sz="1400" b="1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sz="1100" b="1" dirty="0">
                  <a:solidFill>
                    <a:srgbClr val="0000FF"/>
                  </a:solidFill>
                  <a:latin typeface="Calibri"/>
                  <a:cs typeface="Calibri"/>
                </a:rPr>
                <a:t>C</a:t>
              </a:r>
              <a:endParaRPr sz="1100">
                <a:latin typeface="Calibri"/>
                <a:cs typeface="Calibri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297296" y="1544778"/>
              <a:ext cx="271145" cy="22890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400" b="1" spc="-5" dirty="0">
                  <a:latin typeface="Calibri"/>
                  <a:cs typeface="Calibri"/>
                </a:rPr>
                <a:t>Vin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591046" y="2489962"/>
              <a:ext cx="153670" cy="1827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100" dirty="0">
                  <a:latin typeface="Calibri"/>
                  <a:cs typeface="Calibri"/>
                </a:rPr>
                <a:t>0</a:t>
              </a:r>
              <a:r>
                <a:rPr sz="1100" dirty="0">
                  <a:latin typeface="Times New Roman"/>
                  <a:cs typeface="Times New Roman"/>
                </a:rPr>
                <a:t>°</a:t>
              </a:r>
              <a:endParaRPr sz="1100">
                <a:latin typeface="Times New Roman"/>
                <a:cs typeface="Times New Roman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7218046" y="2502535"/>
              <a:ext cx="296545" cy="1827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100" dirty="0">
                  <a:latin typeface="Calibri"/>
                  <a:cs typeface="Calibri"/>
                </a:rPr>
                <a:t>120</a:t>
              </a:r>
              <a:r>
                <a:rPr sz="1100" dirty="0">
                  <a:latin typeface="Times New Roman"/>
                  <a:cs typeface="Times New Roman"/>
                </a:rPr>
                <a:t>°</a:t>
              </a:r>
              <a:endParaRPr sz="1100">
                <a:latin typeface="Times New Roman"/>
                <a:cs typeface="Times New Roman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7931912" y="2490597"/>
              <a:ext cx="296545" cy="1827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100" dirty="0">
                  <a:latin typeface="Calibri"/>
                  <a:cs typeface="Calibri"/>
                </a:rPr>
                <a:t>240</a:t>
              </a:r>
              <a:r>
                <a:rPr sz="1100" dirty="0">
                  <a:latin typeface="Times New Roman"/>
                  <a:cs typeface="Times New Roman"/>
                </a:rPr>
                <a:t>°</a:t>
              </a:r>
              <a:endParaRPr sz="1100">
                <a:latin typeface="Times New Roman"/>
                <a:cs typeface="Times New Roman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572250" y="2419350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439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56526" y="2423922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439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65185" y="2416301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439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040713" y="2325116"/>
            <a:ext cx="4205404" cy="2438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440939" y="2766188"/>
            <a:ext cx="2159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50591" y="2772538"/>
            <a:ext cx="20955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9900"/>
                </a:solidFill>
                <a:latin typeface="Calibri"/>
                <a:cs typeface="Calibri"/>
              </a:rPr>
              <a:t>B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82011" y="3361436"/>
            <a:ext cx="205104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688C83-1756-4B6E-8172-DA61E51DA446}"/>
              </a:ext>
            </a:extLst>
          </p:cNvPr>
          <p:cNvGrpSpPr/>
          <p:nvPr/>
        </p:nvGrpSpPr>
        <p:grpSpPr>
          <a:xfrm>
            <a:off x="6112002" y="4273439"/>
            <a:ext cx="3936364" cy="1673910"/>
            <a:chOff x="6078982" y="3894465"/>
            <a:chExt cx="3936364" cy="1673910"/>
          </a:xfrm>
        </p:grpSpPr>
        <p:sp>
          <p:nvSpPr>
            <p:cNvPr id="18" name="object 18"/>
            <p:cNvSpPr/>
            <p:nvPr/>
          </p:nvSpPr>
          <p:spPr>
            <a:xfrm>
              <a:off x="6441566" y="4085523"/>
              <a:ext cx="3573780" cy="14828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078982" y="3894465"/>
              <a:ext cx="723900" cy="22890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400" b="1" spc="-30" dirty="0">
                  <a:latin typeface="Calibri"/>
                  <a:cs typeface="Calibri"/>
                </a:rPr>
                <a:t>Vo, </a:t>
              </a:r>
              <a:r>
                <a:rPr sz="1100" b="1" dirty="0">
                  <a:latin typeface="Calibri"/>
                  <a:cs typeface="Calibri"/>
                </a:rPr>
                <a:t>RL</a:t>
              </a:r>
              <a:r>
                <a:rPr sz="1100" b="1" spc="-60" dirty="0">
                  <a:latin typeface="Calibri"/>
                  <a:cs typeface="Calibri"/>
                </a:rPr>
                <a:t> </a:t>
              </a:r>
              <a:r>
                <a:rPr sz="1100" b="1" spc="-5" dirty="0">
                  <a:latin typeface="Calibri"/>
                  <a:cs typeface="Calibri"/>
                </a:rPr>
                <a:t>load</a:t>
              </a:r>
              <a:endParaRPr sz="1100">
                <a:latin typeface="Calibri"/>
                <a:cs typeface="Calibri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659245" y="4739420"/>
              <a:ext cx="12700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400" dirty="0">
                  <a:latin typeface="Calibri"/>
                  <a:cs typeface="Calibri"/>
                </a:rPr>
                <a:t>α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7941564" y="4731800"/>
              <a:ext cx="12700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400" dirty="0">
                  <a:latin typeface="Calibri"/>
                  <a:cs typeface="Calibri"/>
                </a:rPr>
                <a:t>α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7296658" y="4739725"/>
              <a:ext cx="12700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400" dirty="0">
                  <a:latin typeface="Calibri"/>
                  <a:cs typeface="Calibri"/>
                </a:rPr>
                <a:t>α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711315" y="4419279"/>
              <a:ext cx="0" cy="381635"/>
            </a:xfrm>
            <a:custGeom>
              <a:avLst/>
              <a:gdLst/>
              <a:ahLst/>
              <a:cxnLst/>
              <a:rect l="l" t="t" r="r" b="b"/>
              <a:pathLst>
                <a:path h="381635">
                  <a:moveTo>
                    <a:pt x="0" y="0"/>
                  </a:moveTo>
                  <a:lnTo>
                    <a:pt x="0" y="381457"/>
                  </a:lnTo>
                </a:path>
              </a:pathLst>
            </a:custGeom>
            <a:ln w="12192">
              <a:solidFill>
                <a:srgbClr val="4F81B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986903" y="4407088"/>
              <a:ext cx="0" cy="381635"/>
            </a:xfrm>
            <a:custGeom>
              <a:avLst/>
              <a:gdLst/>
              <a:ahLst/>
              <a:cxnLst/>
              <a:rect l="l" t="t" r="r" b="b"/>
              <a:pathLst>
                <a:path h="381635">
                  <a:moveTo>
                    <a:pt x="0" y="0"/>
                  </a:moveTo>
                  <a:lnTo>
                    <a:pt x="0" y="381508"/>
                  </a:lnTo>
                </a:path>
              </a:pathLst>
            </a:custGeom>
            <a:ln w="12192">
              <a:solidFill>
                <a:srgbClr val="4F81B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336154" y="4413183"/>
              <a:ext cx="0" cy="381635"/>
            </a:xfrm>
            <a:custGeom>
              <a:avLst/>
              <a:gdLst/>
              <a:ahLst/>
              <a:cxnLst/>
              <a:rect l="l" t="t" r="r" b="b"/>
              <a:pathLst>
                <a:path h="381635">
                  <a:moveTo>
                    <a:pt x="0" y="0"/>
                  </a:moveTo>
                  <a:lnTo>
                    <a:pt x="0" y="381507"/>
                  </a:lnTo>
                </a:path>
              </a:pathLst>
            </a:custGeom>
            <a:ln w="12192">
              <a:solidFill>
                <a:srgbClr val="4F81BC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642478" y="4800278"/>
              <a:ext cx="0" cy="351790"/>
            </a:xfrm>
            <a:custGeom>
              <a:avLst/>
              <a:gdLst/>
              <a:ahLst/>
              <a:cxnLst/>
              <a:rect l="l" t="t" r="r" b="b"/>
              <a:pathLst>
                <a:path h="351789">
                  <a:moveTo>
                    <a:pt x="0" y="0"/>
                  </a:moveTo>
                  <a:lnTo>
                    <a:pt x="0" y="351370"/>
                  </a:lnTo>
                </a:path>
              </a:pathLst>
            </a:custGeom>
            <a:ln w="9144">
              <a:solidFill>
                <a:srgbClr val="943735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927211" y="4771323"/>
              <a:ext cx="0" cy="351790"/>
            </a:xfrm>
            <a:custGeom>
              <a:avLst/>
              <a:gdLst/>
              <a:ahLst/>
              <a:cxnLst/>
              <a:rect l="l" t="t" r="r" b="b"/>
              <a:pathLst>
                <a:path h="351789">
                  <a:moveTo>
                    <a:pt x="0" y="0"/>
                  </a:moveTo>
                  <a:lnTo>
                    <a:pt x="0" y="351370"/>
                  </a:lnTo>
                </a:path>
              </a:pathLst>
            </a:custGeom>
            <a:ln w="9144">
              <a:solidFill>
                <a:srgbClr val="943735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294750" y="4800278"/>
              <a:ext cx="0" cy="351790"/>
            </a:xfrm>
            <a:custGeom>
              <a:avLst/>
              <a:gdLst/>
              <a:ahLst/>
              <a:cxnLst/>
              <a:rect l="l" t="t" r="r" b="b"/>
              <a:pathLst>
                <a:path h="351789">
                  <a:moveTo>
                    <a:pt x="0" y="0"/>
                  </a:moveTo>
                  <a:lnTo>
                    <a:pt x="0" y="351370"/>
                  </a:lnTo>
                </a:path>
              </a:pathLst>
            </a:custGeom>
            <a:ln w="9144">
              <a:solidFill>
                <a:srgbClr val="943735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7600822" y="4566600"/>
              <a:ext cx="100330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100" dirty="0">
                  <a:latin typeface="Calibri"/>
                  <a:cs typeface="Calibri"/>
                </a:rPr>
                <a:t>β</a:t>
              </a:r>
              <a:endParaRPr sz="1100">
                <a:latin typeface="Calibri"/>
                <a:cs typeface="Calibri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8856345" y="4564440"/>
              <a:ext cx="100330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100" dirty="0">
                  <a:latin typeface="Calibri"/>
                  <a:cs typeface="Calibri"/>
                </a:rPr>
                <a:t>β</a:t>
              </a:r>
              <a:endParaRPr sz="1100">
                <a:latin typeface="Calibri"/>
                <a:cs typeface="Calibri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8237854" y="4588190"/>
              <a:ext cx="100330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100" dirty="0">
                  <a:latin typeface="Calibri"/>
                  <a:cs typeface="Calibri"/>
                </a:rPr>
                <a:t>β</a:t>
              </a:r>
              <a:endParaRPr sz="1100">
                <a:latin typeface="Calibri"/>
                <a:cs typeface="Calibri"/>
              </a:endParaRPr>
            </a:p>
          </p:txBody>
        </p:sp>
      </p:grpSp>
      <p:sp>
        <p:nvSpPr>
          <p:cNvPr id="44" name="object 40">
            <a:extLst>
              <a:ext uri="{FF2B5EF4-FFF2-40B4-BE49-F238E27FC236}">
                <a16:creationId xmlns:a16="http://schemas.microsoft.com/office/drawing/2014/main" id="{501E9E70-54CA-4F91-861E-6981637BA7F9}"/>
              </a:ext>
            </a:extLst>
          </p:cNvPr>
          <p:cNvSpPr txBox="1"/>
          <p:nvPr/>
        </p:nvSpPr>
        <p:spPr>
          <a:xfrm>
            <a:off x="3421888" y="5274197"/>
            <a:ext cx="1361440" cy="773289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7155" marR="90805" indent="-635" algn="ctr">
              <a:spcBef>
                <a:spcPts val="270"/>
              </a:spcBef>
            </a:pP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Va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=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°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+ α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Vb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=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150°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6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α  </a:t>
            </a: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Vc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= 270° +</a:t>
            </a:r>
            <a:r>
              <a:rPr sz="16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2919-B1C0-4FAF-B4D2-8FAEFDEF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28345" algn="ctr">
              <a:lnSpc>
                <a:spcPct val="100000"/>
              </a:lnSpc>
              <a:spcBef>
                <a:spcPts val="105"/>
              </a:spcBef>
            </a:pPr>
            <a:r>
              <a:rPr lang="en-US" sz="3600" spc="-5" dirty="0">
                <a:latin typeface="Calibri"/>
                <a:cs typeface="Calibri"/>
              </a:rPr>
              <a:t>THREE PHASE </a:t>
            </a:r>
            <a:r>
              <a:rPr lang="en-US" sz="3600" dirty="0">
                <a:latin typeface="Calibri"/>
                <a:cs typeface="Calibri"/>
              </a:rPr>
              <a:t>HALF </a:t>
            </a:r>
            <a:r>
              <a:rPr lang="en-US" sz="3600" spc="-55" dirty="0">
                <a:latin typeface="Calibri"/>
                <a:cs typeface="Calibri"/>
              </a:rPr>
              <a:t>WAVE </a:t>
            </a:r>
            <a:r>
              <a:rPr lang="en-US" sz="3600" spc="-5" dirty="0">
                <a:solidFill>
                  <a:srgbClr val="00CC00"/>
                </a:solidFill>
                <a:latin typeface="Calibri"/>
                <a:cs typeface="Calibri"/>
              </a:rPr>
              <a:t>CONTROLLED</a:t>
            </a:r>
            <a:r>
              <a:rPr lang="en-US" sz="3600" spc="15" dirty="0">
                <a:solidFill>
                  <a:srgbClr val="00CC00"/>
                </a:solidFill>
                <a:latin typeface="Calibri"/>
                <a:cs typeface="Calibri"/>
              </a:rPr>
              <a:t> </a:t>
            </a:r>
            <a:r>
              <a:rPr lang="en-US" sz="3600" spc="-5" dirty="0">
                <a:latin typeface="Calibri"/>
                <a:cs typeface="Calibri"/>
              </a:rPr>
              <a:t>RECTIFIER</a:t>
            </a:r>
            <a:br>
              <a:rPr lang="en-US" sz="3600" dirty="0">
                <a:latin typeface="Calibri"/>
                <a:cs typeface="Calibri"/>
              </a:rPr>
            </a:br>
            <a:r>
              <a:rPr lang="en-US" sz="3600" u="sng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	</a:t>
            </a:r>
            <a:r>
              <a:rPr lang="en-US" sz="3600" u="sng" spc="-5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WITH </a:t>
            </a:r>
            <a:r>
              <a:rPr lang="en-US" sz="3600" u="sng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R-L</a:t>
            </a:r>
            <a:r>
              <a:rPr lang="en-US" sz="3600" u="sng" spc="-90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</a:t>
            </a:r>
            <a:r>
              <a:rPr lang="en-US" sz="3600" u="sng" spc="-15" dirty="0">
                <a:solidFill>
                  <a:srgbClr val="00CC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LOAD	</a:t>
            </a:r>
            <a:br>
              <a:rPr lang="en-US" dirty="0">
                <a:latin typeface="Calibri"/>
                <a:cs typeface="Calibri"/>
              </a:rPr>
            </a:br>
            <a:endParaRPr lang="en-MY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5C6FB7-EC5F-4980-A2A5-B8FE0B1FC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4231" y="1808189"/>
            <a:ext cx="6488839" cy="5049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B5DB8B-BDBB-4E35-A69F-E0C019CF918D}"/>
              </a:ext>
            </a:extLst>
          </p:cNvPr>
          <p:cNvSpPr txBox="1"/>
          <p:nvPr/>
        </p:nvSpPr>
        <p:spPr>
          <a:xfrm>
            <a:off x="1466735" y="1808189"/>
            <a:ext cx="1982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 Voltage Waveform for Different Trigger Angles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8929298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Example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4A8F67-DF8E-434A-94DE-2553B8136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2"/>
    </mc:Choice>
    <mc:Fallback xmlns="">
      <p:transition spd="slow" advTm="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562222" y="1185122"/>
            <a:ext cx="56297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200" dirty="0"/>
              <a:t>Input Voltage Waveform</a:t>
            </a:r>
          </a:p>
          <a:p>
            <a:pPr marL="342900" indent="-342900">
              <a:buFont typeface="+mj-lt"/>
              <a:buAutoNum type="alphaLcParenR"/>
            </a:pPr>
            <a:endParaRPr lang="en-US" sz="2200" dirty="0"/>
          </a:p>
          <a:p>
            <a:pPr marL="342900" indent="-342900">
              <a:buFont typeface="+mj-lt"/>
              <a:buAutoNum type="alphaLcParenR"/>
            </a:pPr>
            <a:endParaRPr lang="en-US" sz="2200" dirty="0"/>
          </a:p>
          <a:p>
            <a:pPr marL="342900" indent="-342900">
              <a:buFont typeface="+mj-lt"/>
              <a:buAutoNum type="alphaLcParenR"/>
            </a:pPr>
            <a:endParaRPr lang="en-US" sz="2200" dirty="0"/>
          </a:p>
          <a:p>
            <a:pPr marL="342900" indent="-342900">
              <a:buFont typeface="+mj-lt"/>
              <a:buAutoNum type="alphaLcParenR"/>
            </a:pPr>
            <a:endParaRPr lang="en-US" sz="2200" dirty="0"/>
          </a:p>
          <a:p>
            <a:pPr marL="342900" indent="-342900">
              <a:buFont typeface="+mj-lt"/>
              <a:buAutoNum type="alphaLcParenR"/>
            </a:pPr>
            <a:endParaRPr lang="en-US" sz="2200" dirty="0"/>
          </a:p>
          <a:p>
            <a:pPr marL="342900" indent="-342900">
              <a:buFont typeface="+mj-lt"/>
              <a:buAutoNum type="alphaLcParenR"/>
            </a:pPr>
            <a:endParaRPr lang="en-US" sz="2200" dirty="0"/>
          </a:p>
          <a:p>
            <a:pPr marL="342900" indent="-342900">
              <a:buFont typeface="+mj-lt"/>
              <a:buAutoNum type="alphaLcParenR"/>
            </a:pPr>
            <a:endParaRPr lang="en-US" sz="2200" dirty="0"/>
          </a:p>
          <a:p>
            <a:pPr marL="342900" indent="-342900">
              <a:buFont typeface="+mj-lt"/>
              <a:buAutoNum type="alphaLcParenR"/>
            </a:pPr>
            <a:r>
              <a:rPr lang="en-US" sz="2200" dirty="0">
                <a:latin typeface="Rockwell" panose="02060603020205020403" pitchFamily="18" charset="0"/>
              </a:rPr>
              <a:t>Output Voltage /Load Voltage Waveform </a:t>
            </a:r>
            <a:endParaRPr lang="en-MY" sz="2200" dirty="0">
              <a:latin typeface="Rockwell" panose="02060603020205020403" pitchFamily="18" charset="0"/>
            </a:endParaRPr>
          </a:p>
          <a:p>
            <a:pPr marL="342900" indent="-342900">
              <a:buFont typeface="+mj-lt"/>
              <a:buAutoNum type="alphaLcParenR"/>
            </a:pPr>
            <a:endParaRPr lang="en-MY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2540649" y="3293160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2614" y="198562"/>
            <a:ext cx="3207252" cy="65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Example 7:</a:t>
            </a:r>
            <a:endParaRPr lang="en-MY" sz="3600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614" y="976283"/>
            <a:ext cx="5357786" cy="41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2562225" algn="l"/>
              </a:tabLst>
            </a:pPr>
            <a:r>
              <a:rPr lang="en-US" sz="2000" dirty="0">
                <a:latin typeface="Rockwell" panose="020606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endParaRPr lang="en-MY" sz="3600" dirty="0">
              <a:latin typeface="Rockwell" panose="02060603020205020403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62223" y="-145661"/>
            <a:ext cx="2909485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Solution:</a:t>
            </a:r>
            <a:endParaRPr lang="en-MY" sz="3600" dirty="0">
              <a:latin typeface="Rockwell" panose="020606030202050204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3803" y="1393961"/>
            <a:ext cx="55600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Referring to Figure 2-52. Sketch:</a:t>
            </a:r>
            <a:endParaRPr lang="en-MY" sz="2400" dirty="0">
              <a:latin typeface="Rockwell" panose="02060603020205020403" pitchFamily="18" charset="0"/>
            </a:endParaRPr>
          </a:p>
          <a:p>
            <a:pPr marL="806450" indent="-400050">
              <a:buFont typeface="+mj-lt"/>
              <a:buAutoNum type="alphaLcParenR"/>
            </a:pPr>
            <a:r>
              <a:rPr lang="en-US" sz="2400" dirty="0">
                <a:latin typeface="Rockwell" panose="02060603020205020403" pitchFamily="18" charset="0"/>
              </a:rPr>
              <a:t>Input voltage waveform for each phase. </a:t>
            </a:r>
          </a:p>
          <a:p>
            <a:pPr marL="806450" indent="-400050">
              <a:buFont typeface="+mj-lt"/>
              <a:buAutoNum type="alphaLcParenR"/>
            </a:pPr>
            <a:r>
              <a:rPr lang="en-US" sz="2400" dirty="0">
                <a:latin typeface="Rockwell" panose="02060603020205020403" pitchFamily="18" charset="0"/>
              </a:rPr>
              <a:t>Voltage waveform of the load. </a:t>
            </a:r>
          </a:p>
        </p:txBody>
      </p:sp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8" y="3334748"/>
            <a:ext cx="4789608" cy="24461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350775" y="5852916"/>
            <a:ext cx="3421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2-52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7059" y="1849042"/>
            <a:ext cx="4226753" cy="1932544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4467" y="4314337"/>
            <a:ext cx="4901020" cy="23850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C353F3-0213-4C30-BD7D-8E93BF606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9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8"/>
    </mc:Choice>
    <mc:Fallback xmlns="">
      <p:transition spd="slow" advTm="1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62222" y="1185122"/>
                <a:ext cx="5629777" cy="5627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lphaLcParenR"/>
                </a:pPr>
                <a:r>
                  <a:rPr lang="en-US" sz="2200" dirty="0"/>
                  <a:t>Output Voltage Waveform</a:t>
                </a:r>
              </a:p>
              <a:p>
                <a:pPr marL="342900" indent="-342900">
                  <a:buFont typeface="+mj-lt"/>
                  <a:buAutoNum type="alphaLcParenR"/>
                </a:pPr>
                <a:endParaRPr lang="en-US" sz="2200" dirty="0"/>
              </a:p>
              <a:p>
                <a:pPr marL="342900" indent="-342900">
                  <a:buFont typeface="+mj-lt"/>
                  <a:buAutoNum type="alphaLcParenR"/>
                </a:pPr>
                <a:endParaRPr lang="en-US" sz="2200" dirty="0"/>
              </a:p>
              <a:p>
                <a:pPr marL="342900" indent="-342900">
                  <a:buFont typeface="+mj-lt"/>
                  <a:buAutoNum type="alphaLcParenR"/>
                </a:pPr>
                <a:endParaRPr lang="en-US" sz="2200" dirty="0"/>
              </a:p>
              <a:p>
                <a:pPr marL="342900" indent="-342900">
                  <a:buFont typeface="+mj-lt"/>
                  <a:buAutoNum type="alphaLcParenR"/>
                </a:pPr>
                <a:endParaRPr lang="en-US" sz="2200" dirty="0"/>
              </a:p>
              <a:p>
                <a:pPr marL="342900" indent="-342900">
                  <a:buFont typeface="+mj-lt"/>
                  <a:buAutoNum type="alphaLcParenR"/>
                </a:pPr>
                <a:endParaRPr lang="en-US" sz="2200" dirty="0"/>
              </a:p>
              <a:p>
                <a:pPr marL="342900" indent="-342900">
                  <a:buFont typeface="+mj-lt"/>
                  <a:buAutoNum type="alphaLcParenR"/>
                </a:pPr>
                <a:endParaRPr lang="en-US" sz="2200" dirty="0"/>
              </a:p>
              <a:p>
                <a:pPr marL="342900" indent="-342900">
                  <a:buFont typeface="+mj-lt"/>
                  <a:buAutoNum type="alphaLcParenR"/>
                </a:pPr>
                <a:endParaRPr lang="en-US" sz="2200" dirty="0"/>
              </a:p>
              <a:p>
                <a:pPr marL="342900" indent="-342900">
                  <a:buFont typeface="+mj-lt"/>
                  <a:buAutoNum type="alphaLcParenR"/>
                </a:pPr>
                <a:r>
                  <a:rPr lang="en-US" sz="2200" dirty="0">
                    <a:latin typeface="Rockwell" panose="02060603020205020403" pitchFamily="18" charset="0"/>
                  </a:rPr>
                  <a:t>Average output voltage</a:t>
                </a:r>
              </a:p>
              <a:p>
                <a:endParaRPr lang="en-US" sz="2200" dirty="0">
                  <a:latin typeface="Rockwell" panose="02060603020205020403" pitchFamily="18" charset="0"/>
                </a:endParaRPr>
              </a:p>
              <a:p>
                <a:pPr marL="128016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sz="20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+30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  <a:p>
                <a:pPr marL="128016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sz="20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3(132)</m:t>
                          </m:r>
                        </m:num>
                        <m:den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  <m:r>
                                <a:rPr lang="en-US" sz="2000" b="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</m:t>
                              </m:r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+30</m:t>
                              </m:r>
                              <m:r>
                                <a:rPr lang="en-US" sz="2000" b="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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  <a:p>
                <a:pPr marL="128016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𝒅𝒄</m:t>
                          </m:r>
                        </m:sub>
                      </m:sSub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𝟗𝟒</m:t>
                      </m:r>
                      <m:r>
                        <a:rPr lang="en-US" sz="20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𝟓𝟒𝐕</m:t>
                      </m:r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+mj-lt"/>
                  <a:buAutoNum type="alphaLcParenR"/>
                </a:pPr>
                <a:endParaRPr lang="en-MY" sz="2200" dirty="0">
                  <a:latin typeface="Rockwell" panose="02060603020205020403" pitchFamily="18" charset="0"/>
                </a:endParaRPr>
              </a:p>
              <a:p>
                <a:pPr marL="342900" indent="-342900">
                  <a:buFont typeface="+mj-lt"/>
                  <a:buAutoNum type="alphaLcParenR"/>
                </a:pPr>
                <a:endParaRPr lang="en-MY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222" y="1185122"/>
                <a:ext cx="5629777" cy="5627118"/>
              </a:xfrm>
              <a:prstGeom prst="rect">
                <a:avLst/>
              </a:prstGeom>
              <a:blipFill rotWithShape="0">
                <a:blip r:embed="rId5"/>
                <a:stretch>
                  <a:fillRect l="-1407" t="-758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434552" y="0"/>
            <a:ext cx="375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DET40073:POWER ELECTRONICS</a:t>
            </a:r>
            <a:endParaRPr lang="en-MY" dirty="0"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 flipV="1">
            <a:off x="2540649" y="3293160"/>
            <a:ext cx="6858002" cy="271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2614" y="198562"/>
            <a:ext cx="3207252" cy="65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Example 8:</a:t>
            </a:r>
            <a:endParaRPr lang="en-MY" sz="3600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614" y="976283"/>
            <a:ext cx="5357786" cy="41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2562225" algn="l"/>
              </a:tabLst>
            </a:pPr>
            <a:r>
              <a:rPr lang="en-US" sz="2000" dirty="0">
                <a:latin typeface="Rockwell" panose="020606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endParaRPr lang="en-MY" sz="3600" dirty="0">
              <a:latin typeface="Rockwell" panose="02060603020205020403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62223" y="-145661"/>
            <a:ext cx="2909485" cy="13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Rockwell" panose="02060603020205020403" pitchFamily="18" charset="0"/>
              </a:rPr>
              <a:t>Solution:</a:t>
            </a:r>
            <a:endParaRPr lang="en-MY" sz="3600" dirty="0">
              <a:latin typeface="Rockwell" panose="020606030202050204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983" y="1007249"/>
            <a:ext cx="56788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Referring to figure 2.53, answer the        following questions:</a:t>
            </a:r>
          </a:p>
          <a:p>
            <a:pPr marL="817562" indent="-457200">
              <a:buFont typeface="+mj-lt"/>
              <a:buAutoNum type="alphaLcParenR"/>
            </a:pPr>
            <a:r>
              <a:rPr lang="en-US" sz="2000" dirty="0">
                <a:latin typeface="Rockwell" panose="02060603020205020403" pitchFamily="18" charset="0"/>
              </a:rPr>
              <a:t>Sketch and label the input voltage, V</a:t>
            </a:r>
            <a:r>
              <a:rPr lang="en-US" sz="2000" baseline="-25000" dirty="0">
                <a:latin typeface="Rockwell" panose="02060603020205020403" pitchFamily="18" charset="0"/>
              </a:rPr>
              <a:t>in   </a:t>
            </a:r>
            <a:r>
              <a:rPr lang="en-US" sz="2000" dirty="0">
                <a:latin typeface="Rockwell" panose="02060603020205020403" pitchFamily="18" charset="0"/>
              </a:rPr>
              <a:t>an output voltage, </a:t>
            </a:r>
            <a:r>
              <a:rPr lang="en-US" sz="2000" dirty="0" err="1">
                <a:latin typeface="Rockwell" panose="02060603020205020403" pitchFamily="18" charset="0"/>
              </a:rPr>
              <a:t>V</a:t>
            </a:r>
            <a:r>
              <a:rPr lang="en-US" sz="2000" baseline="-25000" dirty="0" err="1">
                <a:latin typeface="Rockwell" panose="02060603020205020403" pitchFamily="18" charset="0"/>
              </a:rPr>
              <a:t>out</a:t>
            </a:r>
            <a:r>
              <a:rPr lang="en-US" sz="2000" dirty="0">
                <a:latin typeface="Rockwell" panose="02060603020205020403" pitchFamily="18" charset="0"/>
              </a:rPr>
              <a:t> if the firing angle,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</a:t>
            </a:r>
            <a:r>
              <a:rPr lang="en-US" sz="2000" dirty="0">
                <a:latin typeface="Rockwell" panose="02060603020205020403" pitchFamily="18" charset="0"/>
              </a:rPr>
              <a:t>=30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</a:t>
            </a:r>
            <a:r>
              <a:rPr lang="en-US" sz="2000" dirty="0">
                <a:latin typeface="Rockwell" panose="02060603020205020403" pitchFamily="18" charset="0"/>
              </a:rPr>
              <a:t>.</a:t>
            </a:r>
          </a:p>
          <a:p>
            <a:pPr marL="817562" indent="-457200">
              <a:buFont typeface="+mj-lt"/>
              <a:buAutoNum type="alphaLcParenR"/>
            </a:pPr>
            <a:r>
              <a:rPr lang="en-US" sz="2000" dirty="0">
                <a:latin typeface="Rockwell" panose="02060603020205020403" pitchFamily="18" charset="0"/>
              </a:rPr>
              <a:t>If the input voltage, V</a:t>
            </a:r>
            <a:r>
              <a:rPr lang="en-US" sz="2000" baseline="-25000" dirty="0">
                <a:latin typeface="Rockwell" panose="02060603020205020403" pitchFamily="18" charset="0"/>
              </a:rPr>
              <a:t>in</a:t>
            </a:r>
            <a:r>
              <a:rPr lang="en-US" sz="2000" dirty="0">
                <a:latin typeface="Rockwell" panose="02060603020205020403" pitchFamily="18" charset="0"/>
              </a:rPr>
              <a:t>=132sin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</a:t>
            </a:r>
            <a:r>
              <a:rPr lang="en-US" sz="2000" dirty="0">
                <a:latin typeface="Rockwell" panose="02060603020205020403" pitchFamily="18" charset="0"/>
              </a:rPr>
              <a:t>t, with   the firing angle 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</a:t>
            </a:r>
            <a:r>
              <a:rPr lang="en-US" sz="2000" dirty="0">
                <a:latin typeface="Rockwell" panose="02060603020205020403" pitchFamily="18" charset="0"/>
              </a:rPr>
              <a:t>=30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</a:t>
            </a:r>
            <a:r>
              <a:rPr lang="en-US" sz="2000" dirty="0">
                <a:latin typeface="Rockwell" panose="02060603020205020403" pitchFamily="18" charset="0"/>
              </a:rPr>
              <a:t> and resistive </a:t>
            </a:r>
            <a:r>
              <a:rPr lang="en-US" sz="2000" dirty="0" err="1">
                <a:latin typeface="Rockwell" panose="02060603020205020403" pitchFamily="18" charset="0"/>
              </a:rPr>
              <a:t>loadR</a:t>
            </a:r>
            <a:r>
              <a:rPr lang="en-US" sz="2000" dirty="0">
                <a:latin typeface="Rockwell" panose="02060603020205020403" pitchFamily="18" charset="0"/>
              </a:rPr>
              <a:t>=1k</a:t>
            </a:r>
            <a:r>
              <a:rPr lang="en-US" sz="2000" dirty="0">
                <a:latin typeface="Rockwell" panose="02060603020205020403" pitchFamily="18" charset="0"/>
                <a:sym typeface="Symbol" panose="05050102010706020507" pitchFamily="18" charset="2"/>
              </a:rPr>
              <a:t></a:t>
            </a:r>
            <a:r>
              <a:rPr lang="en-US" sz="2000" dirty="0">
                <a:latin typeface="Rockwell" panose="02060603020205020403" pitchFamily="18" charset="0"/>
              </a:rPr>
              <a:t>, calculate the average output    voltage, </a:t>
            </a:r>
            <a:r>
              <a:rPr lang="en-US" sz="2000" dirty="0" err="1">
                <a:latin typeface="Rockwell" panose="02060603020205020403" pitchFamily="18" charset="0"/>
              </a:rPr>
              <a:t>V</a:t>
            </a:r>
            <a:r>
              <a:rPr lang="en-US" sz="2000" baseline="-25000" dirty="0" err="1">
                <a:latin typeface="Rockwell" panose="02060603020205020403" pitchFamily="18" charset="0"/>
              </a:rPr>
              <a:t>o,avg</a:t>
            </a:r>
            <a:r>
              <a:rPr lang="en-US" sz="2000" dirty="0">
                <a:latin typeface="Rockwell" panose="02060603020205020403" pitchFamily="18" charset="0"/>
              </a:rPr>
              <a:t>. </a:t>
            </a:r>
          </a:p>
          <a:p>
            <a:pPr marL="342900" indent="-342900">
              <a:buAutoNum type="arabicPeriod"/>
            </a:pPr>
            <a:endParaRPr lang="en-MY" sz="2000" dirty="0"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1661" y="6299265"/>
            <a:ext cx="3421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0"/>
              </a:rPr>
              <a:t>Figure 2-53</a:t>
            </a:r>
            <a:endParaRPr lang="en-MY" sz="2000" dirty="0">
              <a:latin typeface="Rockwell" panose="02060603020205020403" pitchFamily="18" charset="0"/>
            </a:endParaRPr>
          </a:p>
        </p:txBody>
      </p:sp>
      <p:pic>
        <p:nvPicPr>
          <p:cNvPr id="14" name="Picture 13" descr="Image result for three phase half wave controlled rectifier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95" y="3972664"/>
            <a:ext cx="3352800" cy="24238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512552"/>
              </p:ext>
            </p:extLst>
          </p:nvPr>
        </p:nvGraphicFramePr>
        <p:xfrm>
          <a:off x="6633826" y="1740913"/>
          <a:ext cx="4878807" cy="2003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Bitmap Image" r:id="rId8" imgW="4563112" imgH="2200582" progId="Paint.Picture">
                  <p:embed/>
                </p:oleObj>
              </mc:Choice>
              <mc:Fallback>
                <p:oleObj name="Bitmap Image" r:id="rId8" imgW="4563112" imgH="2200582" progId="Paint.Picture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3826" y="1740913"/>
                        <a:ext cx="4878807" cy="20030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F729388-1DA1-490F-A943-AE9208905D5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01160" y="1170000"/>
              <a:ext cx="4084560" cy="2521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F729388-1DA1-490F-A943-AE9208905D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91800" y="1160640"/>
                <a:ext cx="4103280" cy="25405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5D9C3F-AA9C-462B-93E5-2C8F5C6DE9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81"/>
    </mc:Choice>
    <mc:Fallback xmlns="">
      <p:transition spd="slow" advTm="3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587877" y="5412740"/>
            <a:ext cx="474345" cy="0"/>
          </a:xfrm>
          <a:custGeom>
            <a:avLst/>
            <a:gdLst/>
            <a:ahLst/>
            <a:cxnLst/>
            <a:rect l="l" t="t" r="r" b="b"/>
            <a:pathLst>
              <a:path w="474344">
                <a:moveTo>
                  <a:pt x="0" y="0"/>
                </a:moveTo>
                <a:lnTo>
                  <a:pt x="473964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79266" y="5103115"/>
            <a:ext cx="284480" cy="220345"/>
          </a:xfrm>
          <a:custGeom>
            <a:avLst/>
            <a:gdLst/>
            <a:ahLst/>
            <a:cxnLst/>
            <a:rect l="l" t="t" r="r" b="b"/>
            <a:pathLst>
              <a:path w="284480" h="220345">
                <a:moveTo>
                  <a:pt x="159511" y="0"/>
                </a:moveTo>
                <a:lnTo>
                  <a:pt x="131063" y="0"/>
                </a:lnTo>
                <a:lnTo>
                  <a:pt x="75945" y="190500"/>
                </a:lnTo>
                <a:lnTo>
                  <a:pt x="36575" y="103886"/>
                </a:lnTo>
                <a:lnTo>
                  <a:pt x="0" y="120650"/>
                </a:lnTo>
                <a:lnTo>
                  <a:pt x="3428" y="129031"/>
                </a:lnTo>
                <a:lnTo>
                  <a:pt x="22225" y="120650"/>
                </a:lnTo>
                <a:lnTo>
                  <a:pt x="68452" y="219964"/>
                </a:lnTo>
                <a:lnTo>
                  <a:pt x="79247" y="219964"/>
                </a:lnTo>
                <a:lnTo>
                  <a:pt x="139319" y="14859"/>
                </a:lnTo>
                <a:lnTo>
                  <a:pt x="146938" y="14859"/>
                </a:lnTo>
                <a:lnTo>
                  <a:pt x="146938" y="15493"/>
                </a:lnTo>
                <a:lnTo>
                  <a:pt x="284098" y="15493"/>
                </a:lnTo>
                <a:lnTo>
                  <a:pt x="284098" y="254"/>
                </a:lnTo>
                <a:lnTo>
                  <a:pt x="159511" y="254"/>
                </a:lnTo>
                <a:lnTo>
                  <a:pt x="1595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98342" y="5064075"/>
            <a:ext cx="1443990" cy="474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9280">
              <a:lnSpc>
                <a:spcPts val="1764"/>
              </a:lnSpc>
              <a:spcBef>
                <a:spcPts val="100"/>
              </a:spcBef>
              <a:tabLst>
                <a:tab pos="927735" algn="l"/>
              </a:tabLst>
            </a:pPr>
            <a:r>
              <a:rPr dirty="0">
                <a:latin typeface="Cambria Math"/>
                <a:cs typeface="Cambria Math"/>
              </a:rPr>
              <a:t>𝟑	𝟑</a:t>
            </a:r>
          </a:p>
          <a:p>
            <a:pPr marL="38100">
              <a:lnSpc>
                <a:spcPts val="1764"/>
              </a:lnSpc>
              <a:tabLst>
                <a:tab pos="748030" algn="l"/>
                <a:tab pos="1101725" algn="l"/>
              </a:tabLst>
            </a:pPr>
            <a:r>
              <a:rPr dirty="0">
                <a:latin typeface="Cambria Math"/>
                <a:cs typeface="Cambria Math"/>
              </a:rPr>
              <a:t>𝑽</a:t>
            </a:r>
            <a:r>
              <a:rPr sz="1950" baseline="-14957" dirty="0">
                <a:latin typeface="Cambria Math"/>
                <a:cs typeface="Cambria Math"/>
              </a:rPr>
              <a:t>𝒐</a:t>
            </a:r>
            <a:r>
              <a:rPr sz="1950" spc="419" baseline="-14957" dirty="0">
                <a:latin typeface="Cambria Math"/>
                <a:cs typeface="Cambria Math"/>
              </a:rPr>
              <a:t> </a:t>
            </a:r>
            <a:r>
              <a:rPr dirty="0">
                <a:latin typeface="Cambria Math"/>
                <a:cs typeface="Cambria Math"/>
              </a:rPr>
              <a:t>=	</a:t>
            </a:r>
            <a:r>
              <a:rPr sz="2700" baseline="-37037" dirty="0">
                <a:latin typeface="Cambria Math"/>
                <a:cs typeface="Cambria Math"/>
              </a:rPr>
              <a:t>𝝅	</a:t>
            </a:r>
            <a:r>
              <a:rPr spc="5" dirty="0">
                <a:latin typeface="Cambria Math"/>
                <a:cs typeface="Cambria Math"/>
              </a:rPr>
              <a:t>𝑽</a:t>
            </a:r>
            <a:r>
              <a:rPr sz="1950" spc="7" baseline="-14957" dirty="0">
                <a:latin typeface="Cambria Math"/>
                <a:cs typeface="Cambria Math"/>
              </a:rPr>
              <a:t>𝒎</a:t>
            </a:r>
            <a:endParaRPr sz="1950" baseline="-14957" dirty="0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33600" y="1860804"/>
            <a:ext cx="3657600" cy="2558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43100" y="2732533"/>
            <a:ext cx="381000" cy="307975"/>
          </a:xfrm>
          <a:custGeom>
            <a:avLst/>
            <a:gdLst/>
            <a:ahLst/>
            <a:cxnLst/>
            <a:rect l="l" t="t" r="r" b="b"/>
            <a:pathLst>
              <a:path w="381000" h="307975">
                <a:moveTo>
                  <a:pt x="381000" y="0"/>
                </a:moveTo>
                <a:lnTo>
                  <a:pt x="0" y="0"/>
                </a:lnTo>
                <a:lnTo>
                  <a:pt x="0" y="307848"/>
                </a:lnTo>
                <a:lnTo>
                  <a:pt x="381000" y="307848"/>
                </a:lnTo>
                <a:lnTo>
                  <a:pt x="381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021840" y="2753996"/>
            <a:ext cx="2159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14600" y="2491739"/>
            <a:ext cx="381000" cy="2507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925" rIns="0" bIns="0" rtlCol="0">
            <a:spAutoFit/>
          </a:bodyPr>
          <a:lstStyle/>
          <a:p>
            <a:pPr marL="91440">
              <a:spcBef>
                <a:spcPts val="275"/>
              </a:spcBef>
            </a:pPr>
            <a:r>
              <a:rPr sz="1400" b="1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9900"/>
                </a:solidFill>
                <a:latin typeface="Calibri"/>
                <a:cs typeface="Calibri"/>
              </a:rPr>
              <a:t>B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82596" y="3453384"/>
            <a:ext cx="381000" cy="2500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1440">
              <a:spcBef>
                <a:spcPts val="270"/>
              </a:spcBef>
            </a:pP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59855" y="3907916"/>
            <a:ext cx="2114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65" dirty="0">
                <a:latin typeface="Calibri"/>
                <a:cs typeface="Calibri"/>
              </a:rPr>
              <a:t>Vo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65521" y="4162044"/>
            <a:ext cx="3840479" cy="2086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80759" y="1815083"/>
            <a:ext cx="4130040" cy="1781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966586" y="1562863"/>
            <a:ext cx="2766060" cy="401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8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Vin</a:t>
            </a:r>
            <a:endParaRPr sz="1400">
              <a:latin typeface="Calibri"/>
              <a:cs typeface="Calibri"/>
            </a:endParaRPr>
          </a:p>
          <a:p>
            <a:pPr marL="782320">
              <a:lnSpc>
                <a:spcPts val="1480"/>
              </a:lnSpc>
              <a:tabLst>
                <a:tab pos="1676400" algn="l"/>
                <a:tab pos="2573020" algn="l"/>
              </a:tabLst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A	</a:t>
            </a: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9900"/>
                </a:solidFill>
                <a:latin typeface="Calibri"/>
                <a:cs typeface="Calibri"/>
              </a:rPr>
              <a:t>B	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75654" y="2448305"/>
            <a:ext cx="6985" cy="2745740"/>
          </a:xfrm>
          <a:custGeom>
            <a:avLst/>
            <a:gdLst/>
            <a:ahLst/>
            <a:cxnLst/>
            <a:rect l="l" t="t" r="r" b="b"/>
            <a:pathLst>
              <a:path w="6985" h="2745740">
                <a:moveTo>
                  <a:pt x="0" y="0"/>
                </a:moveTo>
                <a:lnTo>
                  <a:pt x="6476" y="2745740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29805" y="2012443"/>
            <a:ext cx="0" cy="3226435"/>
          </a:xfrm>
          <a:custGeom>
            <a:avLst/>
            <a:gdLst/>
            <a:ahLst/>
            <a:cxnLst/>
            <a:rect l="l" t="t" r="r" b="b"/>
            <a:pathLst>
              <a:path h="3226435">
                <a:moveTo>
                  <a:pt x="0" y="0"/>
                </a:moveTo>
                <a:lnTo>
                  <a:pt x="0" y="3226181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434455" y="4066159"/>
            <a:ext cx="2952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AB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71765" y="2362962"/>
            <a:ext cx="0" cy="2861945"/>
          </a:xfrm>
          <a:custGeom>
            <a:avLst/>
            <a:gdLst/>
            <a:ahLst/>
            <a:cxnLst/>
            <a:rect l="l" t="t" r="r" b="b"/>
            <a:pathLst>
              <a:path h="2861945">
                <a:moveTo>
                  <a:pt x="0" y="0"/>
                </a:moveTo>
                <a:lnTo>
                  <a:pt x="0" y="2861437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27442" y="1997202"/>
            <a:ext cx="22225" cy="3226435"/>
          </a:xfrm>
          <a:custGeom>
            <a:avLst/>
            <a:gdLst/>
            <a:ahLst/>
            <a:cxnLst/>
            <a:rect l="l" t="t" r="r" b="b"/>
            <a:pathLst>
              <a:path w="22225" h="3226435">
                <a:moveTo>
                  <a:pt x="0" y="0"/>
                </a:moveTo>
                <a:lnTo>
                  <a:pt x="21971" y="3226181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894321" y="4053077"/>
            <a:ext cx="2908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AC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58254" y="4074033"/>
            <a:ext cx="2851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spc="5" dirty="0">
                <a:solidFill>
                  <a:srgbClr val="FF9900"/>
                </a:solidFill>
                <a:latin typeface="Calibri"/>
                <a:cs typeface="Calibri"/>
              </a:rPr>
              <a:t>BC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169402" y="2362962"/>
            <a:ext cx="0" cy="2875915"/>
          </a:xfrm>
          <a:custGeom>
            <a:avLst/>
            <a:gdLst/>
            <a:ahLst/>
            <a:cxnLst/>
            <a:rect l="l" t="t" r="r" b="b"/>
            <a:pathLst>
              <a:path h="2875915">
                <a:moveTo>
                  <a:pt x="0" y="0"/>
                </a:moveTo>
                <a:lnTo>
                  <a:pt x="0" y="2875661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96122" y="1994154"/>
            <a:ext cx="34925" cy="3228340"/>
          </a:xfrm>
          <a:custGeom>
            <a:avLst/>
            <a:gdLst/>
            <a:ahLst/>
            <a:cxnLst/>
            <a:rect l="l" t="t" r="r" b="b"/>
            <a:pathLst>
              <a:path w="34925" h="3228340">
                <a:moveTo>
                  <a:pt x="34544" y="0"/>
                </a:moveTo>
                <a:lnTo>
                  <a:pt x="0" y="3228340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44178" y="2355342"/>
            <a:ext cx="0" cy="2860040"/>
          </a:xfrm>
          <a:custGeom>
            <a:avLst/>
            <a:gdLst/>
            <a:ahLst/>
            <a:cxnLst/>
            <a:rect l="l" t="t" r="r" b="b"/>
            <a:pathLst>
              <a:path h="2860040">
                <a:moveTo>
                  <a:pt x="0" y="0"/>
                </a:moveTo>
                <a:lnTo>
                  <a:pt x="0" y="2859659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791704" y="4053966"/>
            <a:ext cx="11601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38150" algn="l"/>
                <a:tab pos="887730" algn="l"/>
              </a:tabLst>
            </a:pP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spc="5" dirty="0">
                <a:solidFill>
                  <a:srgbClr val="FF9900"/>
                </a:solidFill>
                <a:latin typeface="Calibri"/>
                <a:cs typeface="Calibri"/>
              </a:rPr>
              <a:t>B</a:t>
            </a:r>
            <a:r>
              <a:rPr sz="1100" b="1" dirty="0">
                <a:solidFill>
                  <a:srgbClr val="FF9900"/>
                </a:solidFill>
                <a:latin typeface="Calibri"/>
                <a:cs typeface="Calibri"/>
              </a:rPr>
              <a:t>A	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</a:rPr>
              <a:t>CA	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</a:rPr>
              <a:t>CB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52600" y="76200"/>
            <a:ext cx="1905000" cy="609600"/>
          </a:xfrm>
          <a:custGeom>
            <a:avLst/>
            <a:gdLst/>
            <a:ahLst/>
            <a:cxnLst/>
            <a:rect l="l" t="t" r="r" b="b"/>
            <a:pathLst>
              <a:path w="1905000" h="609600">
                <a:moveTo>
                  <a:pt x="1905000" y="0"/>
                </a:moveTo>
                <a:lnTo>
                  <a:pt x="0" y="0"/>
                </a:lnTo>
                <a:lnTo>
                  <a:pt x="0" y="609600"/>
                </a:lnTo>
                <a:lnTo>
                  <a:pt x="1905000" y="609600"/>
                </a:lnTo>
                <a:lnTo>
                  <a:pt x="1905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17F8F211-E073-4ADF-A7FF-8F58084447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7559" y="510874"/>
            <a:ext cx="9570159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35660"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/>
              <a:t>THREE PHASE </a:t>
            </a:r>
            <a:r>
              <a:rPr sz="2000" dirty="0"/>
              <a:t>FULL </a:t>
            </a:r>
            <a:r>
              <a:rPr sz="2000" spc="-55" dirty="0"/>
              <a:t>WAVE </a:t>
            </a:r>
            <a:r>
              <a:rPr sz="2000" spc="-5" dirty="0">
                <a:solidFill>
                  <a:srgbClr val="FF0000"/>
                </a:solidFill>
              </a:rPr>
              <a:t>UNCONTROLLED </a:t>
            </a:r>
            <a:r>
              <a:rPr sz="2000" spc="-5" dirty="0"/>
              <a:t>RECTIFIER</a:t>
            </a:r>
          </a:p>
          <a:p>
            <a:pPr marL="264795" algn="ctr">
              <a:lnSpc>
                <a:spcPct val="100000"/>
              </a:lnSpc>
              <a:tabLst>
                <a:tab pos="2908935" algn="l"/>
                <a:tab pos="6774815" algn="l"/>
              </a:tabLst>
            </a:pPr>
            <a:r>
              <a:rPr sz="2000" spc="-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WITH </a:t>
            </a:r>
            <a:r>
              <a:rPr sz="2000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R</a:t>
            </a:r>
            <a:r>
              <a:rPr sz="2000" spc="-90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 </a:t>
            </a:r>
            <a:r>
              <a:rPr sz="2000" spc="-1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LOAD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440E-2DBC-4A1E-86E8-93CB7157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448384" cy="1609344"/>
          </a:xfrm>
        </p:spPr>
        <p:txBody>
          <a:bodyPr>
            <a:normAutofit/>
          </a:bodyPr>
          <a:lstStyle/>
          <a:p>
            <a:pPr marL="835660" algn="ctr">
              <a:lnSpc>
                <a:spcPct val="100000"/>
              </a:lnSpc>
              <a:spcBef>
                <a:spcPts val="105"/>
              </a:spcBef>
            </a:pPr>
            <a:r>
              <a:rPr lang="en-US" sz="2400" spc="-5" dirty="0"/>
              <a:t>THREE PHASE </a:t>
            </a:r>
            <a:r>
              <a:rPr lang="en-US" sz="2400" dirty="0"/>
              <a:t>FULL </a:t>
            </a:r>
            <a:r>
              <a:rPr lang="en-US" sz="2400" spc="-55" dirty="0"/>
              <a:t>WAVE </a:t>
            </a:r>
            <a:r>
              <a:rPr lang="en-US" sz="2400" spc="-5" dirty="0">
                <a:solidFill>
                  <a:srgbClr val="FF0000"/>
                </a:solidFill>
              </a:rPr>
              <a:t>UNCONTROLLED </a:t>
            </a:r>
            <a:r>
              <a:rPr lang="en-US" sz="2400" spc="-5" dirty="0"/>
              <a:t>RECTIFIER</a:t>
            </a:r>
            <a:br>
              <a:rPr lang="en-US" sz="2400" spc="-5" dirty="0"/>
            </a:br>
            <a:r>
              <a:rPr lang="en-US" sz="2400" u="sng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 	</a:t>
            </a:r>
            <a:r>
              <a:rPr lang="en-US" sz="2400" u="sng" spc="-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WITH </a:t>
            </a:r>
            <a:r>
              <a:rPr lang="en-US" sz="2400" u="sng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R</a:t>
            </a:r>
            <a:r>
              <a:rPr lang="en-US" sz="2400" u="sng" spc="-90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 </a:t>
            </a:r>
            <a:r>
              <a:rPr lang="en-US" sz="2400" u="sng" spc="-1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LOAD</a:t>
            </a:r>
            <a:endParaRPr lang="en-MY" sz="2400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163348F-89FB-4F4F-8961-82A03BC7F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303" y="2011198"/>
            <a:ext cx="6790657" cy="4051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D7F2C-08F6-46C2-B594-278B8EF8D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03" y="1695450"/>
            <a:ext cx="3858628" cy="41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290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74789" y="473393"/>
            <a:ext cx="784181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3565">
              <a:spcBef>
                <a:spcPts val="105"/>
              </a:spcBef>
            </a:pPr>
            <a:r>
              <a:rPr sz="2400" b="1" spc="-5" dirty="0">
                <a:latin typeface="Calibri"/>
                <a:cs typeface="Calibri"/>
              </a:rPr>
              <a:t>THREE PHASE </a:t>
            </a:r>
            <a:r>
              <a:rPr sz="2400" b="1" dirty="0">
                <a:latin typeface="Calibri"/>
                <a:cs typeface="Calibri"/>
              </a:rPr>
              <a:t>FULL </a:t>
            </a:r>
            <a:r>
              <a:rPr sz="2400" b="1" spc="-55" dirty="0">
                <a:latin typeface="Calibri"/>
                <a:cs typeface="Calibri"/>
              </a:rPr>
              <a:t>WAVE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UNCONTROLLED </a:t>
            </a:r>
            <a:r>
              <a:rPr sz="2400" b="1" spc="-5" dirty="0">
                <a:latin typeface="Calibri"/>
                <a:cs typeface="Calibri"/>
              </a:rPr>
              <a:t>RECTIFIER</a:t>
            </a:r>
            <a:endParaRPr sz="2400" dirty="0">
              <a:latin typeface="Calibri"/>
              <a:cs typeface="Calibri"/>
            </a:endParaRPr>
          </a:p>
          <a:p>
            <a:pPr marL="12700">
              <a:tabLst>
                <a:tab pos="2656205" algn="l"/>
                <a:tab pos="6522084" algn="l"/>
              </a:tabLst>
            </a:pPr>
            <a:r>
              <a:rPr sz="2400" b="1" u="sng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	</a:t>
            </a:r>
            <a:r>
              <a:rPr sz="2400" b="1" u="sng" spc="-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WITH 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R</a:t>
            </a:r>
            <a:r>
              <a:rPr sz="2400" b="1" u="sng" spc="-90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1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LOAD</a:t>
            </a:r>
            <a:r>
              <a:rPr sz="2000" b="1" u="sng" spc="-1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	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26079" y="3544062"/>
            <a:ext cx="211454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65" dirty="0">
                <a:latin typeface="Calibri"/>
                <a:cs typeface="Calibri"/>
              </a:rPr>
              <a:t>Vo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38527" y="4343401"/>
            <a:ext cx="1239520" cy="591829"/>
          </a:xfrm>
          <a:prstGeom prst="rect">
            <a:avLst/>
          </a:prstGeom>
          <a:ln w="9144">
            <a:solidFill>
              <a:srgbClr val="0000FF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22885" marR="215265" indent="635" algn="ctr">
              <a:spcBef>
                <a:spcPts val="295"/>
              </a:spcBef>
            </a:pPr>
            <a:r>
              <a:rPr sz="1200" dirty="0">
                <a:solidFill>
                  <a:srgbClr val="0000FF"/>
                </a:solidFill>
                <a:latin typeface="Calibri"/>
                <a:cs typeface="Calibri"/>
              </a:rPr>
              <a:t>Full </a:t>
            </a:r>
            <a:r>
              <a:rPr sz="1200" spc="-15" dirty="0">
                <a:solidFill>
                  <a:srgbClr val="0000FF"/>
                </a:solidFill>
                <a:latin typeface="Calibri"/>
                <a:cs typeface="Calibri"/>
              </a:rPr>
              <a:t>wave  </a:t>
            </a:r>
            <a:r>
              <a:rPr sz="1200" spc="5" dirty="0">
                <a:latin typeface="Calibri"/>
                <a:cs typeface="Calibri"/>
              </a:rPr>
              <a:t>u</a:t>
            </a:r>
            <a:r>
              <a:rPr sz="1200" dirty="0">
                <a:latin typeface="Calibri"/>
                <a:cs typeface="Calibri"/>
              </a:rPr>
              <a:t>n</a:t>
            </a:r>
            <a:r>
              <a:rPr sz="1200" spc="-20" dirty="0">
                <a:latin typeface="Calibri"/>
                <a:cs typeface="Calibri"/>
              </a:rPr>
              <a:t>c</a:t>
            </a:r>
            <a:r>
              <a:rPr sz="1200" spc="-5" dirty="0">
                <a:latin typeface="Calibri"/>
                <a:cs typeface="Calibri"/>
              </a:rPr>
              <a:t>ont</a:t>
            </a:r>
            <a:r>
              <a:rPr sz="1200" spc="-20" dirty="0">
                <a:latin typeface="Calibri"/>
                <a:cs typeface="Calibri"/>
              </a:rPr>
              <a:t>r</a:t>
            </a:r>
            <a:r>
              <a:rPr sz="1200" spc="-5" dirty="0">
                <a:latin typeface="Calibri"/>
                <a:cs typeface="Calibri"/>
              </a:rPr>
              <a:t>oll</a:t>
            </a:r>
            <a:r>
              <a:rPr sz="1200" dirty="0">
                <a:latin typeface="Calibri"/>
                <a:cs typeface="Calibri"/>
              </a:rPr>
              <a:t>ed  </a:t>
            </a:r>
            <a:r>
              <a:rPr sz="1200" spc="-5" dirty="0">
                <a:solidFill>
                  <a:srgbClr val="0000FF"/>
                </a:solidFill>
                <a:latin typeface="Calibri"/>
                <a:cs typeface="Calibri"/>
              </a:rPr>
              <a:t>with </a:t>
            </a:r>
            <a:r>
              <a:rPr sz="120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200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00FF"/>
                </a:solidFill>
                <a:latin typeface="Calibri"/>
                <a:cs typeface="Calibri"/>
              </a:rPr>
              <a:t>load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77414" y="4624704"/>
            <a:ext cx="405765" cy="76200"/>
          </a:xfrm>
          <a:custGeom>
            <a:avLst/>
            <a:gdLst/>
            <a:ahLst/>
            <a:cxnLst/>
            <a:rect l="l" t="t" r="r" b="b"/>
            <a:pathLst>
              <a:path w="405764" h="76200">
                <a:moveTo>
                  <a:pt x="393495" y="31496"/>
                </a:moveTo>
                <a:lnTo>
                  <a:pt x="341756" y="31496"/>
                </a:lnTo>
                <a:lnTo>
                  <a:pt x="341884" y="44196"/>
                </a:lnTo>
                <a:lnTo>
                  <a:pt x="329120" y="44333"/>
                </a:lnTo>
                <a:lnTo>
                  <a:pt x="329438" y="76073"/>
                </a:lnTo>
                <a:lnTo>
                  <a:pt x="405256" y="37211"/>
                </a:lnTo>
                <a:lnTo>
                  <a:pt x="393495" y="31496"/>
                </a:lnTo>
                <a:close/>
              </a:path>
              <a:path w="405764" h="76200">
                <a:moveTo>
                  <a:pt x="328992" y="31633"/>
                </a:moveTo>
                <a:lnTo>
                  <a:pt x="0" y="35179"/>
                </a:lnTo>
                <a:lnTo>
                  <a:pt x="254" y="47879"/>
                </a:lnTo>
                <a:lnTo>
                  <a:pt x="329120" y="44333"/>
                </a:lnTo>
                <a:lnTo>
                  <a:pt x="328992" y="31633"/>
                </a:lnTo>
                <a:close/>
              </a:path>
              <a:path w="405764" h="76200">
                <a:moveTo>
                  <a:pt x="341756" y="31496"/>
                </a:moveTo>
                <a:lnTo>
                  <a:pt x="328992" y="31633"/>
                </a:lnTo>
                <a:lnTo>
                  <a:pt x="329120" y="44333"/>
                </a:lnTo>
                <a:lnTo>
                  <a:pt x="341884" y="44196"/>
                </a:lnTo>
                <a:lnTo>
                  <a:pt x="341756" y="31496"/>
                </a:lnTo>
                <a:close/>
              </a:path>
              <a:path w="405764" h="76200">
                <a:moveTo>
                  <a:pt x="328675" y="0"/>
                </a:moveTo>
                <a:lnTo>
                  <a:pt x="328992" y="31633"/>
                </a:lnTo>
                <a:lnTo>
                  <a:pt x="341756" y="31496"/>
                </a:lnTo>
                <a:lnTo>
                  <a:pt x="393495" y="31496"/>
                </a:lnTo>
                <a:lnTo>
                  <a:pt x="32867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33800" y="1821179"/>
            <a:ext cx="5923788" cy="3957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52600" y="76200"/>
            <a:ext cx="1905000" cy="609600"/>
          </a:xfrm>
          <a:custGeom>
            <a:avLst/>
            <a:gdLst/>
            <a:ahLst/>
            <a:cxnLst/>
            <a:rect l="l" t="t" r="r" b="b"/>
            <a:pathLst>
              <a:path w="1905000" h="609600">
                <a:moveTo>
                  <a:pt x="1905000" y="0"/>
                </a:moveTo>
                <a:lnTo>
                  <a:pt x="0" y="0"/>
                </a:lnTo>
                <a:lnTo>
                  <a:pt x="0" y="609600"/>
                </a:lnTo>
                <a:lnTo>
                  <a:pt x="1905000" y="609600"/>
                </a:lnTo>
                <a:lnTo>
                  <a:pt x="1905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9145" y="1921764"/>
            <a:ext cx="5721095" cy="1610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43732" y="1679271"/>
            <a:ext cx="15252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337310" algn="l"/>
              </a:tabLst>
            </a:pPr>
            <a:r>
              <a:rPr sz="2100" b="1" spc="-7" baseline="1984" dirty="0">
                <a:latin typeface="Calibri"/>
                <a:cs typeface="Calibri"/>
              </a:rPr>
              <a:t>Vi</a:t>
            </a:r>
            <a:r>
              <a:rPr sz="2100" b="1" baseline="1984" dirty="0">
                <a:latin typeface="Calibri"/>
                <a:cs typeface="Calibri"/>
              </a:rPr>
              <a:t>n	</a:t>
            </a:r>
            <a:r>
              <a:rPr sz="1400" b="1" spc="-80" dirty="0">
                <a:solidFill>
                  <a:srgbClr val="FF0000"/>
                </a:solidFill>
                <a:latin typeface="Calibri"/>
                <a:cs typeface="Calibri"/>
              </a:rPr>
              <a:t>Va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25717" y="1665809"/>
            <a:ext cx="22606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Vb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53705" y="1646683"/>
            <a:ext cx="18669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75" dirty="0">
                <a:solidFill>
                  <a:srgbClr val="0000FF"/>
                </a:solidFill>
                <a:latin typeface="Calibri"/>
                <a:cs typeface="Calibri"/>
              </a:rPr>
              <a:t>Vc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19144" y="3614928"/>
            <a:ext cx="5170932" cy="10378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954526" y="810514"/>
            <a:ext cx="7408673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3565">
              <a:spcBef>
                <a:spcPts val="105"/>
              </a:spcBef>
            </a:pPr>
            <a:r>
              <a:rPr sz="2400" b="1" spc="-5" dirty="0">
                <a:latin typeface="Calibri"/>
                <a:cs typeface="Calibri"/>
              </a:rPr>
              <a:t>THREE PHASE </a:t>
            </a:r>
            <a:r>
              <a:rPr sz="2400" b="1" dirty="0">
                <a:latin typeface="Calibri"/>
                <a:cs typeface="Calibri"/>
              </a:rPr>
              <a:t>FULL </a:t>
            </a:r>
            <a:r>
              <a:rPr sz="2400" b="1" spc="-55" dirty="0">
                <a:latin typeface="Calibri"/>
                <a:cs typeface="Calibri"/>
              </a:rPr>
              <a:t>WAVE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UNCONTROLLED </a:t>
            </a:r>
            <a:r>
              <a:rPr sz="2400" b="1" spc="-5" dirty="0">
                <a:latin typeface="Calibri"/>
                <a:cs typeface="Calibri"/>
              </a:rPr>
              <a:t>RECTIFIER</a:t>
            </a:r>
            <a:endParaRPr sz="2400" dirty="0">
              <a:latin typeface="Calibri"/>
              <a:cs typeface="Calibri"/>
            </a:endParaRPr>
          </a:p>
          <a:p>
            <a:pPr marL="12700">
              <a:tabLst>
                <a:tab pos="2656205" algn="l"/>
                <a:tab pos="6522084" algn="l"/>
              </a:tabLst>
            </a:pPr>
            <a:r>
              <a:rPr sz="2400" b="1" u="sng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	</a:t>
            </a:r>
            <a:r>
              <a:rPr sz="2400" b="1" u="sng" spc="-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WITH 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R</a:t>
            </a:r>
            <a:r>
              <a:rPr sz="2400" b="1" u="sng" spc="-90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1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LOAD</a:t>
            </a:r>
            <a:r>
              <a:rPr sz="2000" b="1" u="sng" spc="-1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	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52600" y="76200"/>
            <a:ext cx="1905000" cy="609600"/>
          </a:xfrm>
          <a:custGeom>
            <a:avLst/>
            <a:gdLst/>
            <a:ahLst/>
            <a:cxnLst/>
            <a:rect l="l" t="t" r="r" b="b"/>
            <a:pathLst>
              <a:path w="1905000" h="609600">
                <a:moveTo>
                  <a:pt x="1905000" y="0"/>
                </a:moveTo>
                <a:lnTo>
                  <a:pt x="0" y="0"/>
                </a:lnTo>
                <a:lnTo>
                  <a:pt x="0" y="609600"/>
                </a:lnTo>
                <a:lnTo>
                  <a:pt x="1905000" y="609600"/>
                </a:lnTo>
                <a:lnTo>
                  <a:pt x="1905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1ED7FF-A01E-4BAA-BDAE-0F3EFD363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465" y="1966913"/>
            <a:ext cx="5891281" cy="376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903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5255" y="416863"/>
            <a:ext cx="10058400" cy="752129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835660" algn="ctr">
              <a:lnSpc>
                <a:spcPct val="100000"/>
              </a:lnSpc>
              <a:spcBef>
                <a:spcPts val="105"/>
              </a:spcBef>
            </a:pPr>
            <a:r>
              <a:rPr sz="2400" spc="-5" dirty="0"/>
              <a:t>THREE PHASE </a:t>
            </a:r>
            <a:r>
              <a:rPr sz="2400" dirty="0"/>
              <a:t>FULL </a:t>
            </a:r>
            <a:r>
              <a:rPr sz="2400" spc="-55" dirty="0"/>
              <a:t>WAVE </a:t>
            </a:r>
            <a:r>
              <a:rPr sz="2400" spc="-5" dirty="0">
                <a:solidFill>
                  <a:srgbClr val="FF0000"/>
                </a:solidFill>
              </a:rPr>
              <a:t>UNCONTROLLED </a:t>
            </a:r>
            <a:r>
              <a:rPr sz="2400" spc="-5" dirty="0"/>
              <a:t>RECTIFIER</a:t>
            </a:r>
          </a:p>
          <a:p>
            <a:pPr marL="264795" algn="ctr">
              <a:lnSpc>
                <a:spcPct val="100000"/>
              </a:lnSpc>
              <a:tabLst>
                <a:tab pos="2908935" algn="l"/>
                <a:tab pos="6774815" algn="l"/>
              </a:tabLst>
            </a:pPr>
            <a:r>
              <a:rPr sz="2400" u="sng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 	</a:t>
            </a:r>
            <a:r>
              <a:rPr sz="2400" u="sng" spc="-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WITH </a:t>
            </a:r>
            <a:r>
              <a:rPr sz="2400" u="sng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R</a:t>
            </a:r>
            <a:r>
              <a:rPr sz="2400" u="sng" spc="-90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 </a:t>
            </a:r>
            <a:r>
              <a:rPr sz="2400" u="sng" spc="-15" dirty="0">
                <a:solidFill>
                  <a:srgbClr val="FF0000"/>
                </a:solidFill>
                <a:uFill>
                  <a:solidFill>
                    <a:srgbClr val="497DBA"/>
                  </a:solidFill>
                </a:uFill>
              </a:rPr>
              <a:t>LOAD	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959855" y="3907916"/>
            <a:ext cx="2114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65" dirty="0">
                <a:latin typeface="Calibri"/>
                <a:cs typeface="Calibri"/>
              </a:rPr>
              <a:t>Vo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65521" y="4162044"/>
            <a:ext cx="3840479" cy="2086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80759" y="1815083"/>
            <a:ext cx="4130040" cy="1781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966586" y="1562863"/>
            <a:ext cx="2766060" cy="401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8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Vin</a:t>
            </a:r>
            <a:endParaRPr sz="1400">
              <a:latin typeface="Calibri"/>
              <a:cs typeface="Calibri"/>
            </a:endParaRPr>
          </a:p>
          <a:p>
            <a:pPr marL="782320">
              <a:lnSpc>
                <a:spcPts val="1480"/>
              </a:lnSpc>
              <a:tabLst>
                <a:tab pos="1676400" algn="l"/>
                <a:tab pos="2573020" algn="l"/>
              </a:tabLst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A	</a:t>
            </a: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9900"/>
                </a:solidFill>
                <a:latin typeface="Calibri"/>
                <a:cs typeface="Calibri"/>
              </a:rPr>
              <a:t>B	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75654" y="2448305"/>
            <a:ext cx="6985" cy="2745740"/>
          </a:xfrm>
          <a:custGeom>
            <a:avLst/>
            <a:gdLst/>
            <a:ahLst/>
            <a:cxnLst/>
            <a:rect l="l" t="t" r="r" b="b"/>
            <a:pathLst>
              <a:path w="6985" h="2745740">
                <a:moveTo>
                  <a:pt x="0" y="0"/>
                </a:moveTo>
                <a:lnTo>
                  <a:pt x="6476" y="2745740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29805" y="2012443"/>
            <a:ext cx="0" cy="3226435"/>
          </a:xfrm>
          <a:custGeom>
            <a:avLst/>
            <a:gdLst/>
            <a:ahLst/>
            <a:cxnLst/>
            <a:rect l="l" t="t" r="r" b="b"/>
            <a:pathLst>
              <a:path h="3226435">
                <a:moveTo>
                  <a:pt x="0" y="0"/>
                </a:moveTo>
                <a:lnTo>
                  <a:pt x="0" y="3226181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434455" y="4066159"/>
            <a:ext cx="2952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AB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71765" y="2362962"/>
            <a:ext cx="0" cy="2861945"/>
          </a:xfrm>
          <a:custGeom>
            <a:avLst/>
            <a:gdLst/>
            <a:ahLst/>
            <a:cxnLst/>
            <a:rect l="l" t="t" r="r" b="b"/>
            <a:pathLst>
              <a:path h="2861945">
                <a:moveTo>
                  <a:pt x="0" y="0"/>
                </a:moveTo>
                <a:lnTo>
                  <a:pt x="0" y="2861437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27442" y="1997202"/>
            <a:ext cx="22225" cy="3226435"/>
          </a:xfrm>
          <a:custGeom>
            <a:avLst/>
            <a:gdLst/>
            <a:ahLst/>
            <a:cxnLst/>
            <a:rect l="l" t="t" r="r" b="b"/>
            <a:pathLst>
              <a:path w="22225" h="3226435">
                <a:moveTo>
                  <a:pt x="0" y="0"/>
                </a:moveTo>
                <a:lnTo>
                  <a:pt x="21971" y="3226181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894321" y="4053077"/>
            <a:ext cx="2908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AC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58254" y="4074033"/>
            <a:ext cx="2851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spc="5" dirty="0">
                <a:solidFill>
                  <a:srgbClr val="FF9900"/>
                </a:solidFill>
                <a:latin typeface="Calibri"/>
                <a:cs typeface="Calibri"/>
              </a:rPr>
              <a:t>BC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169402" y="2362962"/>
            <a:ext cx="0" cy="2875915"/>
          </a:xfrm>
          <a:custGeom>
            <a:avLst/>
            <a:gdLst/>
            <a:ahLst/>
            <a:cxnLst/>
            <a:rect l="l" t="t" r="r" b="b"/>
            <a:pathLst>
              <a:path h="2875915">
                <a:moveTo>
                  <a:pt x="0" y="0"/>
                </a:moveTo>
                <a:lnTo>
                  <a:pt x="0" y="2875661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96122" y="1994154"/>
            <a:ext cx="34925" cy="3228340"/>
          </a:xfrm>
          <a:custGeom>
            <a:avLst/>
            <a:gdLst/>
            <a:ahLst/>
            <a:cxnLst/>
            <a:rect l="l" t="t" r="r" b="b"/>
            <a:pathLst>
              <a:path w="34925" h="3228340">
                <a:moveTo>
                  <a:pt x="34544" y="0"/>
                </a:moveTo>
                <a:lnTo>
                  <a:pt x="0" y="3228340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44178" y="2355342"/>
            <a:ext cx="0" cy="2860040"/>
          </a:xfrm>
          <a:custGeom>
            <a:avLst/>
            <a:gdLst/>
            <a:ahLst/>
            <a:cxnLst/>
            <a:rect l="l" t="t" r="r" b="b"/>
            <a:pathLst>
              <a:path h="2860040">
                <a:moveTo>
                  <a:pt x="0" y="0"/>
                </a:moveTo>
                <a:lnTo>
                  <a:pt x="0" y="2859659"/>
                </a:lnTo>
              </a:path>
            </a:pathLst>
          </a:custGeom>
          <a:ln w="19812">
            <a:solidFill>
              <a:srgbClr val="00AF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791704" y="4053966"/>
            <a:ext cx="11601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38150" algn="l"/>
                <a:tab pos="887730" algn="l"/>
              </a:tabLst>
            </a:pPr>
            <a:r>
              <a:rPr sz="1400" b="1" spc="-5" dirty="0">
                <a:solidFill>
                  <a:srgbClr val="FF9900"/>
                </a:solidFill>
                <a:latin typeface="Calibri"/>
                <a:cs typeface="Calibri"/>
              </a:rPr>
              <a:t>V</a:t>
            </a:r>
            <a:r>
              <a:rPr sz="1100" b="1" spc="5" dirty="0">
                <a:solidFill>
                  <a:srgbClr val="FF9900"/>
                </a:solidFill>
                <a:latin typeface="Calibri"/>
                <a:cs typeface="Calibri"/>
              </a:rPr>
              <a:t>B</a:t>
            </a:r>
            <a:r>
              <a:rPr sz="1100" b="1" dirty="0">
                <a:solidFill>
                  <a:srgbClr val="FF9900"/>
                </a:solidFill>
                <a:latin typeface="Calibri"/>
                <a:cs typeface="Calibri"/>
              </a:rPr>
              <a:t>A	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</a:rPr>
              <a:t>CA	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0000FF"/>
                </a:solidFill>
                <a:latin typeface="Calibri"/>
                <a:cs typeface="Calibri"/>
              </a:rPr>
              <a:t>CB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F0B00F9-706D-4828-9DCB-AFEDB5F72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252" y="2296163"/>
            <a:ext cx="3762637" cy="24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471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2333</TotalTime>
  <Words>6579</Words>
  <Application>Microsoft Office PowerPoint</Application>
  <PresentationFormat>Widescreen</PresentationFormat>
  <Paragraphs>1122</Paragraphs>
  <Slides>106</Slides>
  <Notes>1</Notes>
  <HiddenSlides>0</HiddenSlides>
  <MMClips>18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106</vt:i4>
      </vt:variant>
    </vt:vector>
  </HeadingPairs>
  <TitlesOfParts>
    <vt:vector size="125" baseType="lpstr">
      <vt:lpstr>Arial Unicode MS</vt:lpstr>
      <vt:lpstr>BatangChe</vt:lpstr>
      <vt:lpstr>Arial</vt:lpstr>
      <vt:lpstr>Arial Rounded MT Bold</vt:lpstr>
      <vt:lpstr>Calibri</vt:lpstr>
      <vt:lpstr>Cambria Math</vt:lpstr>
      <vt:lpstr>Georgia</vt:lpstr>
      <vt:lpstr>HY그래픽M</vt:lpstr>
      <vt:lpstr>Nunito Bold</vt:lpstr>
      <vt:lpstr>Rockwell</vt:lpstr>
      <vt:lpstr>Symbol</vt:lpstr>
      <vt:lpstr>Tahoma</vt:lpstr>
      <vt:lpstr>Times New Roman</vt:lpstr>
      <vt:lpstr>Trebuchet MS</vt:lpstr>
      <vt:lpstr>Tw Cen MT</vt:lpstr>
      <vt:lpstr>Wingdings</vt:lpstr>
      <vt:lpstr>Wood Type</vt:lpstr>
      <vt:lpstr>Equation</vt:lpstr>
      <vt:lpstr>Bitmap Image</vt:lpstr>
      <vt:lpstr>CHAPTER 2:  AC TO DC CONVERTER (RECTIFIER)</vt:lpstr>
      <vt:lpstr>Course Learning Outcome</vt:lpstr>
      <vt:lpstr>2.1 Remember the principle operation of Single-Phase AC to DC Converter.  2.2 Apply the principle of Single-Phase AC to DC Converter.</vt:lpstr>
      <vt:lpstr>Introduction </vt:lpstr>
      <vt:lpstr>Classification of AC-DC Converters   (Rectifiers)</vt:lpstr>
      <vt:lpstr>Applications </vt:lpstr>
      <vt:lpstr>Single Phase Uncontrolled Rectifier</vt:lpstr>
      <vt:lpstr>Half Wave Rectifier with Resistive Load</vt:lpstr>
      <vt:lpstr>Half Wave Rectifier with Resistive Load</vt:lpstr>
      <vt:lpstr>Cont. …</vt:lpstr>
      <vt:lpstr>Cont. …</vt:lpstr>
      <vt:lpstr>Half Wave Rectifier with Inductive Load</vt:lpstr>
      <vt:lpstr>Cont. …</vt:lpstr>
      <vt:lpstr>Cont. …</vt:lpstr>
      <vt:lpstr>Cont. …</vt:lpstr>
      <vt:lpstr>Cont. …</vt:lpstr>
      <vt:lpstr>Half Wave Rectifier R-L Load with Free-Wheeling Diode</vt:lpstr>
      <vt:lpstr>Cont. …</vt:lpstr>
      <vt:lpstr>Full Wave Centre-tap Rectifier with Resistive Load</vt:lpstr>
      <vt:lpstr>Cont. …</vt:lpstr>
      <vt:lpstr>Cont. …</vt:lpstr>
      <vt:lpstr>Cont. …</vt:lpstr>
      <vt:lpstr>Full Wave Bridge Rectifier with Resistive Load</vt:lpstr>
      <vt:lpstr>Cont. …</vt:lpstr>
      <vt:lpstr>Cont. …</vt:lpstr>
      <vt:lpstr>Cont. …</vt:lpstr>
      <vt:lpstr>Full Wave e Rectifier with Highly Inductive Load</vt:lpstr>
      <vt:lpstr>PowerPoint Presentation</vt:lpstr>
      <vt:lpstr>PowerPoint Presentation</vt:lpstr>
      <vt:lpstr>Example</vt:lpstr>
      <vt:lpstr>PowerPoint Presentation</vt:lpstr>
      <vt:lpstr>PowerPoint Presentation</vt:lpstr>
      <vt:lpstr>PowerPoint Presentation</vt:lpstr>
      <vt:lpstr>POP QUIZ</vt:lpstr>
      <vt:lpstr>Single Phase Controlled Rectifier</vt:lpstr>
      <vt:lpstr>Cont. …</vt:lpstr>
      <vt:lpstr>PowerPoint Presentation</vt:lpstr>
      <vt:lpstr>Cont. …</vt:lpstr>
      <vt:lpstr>Cont. …</vt:lpstr>
      <vt:lpstr>Cont. …</vt:lpstr>
      <vt:lpstr>PowerPoint Presentation</vt:lpstr>
      <vt:lpstr>Cont. …</vt:lpstr>
      <vt:lpstr>Cont. …</vt:lpstr>
      <vt:lpstr>Cont. …</vt:lpstr>
      <vt:lpstr>PowerPoint Presentation</vt:lpstr>
      <vt:lpstr>Cont. …</vt:lpstr>
      <vt:lpstr>Cont. …</vt:lpstr>
      <vt:lpstr>Cont. …</vt:lpstr>
      <vt:lpstr>PowerPoint Presentation</vt:lpstr>
      <vt:lpstr>Cont. …</vt:lpstr>
      <vt:lpstr>Cont. …</vt:lpstr>
      <vt:lpstr>Cont. …</vt:lpstr>
      <vt:lpstr>PowerPoint Presentation</vt:lpstr>
      <vt:lpstr>Cont. …</vt:lpstr>
      <vt:lpstr>Cont. …</vt:lpstr>
      <vt:lpstr>Cont. …</vt:lpstr>
      <vt:lpstr>Cont. …</vt:lpstr>
      <vt:lpstr>PowerPoint Presentation</vt:lpstr>
      <vt:lpstr>Cont. …</vt:lpstr>
      <vt:lpstr>PowerPoint Presentation</vt:lpstr>
      <vt:lpstr>Cont. …</vt:lpstr>
      <vt:lpstr>Cont. …</vt:lpstr>
      <vt:lpstr>Cont. …</vt:lpstr>
      <vt:lpstr>PowerPoint Presentation</vt:lpstr>
      <vt:lpstr>Cont. …</vt:lpstr>
      <vt:lpstr>Cont. …</vt:lpstr>
      <vt:lpstr>Cont. …</vt:lpstr>
      <vt:lpstr>Example</vt:lpstr>
      <vt:lpstr>PowerPoint Presentation</vt:lpstr>
      <vt:lpstr>PowerPoint Presentation</vt:lpstr>
      <vt:lpstr>PowerPoint Presentation</vt:lpstr>
      <vt:lpstr>Cont. …</vt:lpstr>
      <vt:lpstr>2.3 Investigate the principle operation of Single Phase Half Wave Ac to Dc Converter:  2.3.1 Analyze effects of inductive load  2.3.2 Investigate method used to      overcome the effects appeared        due to existence of inductance      loads.  </vt:lpstr>
      <vt:lpstr>Cont. …</vt:lpstr>
      <vt:lpstr>2.4 Investigate the principle operation of Single Phase Half Wave Ac to Dc Converter:  2.4.1 Analyze the differences of              continuous and discontinuous       output current.</vt:lpstr>
      <vt:lpstr>Cont. …</vt:lpstr>
      <vt:lpstr>2.5 Apply the principle operation of three phase half wave AC to DC Converter.</vt:lpstr>
      <vt:lpstr>Three Phase Uncontrolled Rectifier</vt:lpstr>
      <vt:lpstr>Cont. …</vt:lpstr>
      <vt:lpstr>PowerPoint Presentation</vt:lpstr>
      <vt:lpstr>PowerPoint Presentation</vt:lpstr>
      <vt:lpstr>Cont. …</vt:lpstr>
      <vt:lpstr>Cont. …</vt:lpstr>
      <vt:lpstr>Cont. …</vt:lpstr>
      <vt:lpstr>PowerPoint Presentation</vt:lpstr>
      <vt:lpstr>Cont. …</vt:lpstr>
      <vt:lpstr>Cont. …</vt:lpstr>
      <vt:lpstr>PowerPoint Presentation</vt:lpstr>
      <vt:lpstr>PowerPoint Presentation</vt:lpstr>
      <vt:lpstr>PowerPoint Presentation</vt:lpstr>
      <vt:lpstr>THREE PHASE HALF WAVE CONTROLLED RECTIFIER   WITH R-L LOAD  </vt:lpstr>
      <vt:lpstr>Example</vt:lpstr>
      <vt:lpstr>PowerPoint Presentation</vt:lpstr>
      <vt:lpstr>PowerPoint Presentation</vt:lpstr>
      <vt:lpstr>THREE PHASE FULL WAVE UNCONTROLLED RECTIFIER WITH R LOAD</vt:lpstr>
      <vt:lpstr>THREE PHASE FULL WAVE UNCONTROLLED RECTIFIER   WITH R LOAD</vt:lpstr>
      <vt:lpstr>PowerPoint Presentation</vt:lpstr>
      <vt:lpstr>PowerPoint Presentation</vt:lpstr>
      <vt:lpstr>THREE PHASE FULL WAVE UNCONTROLLED RECTIFIER   WITH R LOAD </vt:lpstr>
      <vt:lpstr>PowerPoint Presentation</vt:lpstr>
      <vt:lpstr>PowerPoint Presentation</vt:lpstr>
      <vt:lpstr>PowerPoint Presentation</vt:lpstr>
      <vt:lpstr>2.6 Compare the advantages and disadvantages of three-phase over single phase AC to DC Converter.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0:  introduction to power electronic course</dc:title>
  <dc:creator>Nur Shahilla Binti. Rahim</dc:creator>
  <cp:lastModifiedBy>Faizal Ahmad</cp:lastModifiedBy>
  <cp:revision>185</cp:revision>
  <cp:lastPrinted>2022-05-13T08:29:29Z</cp:lastPrinted>
  <dcterms:created xsi:type="dcterms:W3CDTF">2020-06-01T02:03:31Z</dcterms:created>
  <dcterms:modified xsi:type="dcterms:W3CDTF">2024-06-20T04:16:21Z</dcterms:modified>
</cp:coreProperties>
</file>