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9"/>
  </p:notesMasterIdLst>
  <p:sldIdLst>
    <p:sldId id="256" r:id="rId2"/>
    <p:sldId id="257" r:id="rId3"/>
    <p:sldId id="259" r:id="rId4"/>
    <p:sldId id="261" r:id="rId5"/>
    <p:sldId id="262" r:id="rId6"/>
    <p:sldId id="267" r:id="rId7"/>
    <p:sldId id="270" r:id="rId8"/>
    <p:sldId id="271" r:id="rId9"/>
    <p:sldId id="269" r:id="rId10"/>
    <p:sldId id="275" r:id="rId11"/>
    <p:sldId id="276" r:id="rId12"/>
    <p:sldId id="277" r:id="rId13"/>
    <p:sldId id="281" r:id="rId14"/>
    <p:sldId id="280" r:id="rId15"/>
    <p:sldId id="279" r:id="rId16"/>
    <p:sldId id="283" r:id="rId17"/>
    <p:sldId id="3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4F3"/>
    <a:srgbClr val="33CCFF"/>
    <a:srgbClr val="CCFFCC"/>
    <a:srgbClr val="00CC99"/>
    <a:srgbClr val="62A0EA"/>
    <a:srgbClr val="25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87FD5-9F49-4AB3-983C-E9F0B6A40235}" v="7" dt="2025-10-16T01:19:01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iani Binti AB Rahman" userId="010713d6-9f2c-4a78-a824-40b77f3041fa" providerId="ADAL" clId="{6539A2E5-A43C-4715-B12D-37951DE522A0}"/>
    <pc:docChg chg="undo redo custSel addSld delSld modSld sldOrd">
      <pc:chgData name="Adiani Binti AB Rahman" userId="010713d6-9f2c-4a78-a824-40b77f3041fa" providerId="ADAL" clId="{6539A2E5-A43C-4715-B12D-37951DE522A0}" dt="2025-07-10T08:25:55.010" v="4245"/>
      <pc:docMkLst>
        <pc:docMk/>
      </pc:docMkLst>
      <pc:sldChg chg="addSp modSp">
        <pc:chgData name="Adiani Binti AB Rahman" userId="010713d6-9f2c-4a78-a824-40b77f3041fa" providerId="ADAL" clId="{6539A2E5-A43C-4715-B12D-37951DE522A0}" dt="2025-07-07T07:22:23.400" v="411"/>
        <pc:sldMkLst>
          <pc:docMk/>
          <pc:sldMk cId="863222501" sldId="262"/>
        </pc:sldMkLst>
      </pc:sldChg>
      <pc:sldChg chg="addSp modSp mod">
        <pc:chgData name="Adiani Binti AB Rahman" userId="010713d6-9f2c-4a78-a824-40b77f3041fa" providerId="ADAL" clId="{6539A2E5-A43C-4715-B12D-37951DE522A0}" dt="2025-07-07T07:23:25.125" v="442" actId="255"/>
        <pc:sldMkLst>
          <pc:docMk/>
          <pc:sldMk cId="3784538368" sldId="263"/>
        </pc:sldMkLst>
      </pc:sldChg>
      <pc:sldChg chg="addSp delSp modSp mod">
        <pc:chgData name="Adiani Binti AB Rahman" userId="010713d6-9f2c-4a78-a824-40b77f3041fa" providerId="ADAL" clId="{6539A2E5-A43C-4715-B12D-37951DE522A0}" dt="2025-07-07T07:21:50.575" v="387"/>
        <pc:sldMkLst>
          <pc:docMk/>
          <pc:sldMk cId="3976221868" sldId="264"/>
        </pc:sldMkLst>
      </pc:sldChg>
      <pc:sldChg chg="addSp delSp modSp mod">
        <pc:chgData name="Adiani Binti AB Rahman" userId="010713d6-9f2c-4a78-a824-40b77f3041fa" providerId="ADAL" clId="{6539A2E5-A43C-4715-B12D-37951DE522A0}" dt="2025-07-07T07:21:28.769" v="383" actId="255"/>
        <pc:sldMkLst>
          <pc:docMk/>
          <pc:sldMk cId="769391155" sldId="265"/>
        </pc:sldMkLst>
      </pc:sldChg>
      <pc:sldChg chg="addSp delSp modSp new mod setBg">
        <pc:chgData name="Adiani Binti AB Rahman" userId="010713d6-9f2c-4a78-a824-40b77f3041fa" providerId="ADAL" clId="{6539A2E5-A43C-4715-B12D-37951DE522A0}" dt="2025-07-07T07:21:54.331" v="388"/>
        <pc:sldMkLst>
          <pc:docMk/>
          <pc:sldMk cId="522714180" sldId="266"/>
        </pc:sldMkLst>
      </pc:sldChg>
      <pc:sldChg chg="addSp delSp modSp new mod setBg">
        <pc:chgData name="Adiani Binti AB Rahman" userId="010713d6-9f2c-4a78-a824-40b77f3041fa" providerId="ADAL" clId="{6539A2E5-A43C-4715-B12D-37951DE522A0}" dt="2025-07-08T00:12:01.914" v="991" actId="27636"/>
        <pc:sldMkLst>
          <pc:docMk/>
          <pc:sldMk cId="4013260123" sldId="267"/>
        </pc:sldMkLst>
      </pc:sldChg>
      <pc:sldChg chg="addSp delSp modSp add del mod">
        <pc:chgData name="Adiani Binti AB Rahman" userId="010713d6-9f2c-4a78-a824-40b77f3041fa" providerId="ADAL" clId="{6539A2E5-A43C-4715-B12D-37951DE522A0}" dt="2025-07-07T08:13:41.609" v="821" actId="47"/>
        <pc:sldMkLst>
          <pc:docMk/>
          <pc:sldMk cId="1611628383" sldId="268"/>
        </pc:sldMkLst>
      </pc:sldChg>
      <pc:sldChg chg="addSp delSp modSp new mod modAnim">
        <pc:chgData name="Adiani Binti AB Rahman" userId="010713d6-9f2c-4a78-a824-40b77f3041fa" providerId="ADAL" clId="{6539A2E5-A43C-4715-B12D-37951DE522A0}" dt="2025-07-08T01:03:24.755" v="1554" actId="1036"/>
        <pc:sldMkLst>
          <pc:docMk/>
          <pc:sldMk cId="2245584278" sldId="269"/>
        </pc:sldMkLst>
      </pc:sldChg>
      <pc:sldChg chg="addSp delSp modSp add mod">
        <pc:chgData name="Adiani Binti AB Rahman" userId="010713d6-9f2c-4a78-a824-40b77f3041fa" providerId="ADAL" clId="{6539A2E5-A43C-4715-B12D-37951DE522A0}" dt="2025-07-08T00:12:17.999" v="993" actId="14100"/>
        <pc:sldMkLst>
          <pc:docMk/>
          <pc:sldMk cId="3375097204" sldId="270"/>
        </pc:sldMkLst>
      </pc:sldChg>
      <pc:sldChg chg="addSp delSp modSp add mod">
        <pc:chgData name="Adiani Binti AB Rahman" userId="010713d6-9f2c-4a78-a824-40b77f3041fa" providerId="ADAL" clId="{6539A2E5-A43C-4715-B12D-37951DE522A0}" dt="2025-07-07T08:30:15.530" v="947" actId="14100"/>
        <pc:sldMkLst>
          <pc:docMk/>
          <pc:sldMk cId="3910055445" sldId="271"/>
        </pc:sldMkLst>
      </pc:sldChg>
      <pc:sldChg chg="addSp modSp add mod modAnim">
        <pc:chgData name="Adiani Binti AB Rahman" userId="010713d6-9f2c-4a78-a824-40b77f3041fa" providerId="ADAL" clId="{6539A2E5-A43C-4715-B12D-37951DE522A0}" dt="2025-07-08T01:30:29.117" v="1584" actId="14100"/>
        <pc:sldMkLst>
          <pc:docMk/>
          <pc:sldMk cId="595839379" sldId="272"/>
        </pc:sldMkLst>
      </pc:sldChg>
      <pc:sldChg chg="addSp modSp add mod ord modAnim">
        <pc:chgData name="Adiani Binti AB Rahman" userId="010713d6-9f2c-4a78-a824-40b77f3041fa" providerId="ADAL" clId="{6539A2E5-A43C-4715-B12D-37951DE522A0}" dt="2025-07-08T01:11:04.814" v="1577"/>
        <pc:sldMkLst>
          <pc:docMk/>
          <pc:sldMk cId="2810037740" sldId="273"/>
        </pc:sldMkLst>
      </pc:sldChg>
      <pc:sldChg chg="addSp delSp modSp add mod delAnim modAnim">
        <pc:chgData name="Adiani Binti AB Rahman" userId="010713d6-9f2c-4a78-a824-40b77f3041fa" providerId="ADAL" clId="{6539A2E5-A43C-4715-B12D-37951DE522A0}" dt="2025-07-08T01:31:33.630" v="1604" actId="1038"/>
        <pc:sldMkLst>
          <pc:docMk/>
          <pc:sldMk cId="2678969470" sldId="274"/>
        </pc:sldMkLst>
      </pc:sldChg>
      <pc:sldChg chg="addSp modSp new mod modAnim">
        <pc:chgData name="Adiani Binti AB Rahman" userId="010713d6-9f2c-4a78-a824-40b77f3041fa" providerId="ADAL" clId="{6539A2E5-A43C-4715-B12D-37951DE522A0}" dt="2025-07-10T06:33:13.931" v="3751" actId="14100"/>
        <pc:sldMkLst>
          <pc:docMk/>
          <pc:sldMk cId="1271145659" sldId="275"/>
        </pc:sldMkLst>
      </pc:sldChg>
      <pc:sldChg chg="addSp delSp modSp new mod modAnim">
        <pc:chgData name="Adiani Binti AB Rahman" userId="010713d6-9f2c-4a78-a824-40b77f3041fa" providerId="ADAL" clId="{6539A2E5-A43C-4715-B12D-37951DE522A0}" dt="2025-07-08T01:56:31.045" v="1829" actId="1036"/>
        <pc:sldMkLst>
          <pc:docMk/>
          <pc:sldMk cId="479029995" sldId="276"/>
        </pc:sldMkLst>
      </pc:sldChg>
      <pc:sldChg chg="addSp delSp modSp add mod setBg delAnim">
        <pc:chgData name="Adiani Binti AB Rahman" userId="010713d6-9f2c-4a78-a824-40b77f3041fa" providerId="ADAL" clId="{6539A2E5-A43C-4715-B12D-37951DE522A0}" dt="2025-07-08T02:20:52.519" v="2211" actId="1076"/>
        <pc:sldMkLst>
          <pc:docMk/>
          <pc:sldMk cId="1777007658" sldId="277"/>
        </pc:sldMkLst>
      </pc:sldChg>
      <pc:sldChg chg="addSp delSp modSp add mod">
        <pc:chgData name="Adiani Binti AB Rahman" userId="010713d6-9f2c-4a78-a824-40b77f3041fa" providerId="ADAL" clId="{6539A2E5-A43C-4715-B12D-37951DE522A0}" dt="2025-07-08T02:21:32.815" v="2219" actId="1076"/>
        <pc:sldMkLst>
          <pc:docMk/>
          <pc:sldMk cId="3843349410" sldId="278"/>
        </pc:sldMkLst>
      </pc:sldChg>
      <pc:sldChg chg="add del">
        <pc:chgData name="Adiani Binti AB Rahman" userId="010713d6-9f2c-4a78-a824-40b77f3041fa" providerId="ADAL" clId="{6539A2E5-A43C-4715-B12D-37951DE522A0}" dt="2025-07-08T07:07:12.694" v="2223" actId="47"/>
        <pc:sldMkLst>
          <pc:docMk/>
          <pc:sldMk cId="1913942999" sldId="279"/>
        </pc:sldMkLst>
      </pc:sldChg>
      <pc:sldChg chg="addSp delSp modSp add del mod">
        <pc:chgData name="Adiani Binti AB Rahman" userId="010713d6-9f2c-4a78-a824-40b77f3041fa" providerId="ADAL" clId="{6539A2E5-A43C-4715-B12D-37951DE522A0}" dt="2025-07-08T02:21:47.260" v="2221" actId="2696"/>
        <pc:sldMkLst>
          <pc:docMk/>
          <pc:sldMk cId="2684364771" sldId="279"/>
        </pc:sldMkLst>
      </pc:sldChg>
      <pc:sldChg chg="addSp delSp modSp new mod modAnim">
        <pc:chgData name="Adiani Binti AB Rahman" userId="010713d6-9f2c-4a78-a824-40b77f3041fa" providerId="ADAL" clId="{6539A2E5-A43C-4715-B12D-37951DE522A0}" dt="2025-07-09T07:43:52.740" v="3297" actId="255"/>
        <pc:sldMkLst>
          <pc:docMk/>
          <pc:sldMk cId="4196560785" sldId="279"/>
        </pc:sldMkLst>
      </pc:sldChg>
      <pc:sldChg chg="addSp modSp add mod modAnim">
        <pc:chgData name="Adiani Binti AB Rahman" userId="010713d6-9f2c-4a78-a824-40b77f3041fa" providerId="ADAL" clId="{6539A2E5-A43C-4715-B12D-37951DE522A0}" dt="2025-07-08T07:56:36.309" v="2628" actId="14100"/>
        <pc:sldMkLst>
          <pc:docMk/>
          <pc:sldMk cId="2662552873" sldId="280"/>
        </pc:sldMkLst>
      </pc:sldChg>
      <pc:sldChg chg="addSp delSp modSp add mod delAnim modAnim chgLayout">
        <pc:chgData name="Adiani Binti AB Rahman" userId="010713d6-9f2c-4a78-a824-40b77f3041fa" providerId="ADAL" clId="{6539A2E5-A43C-4715-B12D-37951DE522A0}" dt="2025-07-08T07:49:04.053" v="2532" actId="1037"/>
        <pc:sldMkLst>
          <pc:docMk/>
          <pc:sldMk cId="1373822232" sldId="281"/>
        </pc:sldMkLst>
      </pc:sldChg>
      <pc:sldChg chg="add del">
        <pc:chgData name="Adiani Binti AB Rahman" userId="010713d6-9f2c-4a78-a824-40b77f3041fa" providerId="ADAL" clId="{6539A2E5-A43C-4715-B12D-37951DE522A0}" dt="2025-07-08T07:08:35.722" v="2244"/>
        <pc:sldMkLst>
          <pc:docMk/>
          <pc:sldMk cId="230693855" sldId="282"/>
        </pc:sldMkLst>
      </pc:sldChg>
      <pc:sldChg chg="addSp delSp modSp new mod modAnim">
        <pc:chgData name="Adiani Binti AB Rahman" userId="010713d6-9f2c-4a78-a824-40b77f3041fa" providerId="ADAL" clId="{6539A2E5-A43C-4715-B12D-37951DE522A0}" dt="2025-07-08T08:09:05.399" v="2798" actId="1076"/>
        <pc:sldMkLst>
          <pc:docMk/>
          <pc:sldMk cId="3045105283" sldId="282"/>
        </pc:sldMkLst>
      </pc:sldChg>
      <pc:sldChg chg="delSp add del mod">
        <pc:chgData name="Adiani Binti AB Rahman" userId="010713d6-9f2c-4a78-a824-40b77f3041fa" providerId="ADAL" clId="{6539A2E5-A43C-4715-B12D-37951DE522A0}" dt="2025-07-08T08:02:49.187" v="2661" actId="47"/>
        <pc:sldMkLst>
          <pc:docMk/>
          <pc:sldMk cId="3681675224" sldId="282"/>
        </pc:sldMkLst>
      </pc:sldChg>
      <pc:sldChg chg="addSp delSp modSp add mod ord">
        <pc:chgData name="Adiani Binti AB Rahman" userId="010713d6-9f2c-4a78-a824-40b77f3041fa" providerId="ADAL" clId="{6539A2E5-A43C-4715-B12D-37951DE522A0}" dt="2025-07-08T08:16:50.728" v="2881" actId="1037"/>
        <pc:sldMkLst>
          <pc:docMk/>
          <pc:sldMk cId="3542575535" sldId="283"/>
        </pc:sldMkLst>
      </pc:sldChg>
      <pc:sldChg chg="addSp delSp modSp add mod">
        <pc:chgData name="Adiani Binti AB Rahman" userId="010713d6-9f2c-4a78-a824-40b77f3041fa" providerId="ADAL" clId="{6539A2E5-A43C-4715-B12D-37951DE522A0}" dt="2025-07-08T08:19:19.493" v="2929" actId="255"/>
        <pc:sldMkLst>
          <pc:docMk/>
          <pc:sldMk cId="2727922788" sldId="284"/>
        </pc:sldMkLst>
      </pc:sldChg>
      <pc:sldChg chg="addSp delSp modSp new mod ord setBg">
        <pc:chgData name="Adiani Binti AB Rahman" userId="010713d6-9f2c-4a78-a824-40b77f3041fa" providerId="ADAL" clId="{6539A2E5-A43C-4715-B12D-37951DE522A0}" dt="2025-07-10T06:50:11.681" v="3778"/>
        <pc:sldMkLst>
          <pc:docMk/>
          <pc:sldMk cId="2032479882" sldId="285"/>
        </pc:sldMkLst>
      </pc:sldChg>
      <pc:sldChg chg="modSp new mod ord">
        <pc:chgData name="Adiani Binti AB Rahman" userId="010713d6-9f2c-4a78-a824-40b77f3041fa" providerId="ADAL" clId="{6539A2E5-A43C-4715-B12D-37951DE522A0}" dt="2025-07-10T06:39:11.062" v="3759" actId="1036"/>
        <pc:sldMkLst>
          <pc:docMk/>
          <pc:sldMk cId="3311698295" sldId="286"/>
        </pc:sldMkLst>
      </pc:sldChg>
      <pc:sldChg chg="addSp delSp modSp add mod ord modAnim">
        <pc:chgData name="Adiani Binti AB Rahman" userId="010713d6-9f2c-4a78-a824-40b77f3041fa" providerId="ADAL" clId="{6539A2E5-A43C-4715-B12D-37951DE522A0}" dt="2025-07-09T08:01:45.378" v="3470"/>
        <pc:sldMkLst>
          <pc:docMk/>
          <pc:sldMk cId="1901245749" sldId="287"/>
        </pc:sldMkLst>
      </pc:sldChg>
      <pc:sldChg chg="addSp delSp modSp new mod modAnim">
        <pc:chgData name="Adiani Binti AB Rahman" userId="010713d6-9f2c-4a78-a824-40b77f3041fa" providerId="ADAL" clId="{6539A2E5-A43C-4715-B12D-37951DE522A0}" dt="2025-07-09T08:00:59.103" v="3466" actId="26606"/>
        <pc:sldMkLst>
          <pc:docMk/>
          <pc:sldMk cId="555109107" sldId="288"/>
        </pc:sldMkLst>
      </pc:sldChg>
      <pc:sldChg chg="addSp delSp modSp new mod">
        <pc:chgData name="Adiani Binti AB Rahman" userId="010713d6-9f2c-4a78-a824-40b77f3041fa" providerId="ADAL" clId="{6539A2E5-A43C-4715-B12D-37951DE522A0}" dt="2025-07-09T07:57:53.384" v="3463" actId="113"/>
        <pc:sldMkLst>
          <pc:docMk/>
          <pc:sldMk cId="2290584268" sldId="289"/>
        </pc:sldMkLst>
      </pc:sldChg>
      <pc:sldChg chg="add del">
        <pc:chgData name="Adiani Binti AB Rahman" userId="010713d6-9f2c-4a78-a824-40b77f3041fa" providerId="ADAL" clId="{6539A2E5-A43C-4715-B12D-37951DE522A0}" dt="2025-07-09T08:00:31.101" v="3464" actId="47"/>
        <pc:sldMkLst>
          <pc:docMk/>
          <pc:sldMk cId="1853581893" sldId="290"/>
        </pc:sldMkLst>
      </pc:sldChg>
      <pc:sldChg chg="delSp modSp add mod ord delAnim">
        <pc:chgData name="Adiani Binti AB Rahman" userId="010713d6-9f2c-4a78-a824-40b77f3041fa" providerId="ADAL" clId="{6539A2E5-A43C-4715-B12D-37951DE522A0}" dt="2025-07-10T06:49:16.108" v="3776"/>
        <pc:sldMkLst>
          <pc:docMk/>
          <pc:sldMk cId="2928724325" sldId="290"/>
        </pc:sldMkLst>
      </pc:sldChg>
      <pc:sldChg chg="addSp modSp add del mod modAnim">
        <pc:chgData name="Adiani Binti AB Rahman" userId="010713d6-9f2c-4a78-a824-40b77f3041fa" providerId="ADAL" clId="{6539A2E5-A43C-4715-B12D-37951DE522A0}" dt="2025-07-09T08:12:11.169" v="3579" actId="47"/>
        <pc:sldMkLst>
          <pc:docMk/>
          <pc:sldMk cId="1249444010" sldId="291"/>
        </pc:sldMkLst>
      </pc:sldChg>
      <pc:sldChg chg="modSp add del">
        <pc:chgData name="Adiani Binti AB Rahman" userId="010713d6-9f2c-4a78-a824-40b77f3041fa" providerId="ADAL" clId="{6539A2E5-A43C-4715-B12D-37951DE522A0}" dt="2025-07-09T08:03:00.689" v="3482"/>
        <pc:sldMkLst>
          <pc:docMk/>
          <pc:sldMk cId="3262774330" sldId="291"/>
        </pc:sldMkLst>
      </pc:sldChg>
      <pc:sldChg chg="addSp delSp modSp new mod addAnim delAnim modAnim">
        <pc:chgData name="Adiani Binti AB Rahman" userId="010713d6-9f2c-4a78-a824-40b77f3041fa" providerId="ADAL" clId="{6539A2E5-A43C-4715-B12D-37951DE522A0}" dt="2025-07-10T06:45:46.093" v="3767" actId="27636"/>
        <pc:sldMkLst>
          <pc:docMk/>
          <pc:sldMk cId="2719781320" sldId="292"/>
        </pc:sldMkLst>
      </pc:sldChg>
      <pc:sldChg chg="addSp delSp modSp add mod delAnim modAnim">
        <pc:chgData name="Adiani Binti AB Rahman" userId="010713d6-9f2c-4a78-a824-40b77f3041fa" providerId="ADAL" clId="{6539A2E5-A43C-4715-B12D-37951DE522A0}" dt="2025-07-10T07:30:00.349" v="4150" actId="21"/>
        <pc:sldMkLst>
          <pc:docMk/>
          <pc:sldMk cId="526531346" sldId="293"/>
        </pc:sldMkLst>
      </pc:sldChg>
      <pc:sldChg chg="addSp delSp modSp add mod ord addAnim delAnim modAnim">
        <pc:chgData name="Adiani Binti AB Rahman" userId="010713d6-9f2c-4a78-a824-40b77f3041fa" providerId="ADAL" clId="{6539A2E5-A43C-4715-B12D-37951DE522A0}" dt="2025-07-10T06:46:07.921" v="3768" actId="207"/>
        <pc:sldMkLst>
          <pc:docMk/>
          <pc:sldMk cId="3327040164" sldId="294"/>
        </pc:sldMkLst>
      </pc:sldChg>
      <pc:sldChg chg="delSp modSp add mod ord delAnim">
        <pc:chgData name="Adiani Binti AB Rahman" userId="010713d6-9f2c-4a78-a824-40b77f3041fa" providerId="ADAL" clId="{6539A2E5-A43C-4715-B12D-37951DE522A0}" dt="2025-07-10T06:52:12.300" v="3804" actId="179"/>
        <pc:sldMkLst>
          <pc:docMk/>
          <pc:sldMk cId="1562254275" sldId="295"/>
        </pc:sldMkLst>
      </pc:sldChg>
      <pc:sldChg chg="addSp delSp modSp new mod delAnim modAnim">
        <pc:chgData name="Adiani Binti AB Rahman" userId="010713d6-9f2c-4a78-a824-40b77f3041fa" providerId="ADAL" clId="{6539A2E5-A43C-4715-B12D-37951DE522A0}" dt="2025-07-10T07:00:44.776" v="3843" actId="1076"/>
        <pc:sldMkLst>
          <pc:docMk/>
          <pc:sldMk cId="1328904395" sldId="296"/>
        </pc:sldMkLst>
      </pc:sldChg>
      <pc:sldChg chg="addSp delSp modSp add mod ord setBg delAnim modAnim">
        <pc:chgData name="Adiani Binti AB Rahman" userId="010713d6-9f2c-4a78-a824-40b77f3041fa" providerId="ADAL" clId="{6539A2E5-A43C-4715-B12D-37951DE522A0}" dt="2025-07-10T07:21:11.185" v="4100" actId="1076"/>
        <pc:sldMkLst>
          <pc:docMk/>
          <pc:sldMk cId="54434595" sldId="297"/>
        </pc:sldMkLst>
      </pc:sldChg>
      <pc:sldChg chg="addSp delSp modSp new mod modAnim">
        <pc:chgData name="Adiani Binti AB Rahman" userId="010713d6-9f2c-4a78-a824-40b77f3041fa" providerId="ADAL" clId="{6539A2E5-A43C-4715-B12D-37951DE522A0}" dt="2025-07-10T07:11:45.200" v="4015" actId="1038"/>
        <pc:sldMkLst>
          <pc:docMk/>
          <pc:sldMk cId="267093030" sldId="298"/>
        </pc:sldMkLst>
      </pc:sldChg>
      <pc:sldChg chg="addSp modSp new mod modAnim">
        <pc:chgData name="Adiani Binti AB Rahman" userId="010713d6-9f2c-4a78-a824-40b77f3041fa" providerId="ADAL" clId="{6539A2E5-A43C-4715-B12D-37951DE522A0}" dt="2025-07-10T07:14:42.382" v="4044" actId="1076"/>
        <pc:sldMkLst>
          <pc:docMk/>
          <pc:sldMk cId="1273605026" sldId="299"/>
        </pc:sldMkLst>
      </pc:sldChg>
      <pc:sldChg chg="addSp delSp modSp new mod modAnim">
        <pc:chgData name="Adiani Binti AB Rahman" userId="010713d6-9f2c-4a78-a824-40b77f3041fa" providerId="ADAL" clId="{6539A2E5-A43C-4715-B12D-37951DE522A0}" dt="2025-07-10T07:27:23.273" v="4124" actId="20577"/>
        <pc:sldMkLst>
          <pc:docMk/>
          <pc:sldMk cId="2025108216" sldId="300"/>
        </pc:sldMkLst>
      </pc:sldChg>
      <pc:sldChg chg="addSp delSp modSp new mod modAnim">
        <pc:chgData name="Adiani Binti AB Rahman" userId="010713d6-9f2c-4a78-a824-40b77f3041fa" providerId="ADAL" clId="{6539A2E5-A43C-4715-B12D-37951DE522A0}" dt="2025-07-10T08:25:55.010" v="4245"/>
        <pc:sldMkLst>
          <pc:docMk/>
          <pc:sldMk cId="3346149405" sldId="301"/>
        </pc:sldMkLst>
      </pc:sldChg>
      <pc:sldChg chg="addSp delSp modSp new add del mod">
        <pc:chgData name="Adiani Binti AB Rahman" userId="010713d6-9f2c-4a78-a824-40b77f3041fa" providerId="ADAL" clId="{6539A2E5-A43C-4715-B12D-37951DE522A0}" dt="2025-07-10T08:23:05.951" v="4244" actId="688"/>
        <pc:sldMkLst>
          <pc:docMk/>
          <pc:sldMk cId="23156312" sldId="302"/>
        </pc:sldMkLst>
      </pc:sldChg>
      <pc:sldChg chg="addSp delSp modSp new del mod">
        <pc:chgData name="Adiani Binti AB Rahman" userId="010713d6-9f2c-4a78-a824-40b77f3041fa" providerId="ADAL" clId="{6539A2E5-A43C-4715-B12D-37951DE522A0}" dt="2025-07-10T07:32:13.232" v="4155" actId="47"/>
        <pc:sldMkLst>
          <pc:docMk/>
          <pc:sldMk cId="826521666" sldId="302"/>
        </pc:sldMkLst>
      </pc:sldChg>
    </pc:docChg>
  </pc:docChgLst>
  <pc:docChgLst>
    <pc:chgData name="Adiani Binti AB Rahman" userId="010713d6-9f2c-4a78-a824-40b77f3041fa" providerId="ADAL" clId="{DCD3667B-CE13-4D18-94F7-0921C065C962}"/>
    <pc:docChg chg="undo custSel addSld modSld">
      <pc:chgData name="Adiani Binti AB Rahman" userId="010713d6-9f2c-4a78-a824-40b77f3041fa" providerId="ADAL" clId="{DCD3667B-CE13-4D18-94F7-0921C065C962}" dt="2025-08-11T03:28:28.741" v="88" actId="20577"/>
      <pc:docMkLst>
        <pc:docMk/>
      </pc:docMkLst>
      <pc:sldChg chg="modSp mod">
        <pc:chgData name="Adiani Binti AB Rahman" userId="010713d6-9f2c-4a78-a824-40b77f3041fa" providerId="ADAL" clId="{DCD3667B-CE13-4D18-94F7-0921C065C962}" dt="2025-08-11T03:28:28.741" v="88" actId="20577"/>
        <pc:sldMkLst>
          <pc:docMk/>
          <pc:sldMk cId="3346149405" sldId="301"/>
        </pc:sldMkLst>
      </pc:sldChg>
      <pc:sldChg chg="new">
        <pc:chgData name="Adiani Binti AB Rahman" userId="010713d6-9f2c-4a78-a824-40b77f3041fa" providerId="ADAL" clId="{DCD3667B-CE13-4D18-94F7-0921C065C962}" dt="2025-08-11T03:25:33.762" v="0" actId="680"/>
        <pc:sldMkLst>
          <pc:docMk/>
          <pc:sldMk cId="3524187198" sldId="303"/>
        </pc:sldMkLst>
      </pc:sldChg>
    </pc:docChg>
  </pc:docChgLst>
  <pc:docChgLst>
    <pc:chgData name="Adiani Binti AB Rahman" userId="010713d6-9f2c-4a78-a824-40b77f3041fa" providerId="ADAL" clId="{3477FC2E-3FEF-44A3-9115-340BABBF0D22}"/>
    <pc:docChg chg="undo redo custSel addSld delSld modSld sldOrd">
      <pc:chgData name="Adiani Binti AB Rahman" userId="010713d6-9f2c-4a78-a824-40b77f3041fa" providerId="ADAL" clId="{3477FC2E-3FEF-44A3-9115-340BABBF0D22}" dt="2025-10-16T01:21:58.405" v="1028" actId="47"/>
      <pc:docMkLst>
        <pc:docMk/>
      </pc:docMkLst>
      <pc:sldChg chg="addSp delSp modSp mod delAnim modAnim">
        <pc:chgData name="Adiani Binti AB Rahman" userId="010713d6-9f2c-4a78-a824-40b77f3041fa" providerId="ADAL" clId="{3477FC2E-3FEF-44A3-9115-340BABBF0D22}" dt="2025-10-16T01:19:43.891" v="1002" actId="478"/>
        <pc:sldMkLst>
          <pc:docMk/>
          <pc:sldMk cId="2505340198" sldId="256"/>
        </pc:sldMkLst>
        <pc:spChg chg="mod">
          <ac:chgData name="Adiani Binti AB Rahman" userId="010713d6-9f2c-4a78-a824-40b77f3041fa" providerId="ADAL" clId="{3477FC2E-3FEF-44A3-9115-340BABBF0D22}" dt="2025-10-16T01:13:56.675" v="950" actId="14100"/>
          <ac:spMkLst>
            <pc:docMk/>
            <pc:sldMk cId="2505340198" sldId="256"/>
            <ac:spMk id="2" creationId="{56A108C9-0E00-10A8-81BE-9EC49B1BF303}"/>
          </ac:spMkLst>
        </pc:spChg>
        <pc:spChg chg="del mod">
          <ac:chgData name="Adiani Binti AB Rahman" userId="010713d6-9f2c-4a78-a824-40b77f3041fa" providerId="ADAL" clId="{3477FC2E-3FEF-44A3-9115-340BABBF0D22}" dt="2025-10-16T01:18:45.669" v="991" actId="21"/>
          <ac:spMkLst>
            <pc:docMk/>
            <pc:sldMk cId="2505340198" sldId="256"/>
            <ac:spMk id="3" creationId="{8D0E7A81-A09B-DA87-0366-68D1510C950C}"/>
          </ac:spMkLst>
        </pc:spChg>
        <pc:spChg chg="add mod">
          <ac:chgData name="Adiani Binti AB Rahman" userId="010713d6-9f2c-4a78-a824-40b77f3041fa" providerId="ADAL" clId="{3477FC2E-3FEF-44A3-9115-340BABBF0D22}" dt="2025-10-16T01:14:46.427" v="958" actId="1076"/>
          <ac:spMkLst>
            <pc:docMk/>
            <pc:sldMk cId="2505340198" sldId="256"/>
            <ac:spMk id="5" creationId="{9FDC3480-83D4-A524-3467-24B0534917BD}"/>
          </ac:spMkLst>
        </pc:spChg>
        <pc:spChg chg="add mod">
          <ac:chgData name="Adiani Binti AB Rahman" userId="010713d6-9f2c-4a78-a824-40b77f3041fa" providerId="ADAL" clId="{3477FC2E-3FEF-44A3-9115-340BABBF0D22}" dt="2025-10-16T01:14:46.427" v="958" actId="1076"/>
          <ac:spMkLst>
            <pc:docMk/>
            <pc:sldMk cId="2505340198" sldId="256"/>
            <ac:spMk id="6" creationId="{5C417C16-667F-0020-2B91-BA561E28D8F9}"/>
          </ac:spMkLst>
        </pc:spChg>
        <pc:spChg chg="add del mod">
          <ac:chgData name="Adiani Binti AB Rahman" userId="010713d6-9f2c-4a78-a824-40b77f3041fa" providerId="ADAL" clId="{3477FC2E-3FEF-44A3-9115-340BABBF0D22}" dt="2025-10-16T01:19:43.891" v="1002" actId="478"/>
          <ac:spMkLst>
            <pc:docMk/>
            <pc:sldMk cId="2505340198" sldId="256"/>
            <ac:spMk id="8" creationId="{FCF2F319-FBAA-94AB-B405-F7F2048FC989}"/>
          </ac:spMkLst>
        </pc:spChg>
        <pc:picChg chg="add del mod">
          <ac:chgData name="Adiani Binti AB Rahman" userId="010713d6-9f2c-4a78-a824-40b77f3041fa" providerId="ADAL" clId="{3477FC2E-3FEF-44A3-9115-340BABBF0D22}" dt="2025-10-16T01:19:29.094" v="999" actId="478"/>
          <ac:picMkLst>
            <pc:docMk/>
            <pc:sldMk cId="2505340198" sldId="256"/>
            <ac:picMk id="4" creationId="{0866DFCB-8581-8CD2-FACA-81B8ADD99DEA}"/>
          </ac:picMkLst>
        </pc:picChg>
      </pc:sldChg>
      <pc:sldChg chg="addSp delSp modSp add del mod modAnim">
        <pc:chgData name="Adiani Binti AB Rahman" userId="010713d6-9f2c-4a78-a824-40b77f3041fa" providerId="ADAL" clId="{3477FC2E-3FEF-44A3-9115-340BABBF0D22}" dt="2025-10-16T01:21:58.405" v="1028" actId="47"/>
        <pc:sldMkLst>
          <pc:docMk/>
          <pc:sldMk cId="3008643214" sldId="257"/>
        </pc:sldMkLst>
      </pc:sldChg>
      <pc:sldChg chg="addSp delSp modSp del mod delAnim">
        <pc:chgData name="Adiani Binti AB Rahman" userId="010713d6-9f2c-4a78-a824-40b77f3041fa" providerId="ADAL" clId="{3477FC2E-3FEF-44A3-9115-340BABBF0D22}" dt="2025-10-13T02:02:33.501" v="238" actId="47"/>
        <pc:sldMkLst>
          <pc:docMk/>
          <pc:sldMk cId="1308909093" sldId="258"/>
        </pc:sldMkLst>
      </pc:sldChg>
      <pc:sldChg chg="addSp delSp modSp add del mod">
        <pc:chgData name="Adiani Binti AB Rahman" userId="010713d6-9f2c-4a78-a824-40b77f3041fa" providerId="ADAL" clId="{3477FC2E-3FEF-44A3-9115-340BABBF0D22}" dt="2025-10-16T01:21:58.255" v="1027" actId="47"/>
        <pc:sldMkLst>
          <pc:docMk/>
          <pc:sldMk cId="2933275182" sldId="259"/>
        </pc:sldMkLst>
      </pc:sldChg>
      <pc:sldChg chg="del">
        <pc:chgData name="Adiani Binti AB Rahman" userId="010713d6-9f2c-4a78-a824-40b77f3041fa" providerId="ADAL" clId="{3477FC2E-3FEF-44A3-9115-340BABBF0D22}" dt="2025-10-13T02:40:51.505" v="936" actId="47"/>
        <pc:sldMkLst>
          <pc:docMk/>
          <pc:sldMk cId="1739016616" sldId="260"/>
        </pc:sldMkLst>
      </pc:sldChg>
      <pc:sldChg chg="add del">
        <pc:chgData name="Adiani Binti AB Rahman" userId="010713d6-9f2c-4a78-a824-40b77f3041fa" providerId="ADAL" clId="{3477FC2E-3FEF-44A3-9115-340BABBF0D22}" dt="2025-10-16T01:21:58.090" v="1026" actId="47"/>
        <pc:sldMkLst>
          <pc:docMk/>
          <pc:sldMk cId="1847759998" sldId="261"/>
        </pc:sldMkLst>
      </pc:sldChg>
      <pc:sldChg chg="add del">
        <pc:chgData name="Adiani Binti AB Rahman" userId="010713d6-9f2c-4a78-a824-40b77f3041fa" providerId="ADAL" clId="{3477FC2E-3FEF-44A3-9115-340BABBF0D22}" dt="2025-10-16T01:21:57.935" v="1025" actId="47"/>
        <pc:sldMkLst>
          <pc:docMk/>
          <pc:sldMk cId="863222501" sldId="262"/>
        </pc:sldMkLst>
      </pc:sldChg>
      <pc:sldChg chg="addSp delSp modSp del mod">
        <pc:chgData name="Adiani Binti AB Rahman" userId="010713d6-9f2c-4a78-a824-40b77f3041fa" providerId="ADAL" clId="{3477FC2E-3FEF-44A3-9115-340BABBF0D22}" dt="2025-10-13T02:05:00.859" v="279" actId="47"/>
        <pc:sldMkLst>
          <pc:docMk/>
          <pc:sldMk cId="3784538368" sldId="263"/>
        </pc:sldMkLst>
      </pc:sldChg>
      <pc:sldChg chg="del">
        <pc:chgData name="Adiani Binti AB Rahman" userId="010713d6-9f2c-4a78-a824-40b77f3041fa" providerId="ADAL" clId="{3477FC2E-3FEF-44A3-9115-340BABBF0D22}" dt="2025-10-13T01:47:54.400" v="2" actId="47"/>
        <pc:sldMkLst>
          <pc:docMk/>
          <pc:sldMk cId="3976221868" sldId="264"/>
        </pc:sldMkLst>
      </pc:sldChg>
      <pc:sldChg chg="addSp delSp del mod">
        <pc:chgData name="Adiani Binti AB Rahman" userId="010713d6-9f2c-4a78-a824-40b77f3041fa" providerId="ADAL" clId="{3477FC2E-3FEF-44A3-9115-340BABBF0D22}" dt="2025-10-13T02:05:03.425" v="280" actId="47"/>
        <pc:sldMkLst>
          <pc:docMk/>
          <pc:sldMk cId="769391155" sldId="265"/>
        </pc:sldMkLst>
      </pc:sldChg>
      <pc:sldChg chg="del">
        <pc:chgData name="Adiani Binti AB Rahman" userId="010713d6-9f2c-4a78-a824-40b77f3041fa" providerId="ADAL" clId="{3477FC2E-3FEF-44A3-9115-340BABBF0D22}" dt="2025-10-13T02:05:04.959" v="281" actId="47"/>
        <pc:sldMkLst>
          <pc:docMk/>
          <pc:sldMk cId="522714180" sldId="266"/>
        </pc:sldMkLst>
      </pc:sldChg>
      <pc:sldChg chg="add del">
        <pc:chgData name="Adiani Binti AB Rahman" userId="010713d6-9f2c-4a78-a824-40b77f3041fa" providerId="ADAL" clId="{3477FC2E-3FEF-44A3-9115-340BABBF0D22}" dt="2025-10-16T01:21:57.766" v="1024" actId="47"/>
        <pc:sldMkLst>
          <pc:docMk/>
          <pc:sldMk cId="4013260123" sldId="267"/>
        </pc:sldMkLst>
      </pc:sldChg>
      <pc:sldChg chg="addSp delSp modSp add del mod modAnim">
        <pc:chgData name="Adiani Binti AB Rahman" userId="010713d6-9f2c-4a78-a824-40b77f3041fa" providerId="ADAL" clId="{3477FC2E-3FEF-44A3-9115-340BABBF0D22}" dt="2025-10-16T01:21:57.300" v="1021" actId="47"/>
        <pc:sldMkLst>
          <pc:docMk/>
          <pc:sldMk cId="2245584278" sldId="269"/>
        </pc:sldMkLst>
      </pc:sldChg>
      <pc:sldChg chg="add del">
        <pc:chgData name="Adiani Binti AB Rahman" userId="010713d6-9f2c-4a78-a824-40b77f3041fa" providerId="ADAL" clId="{3477FC2E-3FEF-44A3-9115-340BABBF0D22}" dt="2025-10-16T01:21:57.605" v="1023" actId="47"/>
        <pc:sldMkLst>
          <pc:docMk/>
          <pc:sldMk cId="3375097204" sldId="270"/>
        </pc:sldMkLst>
      </pc:sldChg>
      <pc:sldChg chg="add del">
        <pc:chgData name="Adiani Binti AB Rahman" userId="010713d6-9f2c-4a78-a824-40b77f3041fa" providerId="ADAL" clId="{3477FC2E-3FEF-44A3-9115-340BABBF0D22}" dt="2025-10-16T01:21:57.453" v="1022" actId="47"/>
        <pc:sldMkLst>
          <pc:docMk/>
          <pc:sldMk cId="3910055445" sldId="271"/>
        </pc:sldMkLst>
      </pc:sldChg>
      <pc:sldChg chg="delSp del mod delAnim">
        <pc:chgData name="Adiani Binti AB Rahman" userId="010713d6-9f2c-4a78-a824-40b77f3041fa" providerId="ADAL" clId="{3477FC2E-3FEF-44A3-9115-340BABBF0D22}" dt="2025-10-13T02:22:55.570" v="623" actId="47"/>
        <pc:sldMkLst>
          <pc:docMk/>
          <pc:sldMk cId="595839379" sldId="272"/>
        </pc:sldMkLst>
      </pc:sldChg>
      <pc:sldChg chg="delSp del mod delAnim">
        <pc:chgData name="Adiani Binti AB Rahman" userId="010713d6-9f2c-4a78-a824-40b77f3041fa" providerId="ADAL" clId="{3477FC2E-3FEF-44A3-9115-340BABBF0D22}" dt="2025-10-13T02:13:48.325" v="393" actId="47"/>
        <pc:sldMkLst>
          <pc:docMk/>
          <pc:sldMk cId="2810037740" sldId="273"/>
        </pc:sldMkLst>
      </pc:sldChg>
      <pc:sldChg chg="delSp del mod delAnim">
        <pc:chgData name="Adiani Binti AB Rahman" userId="010713d6-9f2c-4a78-a824-40b77f3041fa" providerId="ADAL" clId="{3477FC2E-3FEF-44A3-9115-340BABBF0D22}" dt="2025-10-13T02:27:21.338" v="682" actId="47"/>
        <pc:sldMkLst>
          <pc:docMk/>
          <pc:sldMk cId="2678969470" sldId="274"/>
        </pc:sldMkLst>
      </pc:sldChg>
      <pc:sldChg chg="modSp add del mod">
        <pc:chgData name="Adiani Binti AB Rahman" userId="010713d6-9f2c-4a78-a824-40b77f3041fa" providerId="ADAL" clId="{3477FC2E-3FEF-44A3-9115-340BABBF0D22}" dt="2025-10-16T01:21:57.149" v="1020" actId="47"/>
        <pc:sldMkLst>
          <pc:docMk/>
          <pc:sldMk cId="1271145659" sldId="275"/>
        </pc:sldMkLst>
      </pc:sldChg>
      <pc:sldChg chg="add del">
        <pc:chgData name="Adiani Binti AB Rahman" userId="010713d6-9f2c-4a78-a824-40b77f3041fa" providerId="ADAL" clId="{3477FC2E-3FEF-44A3-9115-340BABBF0D22}" dt="2025-10-16T01:21:56.998" v="1019" actId="47"/>
        <pc:sldMkLst>
          <pc:docMk/>
          <pc:sldMk cId="479029995" sldId="276"/>
        </pc:sldMkLst>
      </pc:sldChg>
      <pc:sldChg chg="modSp add del mod">
        <pc:chgData name="Adiani Binti AB Rahman" userId="010713d6-9f2c-4a78-a824-40b77f3041fa" providerId="ADAL" clId="{3477FC2E-3FEF-44A3-9115-340BABBF0D22}" dt="2025-10-16T01:21:56.836" v="1018" actId="47"/>
        <pc:sldMkLst>
          <pc:docMk/>
          <pc:sldMk cId="1777007658" sldId="277"/>
        </pc:sldMkLst>
        <pc:spChg chg="mod">
          <ac:chgData name="Adiani Binti AB Rahman" userId="010713d6-9f2c-4a78-a824-40b77f3041fa" providerId="ADAL" clId="{3477FC2E-3FEF-44A3-9115-340BABBF0D22}" dt="2025-10-16T01:18:14.195" v="988" actId="207"/>
          <ac:spMkLst>
            <pc:docMk/>
            <pc:sldMk cId="1777007658" sldId="277"/>
            <ac:spMk id="11" creationId="{800DC816-54AE-D993-7CD9-4D0C4A1B80AB}"/>
          </ac:spMkLst>
        </pc:spChg>
        <pc:spChg chg="mod">
          <ac:chgData name="Adiani Binti AB Rahman" userId="010713d6-9f2c-4a78-a824-40b77f3041fa" providerId="ADAL" clId="{3477FC2E-3FEF-44A3-9115-340BABBF0D22}" dt="2025-10-16T01:18:02.091" v="987" actId="207"/>
          <ac:spMkLst>
            <pc:docMk/>
            <pc:sldMk cId="1777007658" sldId="277"/>
            <ac:spMk id="13" creationId="{77D24F98-1480-DC6A-A142-D47EBCB28160}"/>
          </ac:spMkLst>
        </pc:spChg>
      </pc:sldChg>
      <pc:sldChg chg="add del">
        <pc:chgData name="Adiani Binti AB Rahman" userId="010713d6-9f2c-4a78-a824-40b77f3041fa" providerId="ADAL" clId="{3477FC2E-3FEF-44A3-9115-340BABBF0D22}" dt="2025-10-13T02:35:34.956" v="878" actId="47"/>
        <pc:sldMkLst>
          <pc:docMk/>
          <pc:sldMk cId="3843349410" sldId="278"/>
        </pc:sldMkLst>
      </pc:sldChg>
      <pc:sldChg chg="add del">
        <pc:chgData name="Adiani Binti AB Rahman" userId="010713d6-9f2c-4a78-a824-40b77f3041fa" providerId="ADAL" clId="{3477FC2E-3FEF-44A3-9115-340BABBF0D22}" dt="2025-10-16T01:21:56.517" v="1016" actId="47"/>
        <pc:sldMkLst>
          <pc:docMk/>
          <pc:sldMk cId="2662552873" sldId="280"/>
        </pc:sldMkLst>
      </pc:sldChg>
      <pc:sldChg chg="add del">
        <pc:chgData name="Adiani Binti AB Rahman" userId="010713d6-9f2c-4a78-a824-40b77f3041fa" providerId="ADAL" clId="{3477FC2E-3FEF-44A3-9115-340BABBF0D22}" dt="2025-10-16T01:21:56.677" v="1017" actId="47"/>
        <pc:sldMkLst>
          <pc:docMk/>
          <pc:sldMk cId="1373822232" sldId="281"/>
        </pc:sldMkLst>
      </pc:sldChg>
      <pc:sldChg chg="del">
        <pc:chgData name="Adiani Binti AB Rahman" userId="010713d6-9f2c-4a78-a824-40b77f3041fa" providerId="ADAL" clId="{3477FC2E-3FEF-44A3-9115-340BABBF0D22}" dt="2025-10-13T02:28:00.904" v="686" actId="47"/>
        <pc:sldMkLst>
          <pc:docMk/>
          <pc:sldMk cId="3045105283" sldId="282"/>
        </pc:sldMkLst>
      </pc:sldChg>
      <pc:sldChg chg="addSp modSp add del mod">
        <pc:chgData name="Adiani Binti AB Rahman" userId="010713d6-9f2c-4a78-a824-40b77f3041fa" providerId="ADAL" clId="{3477FC2E-3FEF-44A3-9115-340BABBF0D22}" dt="2025-10-16T01:18:26.267" v="990" actId="207"/>
        <pc:sldMkLst>
          <pc:docMk/>
          <pc:sldMk cId="3542575535" sldId="283"/>
        </pc:sldMkLst>
        <pc:spChg chg="mod">
          <ac:chgData name="Adiani Binti AB Rahman" userId="010713d6-9f2c-4a78-a824-40b77f3041fa" providerId="ADAL" clId="{3477FC2E-3FEF-44A3-9115-340BABBF0D22}" dt="2025-10-13T02:29:25.079" v="726" actId="164"/>
          <ac:spMkLst>
            <pc:docMk/>
            <pc:sldMk cId="3542575535" sldId="283"/>
            <ac:spMk id="8" creationId="{F7BEBE69-1AED-EE9E-20F4-F49648AACDF8}"/>
          </ac:spMkLst>
        </pc:spChg>
        <pc:spChg chg="mod">
          <ac:chgData name="Adiani Binti AB Rahman" userId="010713d6-9f2c-4a78-a824-40b77f3041fa" providerId="ADAL" clId="{3477FC2E-3FEF-44A3-9115-340BABBF0D22}" dt="2025-10-16T01:18:18.171" v="989" actId="207"/>
          <ac:spMkLst>
            <pc:docMk/>
            <pc:sldMk cId="3542575535" sldId="283"/>
            <ac:spMk id="11" creationId="{79FDFC13-3F79-DEE1-E73B-FBCD3FF57F40}"/>
          </ac:spMkLst>
        </pc:spChg>
        <pc:spChg chg="mod">
          <ac:chgData name="Adiani Binti AB Rahman" userId="010713d6-9f2c-4a78-a824-40b77f3041fa" providerId="ADAL" clId="{3477FC2E-3FEF-44A3-9115-340BABBF0D22}" dt="2025-10-16T01:18:26.267" v="990" actId="207"/>
          <ac:spMkLst>
            <pc:docMk/>
            <pc:sldMk cId="3542575535" sldId="283"/>
            <ac:spMk id="13" creationId="{C0E4F6F3-5B77-5429-F27A-7278AF5DCE42}"/>
          </ac:spMkLst>
        </pc:spChg>
        <pc:spChg chg="mod">
          <ac:chgData name="Adiani Binti AB Rahman" userId="010713d6-9f2c-4a78-a824-40b77f3041fa" providerId="ADAL" clId="{3477FC2E-3FEF-44A3-9115-340BABBF0D22}" dt="2025-10-13T02:29:25.079" v="726" actId="164"/>
          <ac:spMkLst>
            <pc:docMk/>
            <pc:sldMk cId="3542575535" sldId="283"/>
            <ac:spMk id="27" creationId="{0B54E446-1429-3AC3-C9B7-887BFCF39AB1}"/>
          </ac:spMkLst>
        </pc:spChg>
        <pc:spChg chg="mod">
          <ac:chgData name="Adiani Binti AB Rahman" userId="010713d6-9f2c-4a78-a824-40b77f3041fa" providerId="ADAL" clId="{3477FC2E-3FEF-44A3-9115-340BABBF0D22}" dt="2025-10-13T02:30:25.008" v="781" actId="1038"/>
          <ac:spMkLst>
            <pc:docMk/>
            <pc:sldMk cId="3542575535" sldId="283"/>
            <ac:spMk id="30" creationId="{33972514-1704-2C55-55A6-F7D9F3CF544B}"/>
          </ac:spMkLst>
        </pc:spChg>
        <pc:grpChg chg="add mod">
          <ac:chgData name="Adiani Binti AB Rahman" userId="010713d6-9f2c-4a78-a824-40b77f3041fa" providerId="ADAL" clId="{3477FC2E-3FEF-44A3-9115-340BABBF0D22}" dt="2025-10-13T02:30:25.008" v="781" actId="1038"/>
          <ac:grpSpMkLst>
            <pc:docMk/>
            <pc:sldMk cId="3542575535" sldId="283"/>
            <ac:grpSpMk id="3" creationId="{F097B209-F23C-819D-2F41-CAF50C766ED8}"/>
          </ac:grpSpMkLst>
        </pc:grpChg>
        <pc:grpChg chg="mod">
          <ac:chgData name="Adiani Binti AB Rahman" userId="010713d6-9f2c-4a78-a824-40b77f3041fa" providerId="ADAL" clId="{3477FC2E-3FEF-44A3-9115-340BABBF0D22}" dt="2025-10-13T02:29:25.079" v="726" actId="164"/>
          <ac:grpSpMkLst>
            <pc:docMk/>
            <pc:sldMk cId="3542575535" sldId="283"/>
            <ac:grpSpMk id="7" creationId="{7E3CC38F-57E5-0B9C-7620-741662DE615C}"/>
          </ac:grpSpMkLst>
        </pc:grpChg>
        <pc:cxnChg chg="mod">
          <ac:chgData name="Adiani Binti AB Rahman" userId="010713d6-9f2c-4a78-a824-40b77f3041fa" providerId="ADAL" clId="{3477FC2E-3FEF-44A3-9115-340BABBF0D22}" dt="2025-10-13T02:29:25.079" v="726" actId="164"/>
          <ac:cxnSpMkLst>
            <pc:docMk/>
            <pc:sldMk cId="3542575535" sldId="283"/>
            <ac:cxnSpMk id="9" creationId="{DF0BFEF2-A122-D536-7D44-601A3E14C3B3}"/>
          </ac:cxnSpMkLst>
        </pc:cxnChg>
        <pc:cxnChg chg="mod">
          <ac:chgData name="Adiani Binti AB Rahman" userId="010713d6-9f2c-4a78-a824-40b77f3041fa" providerId="ADAL" clId="{3477FC2E-3FEF-44A3-9115-340BABBF0D22}" dt="2025-10-13T02:29:25.079" v="726" actId="164"/>
          <ac:cxnSpMkLst>
            <pc:docMk/>
            <pc:sldMk cId="3542575535" sldId="283"/>
            <ac:cxnSpMk id="10" creationId="{8BEFDFAB-C506-46C2-C932-42158C555A75}"/>
          </ac:cxnSpMkLst>
        </pc:cxnChg>
        <pc:cxnChg chg="mod">
          <ac:chgData name="Adiani Binti AB Rahman" userId="010713d6-9f2c-4a78-a824-40b77f3041fa" providerId="ADAL" clId="{3477FC2E-3FEF-44A3-9115-340BABBF0D22}" dt="2025-10-13T02:29:25.079" v="726" actId="164"/>
          <ac:cxnSpMkLst>
            <pc:docMk/>
            <pc:sldMk cId="3542575535" sldId="283"/>
            <ac:cxnSpMk id="12" creationId="{99093190-2905-0EB6-69C2-AEA4D56215FE}"/>
          </ac:cxnSpMkLst>
        </pc:cxnChg>
      </pc:sldChg>
      <pc:sldChg chg="addSp delSp modSp del mod">
        <pc:chgData name="Adiani Binti AB Rahman" userId="010713d6-9f2c-4a78-a824-40b77f3041fa" providerId="ADAL" clId="{3477FC2E-3FEF-44A3-9115-340BABBF0D22}" dt="2025-10-13T02:31:08.865" v="810" actId="47"/>
        <pc:sldMkLst>
          <pc:docMk/>
          <pc:sldMk cId="2727922788" sldId="284"/>
        </pc:sldMkLst>
      </pc:sldChg>
      <pc:sldChg chg="addSp delSp modSp add del mod">
        <pc:chgData name="Adiani Binti AB Rahman" userId="010713d6-9f2c-4a78-a824-40b77f3041fa" providerId="ADAL" clId="{3477FC2E-3FEF-44A3-9115-340BABBF0D22}" dt="2025-10-13T02:36:22.999" v="887" actId="47"/>
        <pc:sldMkLst>
          <pc:docMk/>
          <pc:sldMk cId="2032479882" sldId="285"/>
        </pc:sldMkLst>
      </pc:sldChg>
      <pc:sldChg chg="del">
        <pc:chgData name="Adiani Binti AB Rahman" userId="010713d6-9f2c-4a78-a824-40b77f3041fa" providerId="ADAL" clId="{3477FC2E-3FEF-44A3-9115-340BABBF0D22}" dt="2025-10-16T01:16:44.651" v="964" actId="47"/>
        <pc:sldMkLst>
          <pc:docMk/>
          <pc:sldMk cId="3311698295" sldId="286"/>
        </pc:sldMkLst>
      </pc:sldChg>
      <pc:sldChg chg="del">
        <pc:chgData name="Adiani Binti AB Rahman" userId="010713d6-9f2c-4a78-a824-40b77f3041fa" providerId="ADAL" clId="{3477FC2E-3FEF-44A3-9115-340BABBF0D22}" dt="2025-10-16T01:16:44.812" v="965" actId="47"/>
        <pc:sldMkLst>
          <pc:docMk/>
          <pc:sldMk cId="1901245749" sldId="287"/>
        </pc:sldMkLst>
      </pc:sldChg>
      <pc:sldChg chg="addSp modSp del mod">
        <pc:chgData name="Adiani Binti AB Rahman" userId="010713d6-9f2c-4a78-a824-40b77f3041fa" providerId="ADAL" clId="{3477FC2E-3FEF-44A3-9115-340BABBF0D22}" dt="2025-10-16T01:16:44.987" v="966" actId="47"/>
        <pc:sldMkLst>
          <pc:docMk/>
          <pc:sldMk cId="555109107" sldId="288"/>
        </pc:sldMkLst>
      </pc:sldChg>
      <pc:sldChg chg="del">
        <pc:chgData name="Adiani Binti AB Rahman" userId="010713d6-9f2c-4a78-a824-40b77f3041fa" providerId="ADAL" clId="{3477FC2E-3FEF-44A3-9115-340BABBF0D22}" dt="2025-10-13T02:36:53.732" v="888" actId="47"/>
        <pc:sldMkLst>
          <pc:docMk/>
          <pc:sldMk cId="2290584268" sldId="289"/>
        </pc:sldMkLst>
      </pc:sldChg>
      <pc:sldChg chg="addSp delSp modSp del mod">
        <pc:chgData name="Adiani Binti AB Rahman" userId="010713d6-9f2c-4a78-a824-40b77f3041fa" providerId="ADAL" clId="{3477FC2E-3FEF-44A3-9115-340BABBF0D22}" dt="2025-10-16T01:16:44.463" v="963" actId="47"/>
        <pc:sldMkLst>
          <pc:docMk/>
          <pc:sldMk cId="2928724325" sldId="290"/>
        </pc:sldMkLst>
      </pc:sldChg>
      <pc:sldChg chg="del">
        <pc:chgData name="Adiani Binti AB Rahman" userId="010713d6-9f2c-4a78-a824-40b77f3041fa" providerId="ADAL" clId="{3477FC2E-3FEF-44A3-9115-340BABBF0D22}" dt="2025-10-16T01:16:45.300" v="968" actId="47"/>
        <pc:sldMkLst>
          <pc:docMk/>
          <pc:sldMk cId="2719781320" sldId="292"/>
        </pc:sldMkLst>
      </pc:sldChg>
      <pc:sldChg chg="del">
        <pc:chgData name="Adiani Binti AB Rahman" userId="010713d6-9f2c-4a78-a824-40b77f3041fa" providerId="ADAL" clId="{3477FC2E-3FEF-44A3-9115-340BABBF0D22}" dt="2025-10-16T01:16:45.470" v="969" actId="47"/>
        <pc:sldMkLst>
          <pc:docMk/>
          <pc:sldMk cId="526531346" sldId="293"/>
        </pc:sldMkLst>
      </pc:sldChg>
      <pc:sldChg chg="del">
        <pc:chgData name="Adiani Binti AB Rahman" userId="010713d6-9f2c-4a78-a824-40b77f3041fa" providerId="ADAL" clId="{3477FC2E-3FEF-44A3-9115-340BABBF0D22}" dt="2025-10-16T01:16:45.132" v="967" actId="47"/>
        <pc:sldMkLst>
          <pc:docMk/>
          <pc:sldMk cId="3327040164" sldId="294"/>
        </pc:sldMkLst>
      </pc:sldChg>
      <pc:sldChg chg="modSp del mod">
        <pc:chgData name="Adiani Binti AB Rahman" userId="010713d6-9f2c-4a78-a824-40b77f3041fa" providerId="ADAL" clId="{3477FC2E-3FEF-44A3-9115-340BABBF0D22}" dt="2025-10-16T01:16:45.655" v="970" actId="47"/>
        <pc:sldMkLst>
          <pc:docMk/>
          <pc:sldMk cId="1562254275" sldId="295"/>
        </pc:sldMkLst>
      </pc:sldChg>
      <pc:sldChg chg="del">
        <pc:chgData name="Adiani Binti AB Rahman" userId="010713d6-9f2c-4a78-a824-40b77f3041fa" providerId="ADAL" clId="{3477FC2E-3FEF-44A3-9115-340BABBF0D22}" dt="2025-10-16T01:16:45.793" v="971" actId="47"/>
        <pc:sldMkLst>
          <pc:docMk/>
          <pc:sldMk cId="1328904395" sldId="296"/>
        </pc:sldMkLst>
      </pc:sldChg>
      <pc:sldChg chg="add del">
        <pc:chgData name="Adiani Binti AB Rahman" userId="010713d6-9f2c-4a78-a824-40b77f3041fa" providerId="ADAL" clId="{3477FC2E-3FEF-44A3-9115-340BABBF0D22}" dt="2025-10-16T01:17:05.813" v="984" actId="47"/>
        <pc:sldMkLst>
          <pc:docMk/>
          <pc:sldMk cId="54434595" sldId="297"/>
        </pc:sldMkLst>
      </pc:sldChg>
      <pc:sldChg chg="modSp del">
        <pc:chgData name="Adiani Binti AB Rahman" userId="010713d6-9f2c-4a78-a824-40b77f3041fa" providerId="ADAL" clId="{3477FC2E-3FEF-44A3-9115-340BABBF0D22}" dt="2025-10-16T01:16:45.957" v="972" actId="47"/>
        <pc:sldMkLst>
          <pc:docMk/>
          <pc:sldMk cId="267093030" sldId="298"/>
        </pc:sldMkLst>
      </pc:sldChg>
      <pc:sldChg chg="del">
        <pc:chgData name="Adiani Binti AB Rahman" userId="010713d6-9f2c-4a78-a824-40b77f3041fa" providerId="ADAL" clId="{3477FC2E-3FEF-44A3-9115-340BABBF0D22}" dt="2025-10-16T01:16:46.100" v="973" actId="47"/>
        <pc:sldMkLst>
          <pc:docMk/>
          <pc:sldMk cId="1273605026" sldId="299"/>
        </pc:sldMkLst>
      </pc:sldChg>
      <pc:sldChg chg="add del">
        <pc:chgData name="Adiani Binti AB Rahman" userId="010713d6-9f2c-4a78-a824-40b77f3041fa" providerId="ADAL" clId="{3477FC2E-3FEF-44A3-9115-340BABBF0D22}" dt="2025-10-16T01:17:09.157" v="985" actId="47"/>
        <pc:sldMkLst>
          <pc:docMk/>
          <pc:sldMk cId="2025108216" sldId="300"/>
        </pc:sldMkLst>
      </pc:sldChg>
      <pc:sldChg chg="add del">
        <pc:chgData name="Adiani Binti AB Rahman" userId="010713d6-9f2c-4a78-a824-40b77f3041fa" providerId="ADAL" clId="{3477FC2E-3FEF-44A3-9115-340BABBF0D22}" dt="2025-10-16T01:17:10.335" v="986" actId="47"/>
        <pc:sldMkLst>
          <pc:docMk/>
          <pc:sldMk cId="3346149405" sldId="301"/>
        </pc:sldMkLst>
      </pc:sldChg>
      <pc:sldChg chg="addSp delSp modSp del mod">
        <pc:chgData name="Adiani Binti AB Rahman" userId="010713d6-9f2c-4a78-a824-40b77f3041fa" providerId="ADAL" clId="{3477FC2E-3FEF-44A3-9115-340BABBF0D22}" dt="2025-10-13T02:39:48.542" v="914" actId="47"/>
        <pc:sldMkLst>
          <pc:docMk/>
          <pc:sldMk cId="23156312" sldId="302"/>
        </pc:sldMkLst>
      </pc:sldChg>
      <pc:sldChg chg="addSp delSp modSp add del mod ord delAnim modAnim">
        <pc:chgData name="Adiani Binti AB Rahman" userId="010713d6-9f2c-4a78-a824-40b77f3041fa" providerId="ADAL" clId="{3477FC2E-3FEF-44A3-9115-340BABBF0D22}" dt="2025-10-16T01:19:16.345" v="997" actId="1076"/>
        <pc:sldMkLst>
          <pc:docMk/>
          <pc:sldMk cId="991874582" sldId="303"/>
        </pc:sldMkLst>
        <pc:spChg chg="mod">
          <ac:chgData name="Adiani Binti AB Rahman" userId="010713d6-9f2c-4a78-a824-40b77f3041fa" providerId="ADAL" clId="{3477FC2E-3FEF-44A3-9115-340BABBF0D22}" dt="2025-10-13T02:40:14.148" v="935" actId="20577"/>
          <ac:spMkLst>
            <pc:docMk/>
            <pc:sldMk cId="991874582" sldId="303"/>
            <ac:spMk id="2" creationId="{31B8482C-DE6B-C1C6-6F3D-EE381DE4C5D1}"/>
          </ac:spMkLst>
        </pc:spChg>
        <pc:spChg chg="add mod">
          <ac:chgData name="Adiani Binti AB Rahman" userId="010713d6-9f2c-4a78-a824-40b77f3041fa" providerId="ADAL" clId="{3477FC2E-3FEF-44A3-9115-340BABBF0D22}" dt="2025-10-16T01:19:16.345" v="997" actId="1076"/>
          <ac:spMkLst>
            <pc:docMk/>
            <pc:sldMk cId="991874582" sldId="303"/>
            <ac:spMk id="3" creationId="{8D0E7A81-A09B-DA87-0366-68D1510C950C}"/>
          </ac:spMkLst>
        </pc:spChg>
        <pc:spChg chg="add del mod">
          <ac:chgData name="Adiani Binti AB Rahman" userId="010713d6-9f2c-4a78-a824-40b77f3041fa" providerId="ADAL" clId="{3477FC2E-3FEF-44A3-9115-340BABBF0D22}" dt="2025-10-16T01:18:56.123" v="993" actId="478"/>
          <ac:spMkLst>
            <pc:docMk/>
            <pc:sldMk cId="991874582" sldId="303"/>
            <ac:spMk id="8" creationId="{40639A4D-4559-1D10-D70D-1B99C6C52726}"/>
          </ac:spMkLst>
        </pc:spChg>
        <pc:picChg chg="add del">
          <ac:chgData name="Adiani Binti AB Rahman" userId="010713d6-9f2c-4a78-a824-40b77f3041fa" providerId="ADAL" clId="{3477FC2E-3FEF-44A3-9115-340BABBF0D22}" dt="2025-10-13T02:39:56.231" v="917" actId="478"/>
          <ac:picMkLst>
            <pc:docMk/>
            <pc:sldMk cId="991874582" sldId="303"/>
            <ac:picMk id="4" creationId="{B9A1BC83-8F74-9F25-2D95-A77BAAD32361}"/>
          </ac:picMkLst>
        </pc:picChg>
      </pc:sldChg>
      <pc:sldChg chg="del">
        <pc:chgData name="Adiani Binti AB Rahman" userId="010713d6-9f2c-4a78-a824-40b77f3041fa" providerId="ADAL" clId="{3477FC2E-3FEF-44A3-9115-340BABBF0D22}" dt="2025-10-07T03:21:06.526" v="0" actId="47"/>
        <pc:sldMkLst>
          <pc:docMk/>
          <pc:sldMk cId="3524187198" sldId="303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A71E8A-9240-424F-BA38-BD9D4EC6AC96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D6FDEE9F-F245-47C8-95FD-224C3D9B2AC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US" spc="-5" dirty="0">
              <a:latin typeface="Carlito"/>
              <a:cs typeface="Carlito"/>
            </a:rPr>
            <a:t>A </a:t>
          </a:r>
          <a:r>
            <a:rPr lang="en-US" spc="-35" dirty="0">
              <a:latin typeface="Carlito"/>
              <a:cs typeface="Carlito"/>
            </a:rPr>
            <a:t>force</a:t>
          </a:r>
          <a:r>
            <a:rPr lang="en-US" spc="-20" dirty="0">
              <a:latin typeface="Carlito"/>
              <a:cs typeface="Carlito"/>
            </a:rPr>
            <a:t> </a:t>
          </a:r>
          <a:r>
            <a:rPr lang="en-US" spc="-15" dirty="0">
              <a:latin typeface="Carlito"/>
              <a:cs typeface="Carlito"/>
            </a:rPr>
            <a:t>can</a:t>
          </a:r>
          <a:r>
            <a:rPr lang="en-US" dirty="0">
              <a:latin typeface="Carlito"/>
              <a:cs typeface="Carlito"/>
            </a:rPr>
            <a:t> </a:t>
          </a:r>
          <a:r>
            <a:rPr lang="en-US" b="0" spc="-385" dirty="0">
              <a:solidFill>
                <a:srgbClr val="FFFF00"/>
              </a:solidFill>
              <a:latin typeface="Trebuchet MS"/>
              <a:cs typeface="Trebuchet MS"/>
            </a:rPr>
            <a:t>make </a:t>
          </a:r>
          <a:r>
            <a:rPr lang="en-US" b="0" spc="-280" dirty="0">
              <a:solidFill>
                <a:srgbClr val="FFFF00"/>
              </a:solidFill>
              <a:latin typeface="Trebuchet MS"/>
              <a:cs typeface="Trebuchet MS"/>
            </a:rPr>
            <a:t>an </a:t>
          </a:r>
          <a:r>
            <a:rPr lang="en-US" b="0" spc="-400" dirty="0">
              <a:solidFill>
                <a:srgbClr val="FFFF00"/>
              </a:solidFill>
              <a:latin typeface="Trebuchet MS"/>
              <a:cs typeface="Trebuchet MS"/>
            </a:rPr>
            <a:t>object </a:t>
          </a:r>
          <a:r>
            <a:rPr lang="en-US" b="0" spc="-260" dirty="0">
              <a:solidFill>
                <a:srgbClr val="FFFF00"/>
              </a:solidFill>
              <a:latin typeface="Trebuchet MS"/>
              <a:cs typeface="Trebuchet MS"/>
            </a:rPr>
            <a:t>move</a:t>
          </a:r>
          <a:r>
            <a:rPr lang="en-US" b="0" spc="-260" dirty="0">
              <a:solidFill>
                <a:srgbClr val="FFFF00"/>
              </a:solidFill>
              <a:latin typeface="Carlito"/>
              <a:cs typeface="Carlito"/>
            </a:rPr>
            <a:t>.</a:t>
          </a:r>
          <a:endParaRPr lang="en-MY" b="0" dirty="0">
            <a:solidFill>
              <a:srgbClr val="FFFF00"/>
            </a:solidFill>
          </a:endParaRPr>
        </a:p>
      </dgm:t>
    </dgm:pt>
    <dgm:pt modelId="{D3765D9E-6E3A-4521-B2AE-A2CA7083E190}" type="parTrans" cxnId="{D7D2BBF4-FBD4-4881-AEA2-BE1126585B66}">
      <dgm:prSet/>
      <dgm:spPr/>
      <dgm:t>
        <a:bodyPr/>
        <a:lstStyle/>
        <a:p>
          <a:endParaRPr lang="en-MY"/>
        </a:p>
      </dgm:t>
    </dgm:pt>
    <dgm:pt modelId="{304C632E-F3A4-4191-868A-F8B4FB979E74}" type="sibTrans" cxnId="{D7D2BBF4-FBD4-4881-AEA2-BE1126585B66}">
      <dgm:prSet/>
      <dgm:spPr/>
      <dgm:t>
        <a:bodyPr/>
        <a:lstStyle/>
        <a:p>
          <a:endParaRPr lang="en-MY"/>
        </a:p>
      </dgm:t>
    </dgm:pt>
    <dgm:pt modelId="{15C2AC1F-7891-4329-B090-7D2CD2073C49}">
      <dgm:prSet phldrT="[Text]"/>
      <dgm:spPr/>
      <dgm:t>
        <a:bodyPr/>
        <a:lstStyle/>
        <a:p>
          <a:r>
            <a:rPr lang="en-US" spc="-5" dirty="0">
              <a:latin typeface="Carlito"/>
              <a:cs typeface="Carlito"/>
            </a:rPr>
            <a:t>A </a:t>
          </a:r>
          <a:r>
            <a:rPr lang="en-US" spc="-35" dirty="0">
              <a:latin typeface="Carlito"/>
              <a:cs typeface="Carlito"/>
            </a:rPr>
            <a:t>force </a:t>
          </a:r>
          <a:r>
            <a:rPr lang="en-US" spc="-15" dirty="0">
              <a:latin typeface="Carlito"/>
              <a:cs typeface="Carlito"/>
            </a:rPr>
            <a:t>can</a:t>
          </a:r>
          <a:r>
            <a:rPr lang="en-US" spc="5" dirty="0">
              <a:latin typeface="Carlito"/>
              <a:cs typeface="Carlito"/>
            </a:rPr>
            <a:t> </a:t>
          </a:r>
          <a:r>
            <a:rPr lang="en-US" spc="-40" dirty="0">
              <a:latin typeface="Carlito"/>
              <a:cs typeface="Carlito"/>
            </a:rPr>
            <a:t>make</a:t>
          </a:r>
          <a:r>
            <a:rPr lang="en-US" spc="0" baseline="0" dirty="0">
              <a:latin typeface="Carlito"/>
              <a:cs typeface="Carlito"/>
            </a:rPr>
            <a:t> </a:t>
          </a:r>
          <a:r>
            <a:rPr lang="en-US" b="0" spc="-235" dirty="0">
              <a:solidFill>
                <a:srgbClr val="FFFF00"/>
              </a:solidFill>
              <a:latin typeface="Trebuchet MS"/>
              <a:cs typeface="Trebuchet MS"/>
            </a:rPr>
            <a:t>a </a:t>
          </a:r>
          <a:r>
            <a:rPr lang="en-US" b="0" spc="-275" dirty="0">
              <a:solidFill>
                <a:srgbClr val="FFFF00"/>
              </a:solidFill>
              <a:latin typeface="Trebuchet MS"/>
              <a:cs typeface="Trebuchet MS"/>
            </a:rPr>
            <a:t>moving </a:t>
          </a:r>
          <a:r>
            <a:rPr lang="en-US" b="0" spc="-400" dirty="0">
              <a:solidFill>
                <a:srgbClr val="FFFF00"/>
              </a:solidFill>
              <a:latin typeface="Trebuchet MS"/>
              <a:cs typeface="Trebuchet MS"/>
            </a:rPr>
            <a:t>object </a:t>
          </a:r>
          <a:r>
            <a:rPr lang="en-US" b="0" spc="-880" dirty="0">
              <a:solidFill>
                <a:srgbClr val="FFFF00"/>
              </a:solidFill>
              <a:latin typeface="Trebuchet MS"/>
              <a:cs typeface="Trebuchet MS"/>
            </a:rPr>
            <a:t> </a:t>
          </a:r>
          <a:r>
            <a:rPr lang="en-US" b="0" spc="-220" dirty="0">
              <a:solidFill>
                <a:srgbClr val="FFFF00"/>
              </a:solidFill>
              <a:latin typeface="Trebuchet MS"/>
              <a:cs typeface="Trebuchet MS"/>
            </a:rPr>
            <a:t>stop</a:t>
          </a:r>
          <a:endParaRPr lang="en-MY" b="0" dirty="0">
            <a:solidFill>
              <a:srgbClr val="FFFF00"/>
            </a:solidFill>
          </a:endParaRPr>
        </a:p>
      </dgm:t>
    </dgm:pt>
    <dgm:pt modelId="{4B5165F4-6B49-4065-A705-2C2839A3F04B}" type="parTrans" cxnId="{14DCAD9B-0FEC-4216-B794-5DA070340D3A}">
      <dgm:prSet/>
      <dgm:spPr/>
      <dgm:t>
        <a:bodyPr/>
        <a:lstStyle/>
        <a:p>
          <a:endParaRPr lang="en-MY"/>
        </a:p>
      </dgm:t>
    </dgm:pt>
    <dgm:pt modelId="{291FE8D0-45F7-4D78-B4B7-F38518B2F95C}" type="sibTrans" cxnId="{14DCAD9B-0FEC-4216-B794-5DA070340D3A}">
      <dgm:prSet/>
      <dgm:spPr/>
      <dgm:t>
        <a:bodyPr/>
        <a:lstStyle/>
        <a:p>
          <a:endParaRPr lang="en-MY"/>
        </a:p>
      </dgm:t>
    </dgm:pt>
    <dgm:pt modelId="{FA4EE283-8E3E-4FEE-942E-986137575BD8}">
      <dgm:prSet/>
      <dgm:spPr/>
      <dgm:t>
        <a:bodyPr/>
        <a:lstStyle/>
        <a:p>
          <a:r>
            <a:rPr lang="en-US" spc="-5" dirty="0">
              <a:latin typeface="Carlito"/>
              <a:cs typeface="Carlito"/>
            </a:rPr>
            <a:t>A </a:t>
          </a:r>
          <a:r>
            <a:rPr lang="en-US" spc="-35" dirty="0">
              <a:latin typeface="Carlito"/>
              <a:cs typeface="Carlito"/>
            </a:rPr>
            <a:t>force</a:t>
          </a:r>
          <a:r>
            <a:rPr lang="en-US" spc="-30" dirty="0">
              <a:latin typeface="Carlito"/>
              <a:cs typeface="Carlito"/>
            </a:rPr>
            <a:t> </a:t>
          </a:r>
          <a:r>
            <a:rPr lang="en-US" spc="-15" dirty="0">
              <a:latin typeface="Carlito"/>
              <a:cs typeface="Carlito"/>
            </a:rPr>
            <a:t>can </a:t>
          </a:r>
          <a:r>
            <a:rPr lang="en-US" b="0" spc="-405" dirty="0">
              <a:solidFill>
                <a:srgbClr val="FFFF00"/>
              </a:solidFill>
              <a:latin typeface="Trebuchet MS"/>
              <a:cs typeface="Trebuchet MS"/>
            </a:rPr>
            <a:t>change</a:t>
          </a:r>
          <a:r>
            <a:rPr lang="en-US" b="0" spc="-585" dirty="0">
              <a:solidFill>
                <a:srgbClr val="FFFF00"/>
              </a:solidFill>
              <a:latin typeface="Trebuchet MS"/>
              <a:cs typeface="Trebuchet MS"/>
            </a:rPr>
            <a:t> </a:t>
          </a:r>
          <a:r>
            <a:rPr lang="en-US" b="0" spc="-400" dirty="0">
              <a:solidFill>
                <a:srgbClr val="FFFF00"/>
              </a:solidFill>
              <a:latin typeface="Trebuchet MS"/>
              <a:cs typeface="Trebuchet MS"/>
            </a:rPr>
            <a:t>the</a:t>
          </a:r>
          <a:r>
            <a:rPr lang="en-US" b="0" spc="-400" baseline="0" dirty="0">
              <a:solidFill>
                <a:srgbClr val="FFFF00"/>
              </a:solidFill>
              <a:latin typeface="Trebuchet MS"/>
              <a:cs typeface="Trebuchet MS"/>
            </a:rPr>
            <a:t> </a:t>
          </a:r>
          <a:r>
            <a:rPr lang="en-US" b="0" spc="-405" dirty="0">
              <a:solidFill>
                <a:srgbClr val="FFFF00"/>
              </a:solidFill>
              <a:latin typeface="Trebuchet MS"/>
              <a:cs typeface="Trebuchet MS"/>
            </a:rPr>
            <a:t>direction </a:t>
          </a:r>
          <a:r>
            <a:rPr lang="en-US" spc="-5" dirty="0">
              <a:latin typeface="Carlito"/>
              <a:cs typeface="Carlito"/>
            </a:rPr>
            <a:t>of a</a:t>
          </a:r>
          <a:r>
            <a:rPr lang="en-US" spc="-110" dirty="0">
              <a:latin typeface="Carlito"/>
              <a:cs typeface="Carlito"/>
            </a:rPr>
            <a:t> </a:t>
          </a:r>
          <a:r>
            <a:rPr lang="en-US" spc="-5" dirty="0">
              <a:latin typeface="Carlito"/>
              <a:cs typeface="Carlito"/>
            </a:rPr>
            <a:t>moving object.</a:t>
          </a:r>
          <a:endParaRPr lang="en-US" dirty="0">
            <a:latin typeface="Carlito"/>
            <a:cs typeface="Carlito"/>
          </a:endParaRPr>
        </a:p>
      </dgm:t>
    </dgm:pt>
    <dgm:pt modelId="{D31F8FCD-194C-4E49-9D08-1330BF9AAE47}" type="sibTrans" cxnId="{04B6C485-B46F-4746-BDA9-31FDC3DA93A0}">
      <dgm:prSet/>
      <dgm:spPr/>
      <dgm:t>
        <a:bodyPr/>
        <a:lstStyle/>
        <a:p>
          <a:endParaRPr lang="en-MY"/>
        </a:p>
      </dgm:t>
    </dgm:pt>
    <dgm:pt modelId="{A689E692-299B-4B8F-B309-D36F72A9925E}" type="parTrans" cxnId="{04B6C485-B46F-4746-BDA9-31FDC3DA93A0}">
      <dgm:prSet/>
      <dgm:spPr/>
      <dgm:t>
        <a:bodyPr/>
        <a:lstStyle/>
        <a:p>
          <a:endParaRPr lang="en-MY"/>
        </a:p>
      </dgm:t>
    </dgm:pt>
    <dgm:pt modelId="{3DCEA0E0-C8FE-403F-B091-AB35D86E9510}">
      <dgm:prSet/>
      <dgm:spPr/>
      <dgm:t>
        <a:bodyPr/>
        <a:lstStyle/>
        <a:p>
          <a:r>
            <a:rPr lang="en-US" b="0" spc="-5" dirty="0">
              <a:solidFill>
                <a:schemeClr val="bg1"/>
              </a:solidFill>
              <a:latin typeface="Carlito"/>
            </a:rPr>
            <a:t>A </a:t>
          </a:r>
          <a:r>
            <a:rPr lang="en-US" b="0" spc="-35" dirty="0">
              <a:solidFill>
                <a:schemeClr val="bg1"/>
              </a:solidFill>
              <a:latin typeface="Carlito"/>
            </a:rPr>
            <a:t>force </a:t>
          </a:r>
          <a:r>
            <a:rPr lang="en-US" b="0" spc="-15" dirty="0">
              <a:solidFill>
                <a:schemeClr val="bg1"/>
              </a:solidFill>
              <a:latin typeface="Carlito"/>
            </a:rPr>
            <a:t>can </a:t>
          </a:r>
          <a:r>
            <a:rPr lang="en-US" b="0" spc="-360" dirty="0">
              <a:solidFill>
                <a:srgbClr val="FFFF00"/>
              </a:solidFill>
              <a:latin typeface="Trebuchet MS"/>
              <a:cs typeface="Trebuchet MS"/>
            </a:rPr>
            <a:t>change</a:t>
          </a:r>
          <a:r>
            <a:rPr lang="en-US" b="0" spc="-515" dirty="0">
              <a:solidFill>
                <a:srgbClr val="FFFF00"/>
              </a:solidFill>
              <a:latin typeface="Trebuchet MS"/>
              <a:cs typeface="Trebuchet MS"/>
            </a:rPr>
            <a:t> </a:t>
          </a:r>
          <a:r>
            <a:rPr lang="en-US" b="0" spc="-355" dirty="0">
              <a:solidFill>
                <a:srgbClr val="FFFF00"/>
              </a:solidFill>
              <a:latin typeface="Trebuchet MS"/>
              <a:cs typeface="Trebuchet MS"/>
            </a:rPr>
            <a:t>the  </a:t>
          </a:r>
          <a:r>
            <a:rPr lang="en-US" b="0" spc="-300" dirty="0">
              <a:solidFill>
                <a:srgbClr val="FFFF00"/>
              </a:solidFill>
              <a:latin typeface="Trebuchet MS"/>
              <a:cs typeface="Trebuchet MS"/>
            </a:rPr>
            <a:t>shape </a:t>
          </a:r>
          <a:r>
            <a:rPr lang="en-US" b="0" spc="-165" dirty="0">
              <a:solidFill>
                <a:schemeClr val="bg1"/>
              </a:solidFill>
              <a:latin typeface="Carlito"/>
              <a:cs typeface="Trebuchet MS"/>
            </a:rPr>
            <a:t>of </a:t>
          </a:r>
          <a:r>
            <a:rPr lang="en-US" b="0" spc="-190" dirty="0">
              <a:solidFill>
                <a:schemeClr val="bg1"/>
              </a:solidFill>
              <a:latin typeface="Carlito"/>
              <a:cs typeface="Trebuchet MS"/>
            </a:rPr>
            <a:t>an</a:t>
          </a:r>
          <a:r>
            <a:rPr lang="en-US" b="0" spc="-535" dirty="0">
              <a:solidFill>
                <a:schemeClr val="bg1"/>
              </a:solidFill>
              <a:latin typeface="Carlito"/>
              <a:cs typeface="Trebuchet MS"/>
            </a:rPr>
            <a:t> </a:t>
          </a:r>
          <a:r>
            <a:rPr lang="en-US" b="0" spc="-290" dirty="0">
              <a:solidFill>
                <a:schemeClr val="bg1"/>
              </a:solidFill>
              <a:latin typeface="Carlito"/>
              <a:cs typeface="Trebuchet MS"/>
            </a:rPr>
            <a:t>object</a:t>
          </a:r>
          <a:endParaRPr lang="en-US" b="0" dirty="0">
            <a:solidFill>
              <a:schemeClr val="bg1"/>
            </a:solidFill>
            <a:latin typeface="Carlito"/>
            <a:cs typeface="Carlito"/>
          </a:endParaRPr>
        </a:p>
      </dgm:t>
    </dgm:pt>
    <dgm:pt modelId="{744E58FD-CAAF-4DFD-9163-CE4E6FB07AC3}" type="parTrans" cxnId="{78CD15C6-6721-4F9C-985B-7C84777559BF}">
      <dgm:prSet/>
      <dgm:spPr/>
      <dgm:t>
        <a:bodyPr/>
        <a:lstStyle/>
        <a:p>
          <a:endParaRPr lang="en-MY"/>
        </a:p>
      </dgm:t>
    </dgm:pt>
    <dgm:pt modelId="{06B4130E-EEE8-4D0D-968D-CA84147A8A84}" type="sibTrans" cxnId="{78CD15C6-6721-4F9C-985B-7C84777559BF}">
      <dgm:prSet/>
      <dgm:spPr/>
      <dgm:t>
        <a:bodyPr/>
        <a:lstStyle/>
        <a:p>
          <a:endParaRPr lang="en-MY"/>
        </a:p>
      </dgm:t>
    </dgm:pt>
    <dgm:pt modelId="{F69E6A12-D157-4945-8DDA-8BB01B1DA306}" type="pres">
      <dgm:prSet presAssocID="{B5A71E8A-9240-424F-BA38-BD9D4EC6AC96}" presName="Name0" presStyleCnt="0">
        <dgm:presLayoutVars>
          <dgm:dir/>
          <dgm:resizeHandles val="exact"/>
        </dgm:presLayoutVars>
      </dgm:prSet>
      <dgm:spPr/>
    </dgm:pt>
    <dgm:pt modelId="{E02A3A47-F22F-4329-BE92-E726A0E11FD6}" type="pres">
      <dgm:prSet presAssocID="{B5A71E8A-9240-424F-BA38-BD9D4EC6AC96}" presName="bkgdShp" presStyleLbl="alignAccFollowNode1" presStyleIdx="0" presStyleCnt="1" custLinFactNeighborY="6470"/>
      <dgm:spPr/>
    </dgm:pt>
    <dgm:pt modelId="{92C444F6-1F1C-4904-A15F-6D0AEC768C63}" type="pres">
      <dgm:prSet presAssocID="{B5A71E8A-9240-424F-BA38-BD9D4EC6AC96}" presName="linComp" presStyleCnt="0"/>
      <dgm:spPr/>
    </dgm:pt>
    <dgm:pt modelId="{9406E0BC-9720-4EAB-9347-8FAE8B00F797}" type="pres">
      <dgm:prSet presAssocID="{D6FDEE9F-F245-47C8-95FD-224C3D9B2ACD}" presName="compNode" presStyleCnt="0"/>
      <dgm:spPr/>
    </dgm:pt>
    <dgm:pt modelId="{F0D0DD1F-DB51-4922-81A1-2CAB126F98C0}" type="pres">
      <dgm:prSet presAssocID="{D6FDEE9F-F245-47C8-95FD-224C3D9B2ACD}" presName="node" presStyleLbl="node1" presStyleIdx="0" presStyleCnt="4">
        <dgm:presLayoutVars>
          <dgm:bulletEnabled val="1"/>
        </dgm:presLayoutVars>
      </dgm:prSet>
      <dgm:spPr/>
    </dgm:pt>
    <dgm:pt modelId="{CE41B42F-7B58-4F98-BA89-AAF588A9D485}" type="pres">
      <dgm:prSet presAssocID="{D6FDEE9F-F245-47C8-95FD-224C3D9B2ACD}" presName="invisiNode" presStyleLbl="node1" presStyleIdx="0" presStyleCnt="4"/>
      <dgm:spPr/>
    </dgm:pt>
    <dgm:pt modelId="{FE1631A4-E756-4447-B579-5FEF0439AFE7}" type="pres">
      <dgm:prSet presAssocID="{D6FDEE9F-F245-47C8-95FD-224C3D9B2ACD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CB94C80-EB5F-4E7A-9385-69D9DEA60A85}" type="pres">
      <dgm:prSet presAssocID="{304C632E-F3A4-4191-868A-F8B4FB979E74}" presName="sibTrans" presStyleLbl="sibTrans2D1" presStyleIdx="0" presStyleCnt="0"/>
      <dgm:spPr/>
    </dgm:pt>
    <dgm:pt modelId="{BAA2D911-8AEF-40BE-9760-C3DA36382167}" type="pres">
      <dgm:prSet presAssocID="{15C2AC1F-7891-4329-B090-7D2CD2073C49}" presName="compNode" presStyleCnt="0"/>
      <dgm:spPr/>
    </dgm:pt>
    <dgm:pt modelId="{97F72A1E-2B70-4018-9102-15D73919ED3B}" type="pres">
      <dgm:prSet presAssocID="{15C2AC1F-7891-4329-B090-7D2CD2073C49}" presName="node" presStyleLbl="node1" presStyleIdx="1" presStyleCnt="4">
        <dgm:presLayoutVars>
          <dgm:bulletEnabled val="1"/>
        </dgm:presLayoutVars>
      </dgm:prSet>
      <dgm:spPr/>
    </dgm:pt>
    <dgm:pt modelId="{BBA18C92-BC3D-4473-A4C0-6E82608E428A}" type="pres">
      <dgm:prSet presAssocID="{15C2AC1F-7891-4329-B090-7D2CD2073C49}" presName="invisiNode" presStyleLbl="node1" presStyleIdx="1" presStyleCnt="4"/>
      <dgm:spPr/>
    </dgm:pt>
    <dgm:pt modelId="{5288676B-36AD-46E9-834E-2C7EAE1C6A06}" type="pres">
      <dgm:prSet presAssocID="{15C2AC1F-7891-4329-B090-7D2CD2073C49}" presName="imagNode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t="-33000" b="-33000"/>
          </a:stretch>
        </a:blipFill>
      </dgm:spPr>
    </dgm:pt>
    <dgm:pt modelId="{71F0DDF7-26C8-41B0-887E-A802D9510567}" type="pres">
      <dgm:prSet presAssocID="{291FE8D0-45F7-4D78-B4B7-F38518B2F95C}" presName="sibTrans" presStyleLbl="sibTrans2D1" presStyleIdx="0" presStyleCnt="0"/>
      <dgm:spPr/>
    </dgm:pt>
    <dgm:pt modelId="{54784448-E99D-4EFB-B9C2-D0CE6A78DC09}" type="pres">
      <dgm:prSet presAssocID="{FA4EE283-8E3E-4FEE-942E-986137575BD8}" presName="compNode" presStyleCnt="0"/>
      <dgm:spPr/>
    </dgm:pt>
    <dgm:pt modelId="{2987BEEF-FA98-4DAF-BC52-5429C755CC32}" type="pres">
      <dgm:prSet presAssocID="{FA4EE283-8E3E-4FEE-942E-986137575BD8}" presName="node" presStyleLbl="node1" presStyleIdx="2" presStyleCnt="4">
        <dgm:presLayoutVars>
          <dgm:bulletEnabled val="1"/>
        </dgm:presLayoutVars>
      </dgm:prSet>
      <dgm:spPr/>
    </dgm:pt>
    <dgm:pt modelId="{F532B2ED-E2E6-4EFF-BCAC-709F7F5F1DA4}" type="pres">
      <dgm:prSet presAssocID="{FA4EE283-8E3E-4FEE-942E-986137575BD8}" presName="invisiNode" presStyleLbl="node1" presStyleIdx="2" presStyleCnt="4"/>
      <dgm:spPr/>
    </dgm:pt>
    <dgm:pt modelId="{07C4D362-C407-488F-938B-89590518F5F8}" type="pres">
      <dgm:prSet presAssocID="{FA4EE283-8E3E-4FEE-942E-986137575BD8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</dgm:spPr>
    </dgm:pt>
    <dgm:pt modelId="{EBFDA092-6385-495B-9C18-69EFACC22BC6}" type="pres">
      <dgm:prSet presAssocID="{D31F8FCD-194C-4E49-9D08-1330BF9AAE47}" presName="sibTrans" presStyleLbl="sibTrans2D1" presStyleIdx="0" presStyleCnt="0"/>
      <dgm:spPr/>
    </dgm:pt>
    <dgm:pt modelId="{1C3784BD-84EA-4128-A0E0-F9BDB8D6DB9F}" type="pres">
      <dgm:prSet presAssocID="{3DCEA0E0-C8FE-403F-B091-AB35D86E9510}" presName="compNode" presStyleCnt="0"/>
      <dgm:spPr/>
    </dgm:pt>
    <dgm:pt modelId="{20601802-BA61-48C1-815E-D279692BC483}" type="pres">
      <dgm:prSet presAssocID="{3DCEA0E0-C8FE-403F-B091-AB35D86E9510}" presName="node" presStyleLbl="node1" presStyleIdx="3" presStyleCnt="4">
        <dgm:presLayoutVars>
          <dgm:bulletEnabled val="1"/>
        </dgm:presLayoutVars>
      </dgm:prSet>
      <dgm:spPr/>
    </dgm:pt>
    <dgm:pt modelId="{3BE103D8-9C15-467B-BB47-58F4572E3B93}" type="pres">
      <dgm:prSet presAssocID="{3DCEA0E0-C8FE-403F-B091-AB35D86E9510}" presName="invisiNode" presStyleLbl="node1" presStyleIdx="3" presStyleCnt="4"/>
      <dgm:spPr/>
    </dgm:pt>
    <dgm:pt modelId="{1850F754-A514-4CD0-A321-3188C6959DE2}" type="pres">
      <dgm:prSet presAssocID="{3DCEA0E0-C8FE-403F-B091-AB35D86E9510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97EC060D-0972-49BD-9E3C-70DAADADF294}" type="presOf" srcId="{D31F8FCD-194C-4E49-9D08-1330BF9AAE47}" destId="{EBFDA092-6385-495B-9C18-69EFACC22BC6}" srcOrd="0" destOrd="0" presId="urn:microsoft.com/office/officeart/2005/8/layout/pList2"/>
    <dgm:cxn modelId="{23066B53-BD73-4E30-B480-1FE4BE3B66AF}" type="presOf" srcId="{FA4EE283-8E3E-4FEE-942E-986137575BD8}" destId="{2987BEEF-FA98-4DAF-BC52-5429C755CC32}" srcOrd="0" destOrd="0" presId="urn:microsoft.com/office/officeart/2005/8/layout/pList2"/>
    <dgm:cxn modelId="{BE1AE474-BD47-409D-8745-C6B3DD2C3704}" type="presOf" srcId="{291FE8D0-45F7-4D78-B4B7-F38518B2F95C}" destId="{71F0DDF7-26C8-41B0-887E-A802D9510567}" srcOrd="0" destOrd="0" presId="urn:microsoft.com/office/officeart/2005/8/layout/pList2"/>
    <dgm:cxn modelId="{04B6C485-B46F-4746-BDA9-31FDC3DA93A0}" srcId="{B5A71E8A-9240-424F-BA38-BD9D4EC6AC96}" destId="{FA4EE283-8E3E-4FEE-942E-986137575BD8}" srcOrd="2" destOrd="0" parTransId="{A689E692-299B-4B8F-B309-D36F72A9925E}" sibTransId="{D31F8FCD-194C-4E49-9D08-1330BF9AAE47}"/>
    <dgm:cxn modelId="{14DCAD9B-0FEC-4216-B794-5DA070340D3A}" srcId="{B5A71E8A-9240-424F-BA38-BD9D4EC6AC96}" destId="{15C2AC1F-7891-4329-B090-7D2CD2073C49}" srcOrd="1" destOrd="0" parTransId="{4B5165F4-6B49-4065-A705-2C2839A3F04B}" sibTransId="{291FE8D0-45F7-4D78-B4B7-F38518B2F95C}"/>
    <dgm:cxn modelId="{78CD15C6-6721-4F9C-985B-7C84777559BF}" srcId="{B5A71E8A-9240-424F-BA38-BD9D4EC6AC96}" destId="{3DCEA0E0-C8FE-403F-B091-AB35D86E9510}" srcOrd="3" destOrd="0" parTransId="{744E58FD-CAAF-4DFD-9163-CE4E6FB07AC3}" sibTransId="{06B4130E-EEE8-4D0D-968D-CA84147A8A84}"/>
    <dgm:cxn modelId="{90B06FC9-9A2A-45FD-B0A3-F4EBCAD9C282}" type="presOf" srcId="{B5A71E8A-9240-424F-BA38-BD9D4EC6AC96}" destId="{F69E6A12-D157-4945-8DDA-8BB01B1DA306}" srcOrd="0" destOrd="0" presId="urn:microsoft.com/office/officeart/2005/8/layout/pList2"/>
    <dgm:cxn modelId="{0779BDD0-4727-4A9A-973A-3EC0463F9A22}" type="presOf" srcId="{304C632E-F3A4-4191-868A-F8B4FB979E74}" destId="{0CB94C80-EB5F-4E7A-9385-69D9DEA60A85}" srcOrd="0" destOrd="0" presId="urn:microsoft.com/office/officeart/2005/8/layout/pList2"/>
    <dgm:cxn modelId="{CA7D91D8-C61E-4B87-AEB0-82D81328FB3D}" type="presOf" srcId="{15C2AC1F-7891-4329-B090-7D2CD2073C49}" destId="{97F72A1E-2B70-4018-9102-15D73919ED3B}" srcOrd="0" destOrd="0" presId="urn:microsoft.com/office/officeart/2005/8/layout/pList2"/>
    <dgm:cxn modelId="{F2321CDB-B973-46AC-B870-A36B6D6DFFB5}" type="presOf" srcId="{3DCEA0E0-C8FE-403F-B091-AB35D86E9510}" destId="{20601802-BA61-48C1-815E-D279692BC483}" srcOrd="0" destOrd="0" presId="urn:microsoft.com/office/officeart/2005/8/layout/pList2"/>
    <dgm:cxn modelId="{D7D2BBF4-FBD4-4881-AEA2-BE1126585B66}" srcId="{B5A71E8A-9240-424F-BA38-BD9D4EC6AC96}" destId="{D6FDEE9F-F245-47C8-95FD-224C3D9B2ACD}" srcOrd="0" destOrd="0" parTransId="{D3765D9E-6E3A-4521-B2AE-A2CA7083E190}" sibTransId="{304C632E-F3A4-4191-868A-F8B4FB979E74}"/>
    <dgm:cxn modelId="{5D0D66FA-31F3-4A61-AAF0-A85FC783F220}" type="presOf" srcId="{D6FDEE9F-F245-47C8-95FD-224C3D9B2ACD}" destId="{F0D0DD1F-DB51-4922-81A1-2CAB126F98C0}" srcOrd="0" destOrd="0" presId="urn:microsoft.com/office/officeart/2005/8/layout/pList2"/>
    <dgm:cxn modelId="{94847E3E-6365-4261-BC7E-0E078A2E107C}" type="presParOf" srcId="{F69E6A12-D157-4945-8DDA-8BB01B1DA306}" destId="{E02A3A47-F22F-4329-BE92-E726A0E11FD6}" srcOrd="0" destOrd="0" presId="urn:microsoft.com/office/officeart/2005/8/layout/pList2"/>
    <dgm:cxn modelId="{F6E158ED-ADD7-433B-9BB3-53D3A643467A}" type="presParOf" srcId="{F69E6A12-D157-4945-8DDA-8BB01B1DA306}" destId="{92C444F6-1F1C-4904-A15F-6D0AEC768C63}" srcOrd="1" destOrd="0" presId="urn:microsoft.com/office/officeart/2005/8/layout/pList2"/>
    <dgm:cxn modelId="{24BA2065-EFE6-4170-B9FB-DF52EAFD63C7}" type="presParOf" srcId="{92C444F6-1F1C-4904-A15F-6D0AEC768C63}" destId="{9406E0BC-9720-4EAB-9347-8FAE8B00F797}" srcOrd="0" destOrd="0" presId="urn:microsoft.com/office/officeart/2005/8/layout/pList2"/>
    <dgm:cxn modelId="{1BE7B707-9D82-4FC7-8218-233A4BAB647B}" type="presParOf" srcId="{9406E0BC-9720-4EAB-9347-8FAE8B00F797}" destId="{F0D0DD1F-DB51-4922-81A1-2CAB126F98C0}" srcOrd="0" destOrd="0" presId="urn:microsoft.com/office/officeart/2005/8/layout/pList2"/>
    <dgm:cxn modelId="{368B358D-D977-442E-88DE-C8211ADE2DB8}" type="presParOf" srcId="{9406E0BC-9720-4EAB-9347-8FAE8B00F797}" destId="{CE41B42F-7B58-4F98-BA89-AAF588A9D485}" srcOrd="1" destOrd="0" presId="urn:microsoft.com/office/officeart/2005/8/layout/pList2"/>
    <dgm:cxn modelId="{D4D3C52A-FB9B-4B30-9D7F-2A7048D066BF}" type="presParOf" srcId="{9406E0BC-9720-4EAB-9347-8FAE8B00F797}" destId="{FE1631A4-E756-4447-B579-5FEF0439AFE7}" srcOrd="2" destOrd="0" presId="urn:microsoft.com/office/officeart/2005/8/layout/pList2"/>
    <dgm:cxn modelId="{4FB97B26-31AF-41B0-B5D0-051134EDDBE9}" type="presParOf" srcId="{92C444F6-1F1C-4904-A15F-6D0AEC768C63}" destId="{0CB94C80-EB5F-4E7A-9385-69D9DEA60A85}" srcOrd="1" destOrd="0" presId="urn:microsoft.com/office/officeart/2005/8/layout/pList2"/>
    <dgm:cxn modelId="{4A673527-1E20-4320-B252-5A22CA5F3E79}" type="presParOf" srcId="{92C444F6-1F1C-4904-A15F-6D0AEC768C63}" destId="{BAA2D911-8AEF-40BE-9760-C3DA36382167}" srcOrd="2" destOrd="0" presId="urn:microsoft.com/office/officeart/2005/8/layout/pList2"/>
    <dgm:cxn modelId="{F2123579-0902-4EC5-ABB6-CB0254B523A0}" type="presParOf" srcId="{BAA2D911-8AEF-40BE-9760-C3DA36382167}" destId="{97F72A1E-2B70-4018-9102-15D73919ED3B}" srcOrd="0" destOrd="0" presId="urn:microsoft.com/office/officeart/2005/8/layout/pList2"/>
    <dgm:cxn modelId="{84797AF1-AB90-474A-AD13-518C449C4091}" type="presParOf" srcId="{BAA2D911-8AEF-40BE-9760-C3DA36382167}" destId="{BBA18C92-BC3D-4473-A4C0-6E82608E428A}" srcOrd="1" destOrd="0" presId="urn:microsoft.com/office/officeart/2005/8/layout/pList2"/>
    <dgm:cxn modelId="{F7BE3A04-E4C0-4EB0-B9EF-44936C172E33}" type="presParOf" srcId="{BAA2D911-8AEF-40BE-9760-C3DA36382167}" destId="{5288676B-36AD-46E9-834E-2C7EAE1C6A06}" srcOrd="2" destOrd="0" presId="urn:microsoft.com/office/officeart/2005/8/layout/pList2"/>
    <dgm:cxn modelId="{F081164D-430A-4779-81CA-ED6BBAA9903F}" type="presParOf" srcId="{92C444F6-1F1C-4904-A15F-6D0AEC768C63}" destId="{71F0DDF7-26C8-41B0-887E-A802D9510567}" srcOrd="3" destOrd="0" presId="urn:microsoft.com/office/officeart/2005/8/layout/pList2"/>
    <dgm:cxn modelId="{71F333B0-0823-4D9A-A60F-ED0FD8068E55}" type="presParOf" srcId="{92C444F6-1F1C-4904-A15F-6D0AEC768C63}" destId="{54784448-E99D-4EFB-B9C2-D0CE6A78DC09}" srcOrd="4" destOrd="0" presId="urn:microsoft.com/office/officeart/2005/8/layout/pList2"/>
    <dgm:cxn modelId="{BBEB2ACE-10C1-4A62-B4EE-10D75F4396DE}" type="presParOf" srcId="{54784448-E99D-4EFB-B9C2-D0CE6A78DC09}" destId="{2987BEEF-FA98-4DAF-BC52-5429C755CC32}" srcOrd="0" destOrd="0" presId="urn:microsoft.com/office/officeart/2005/8/layout/pList2"/>
    <dgm:cxn modelId="{263BBC83-818F-4AF9-80D8-DF1C43869F03}" type="presParOf" srcId="{54784448-E99D-4EFB-B9C2-D0CE6A78DC09}" destId="{F532B2ED-E2E6-4EFF-BCAC-709F7F5F1DA4}" srcOrd="1" destOrd="0" presId="urn:microsoft.com/office/officeart/2005/8/layout/pList2"/>
    <dgm:cxn modelId="{4606A120-C66F-4378-BEFE-CB4ADBAD9834}" type="presParOf" srcId="{54784448-E99D-4EFB-B9C2-D0CE6A78DC09}" destId="{07C4D362-C407-488F-938B-89590518F5F8}" srcOrd="2" destOrd="0" presId="urn:microsoft.com/office/officeart/2005/8/layout/pList2"/>
    <dgm:cxn modelId="{1F1688EE-590A-4764-9B06-3528F3C23102}" type="presParOf" srcId="{92C444F6-1F1C-4904-A15F-6D0AEC768C63}" destId="{EBFDA092-6385-495B-9C18-69EFACC22BC6}" srcOrd="5" destOrd="0" presId="urn:microsoft.com/office/officeart/2005/8/layout/pList2"/>
    <dgm:cxn modelId="{60F60ADF-2A4C-4109-9E1A-6AEDE86F1178}" type="presParOf" srcId="{92C444F6-1F1C-4904-A15F-6D0AEC768C63}" destId="{1C3784BD-84EA-4128-A0E0-F9BDB8D6DB9F}" srcOrd="6" destOrd="0" presId="urn:microsoft.com/office/officeart/2005/8/layout/pList2"/>
    <dgm:cxn modelId="{5D294255-6F25-469D-AC6D-8432C8D257A8}" type="presParOf" srcId="{1C3784BD-84EA-4128-A0E0-F9BDB8D6DB9F}" destId="{20601802-BA61-48C1-815E-D279692BC483}" srcOrd="0" destOrd="0" presId="urn:microsoft.com/office/officeart/2005/8/layout/pList2"/>
    <dgm:cxn modelId="{6E12694D-8E66-482C-9231-39024EF954B0}" type="presParOf" srcId="{1C3784BD-84EA-4128-A0E0-F9BDB8D6DB9F}" destId="{3BE103D8-9C15-467B-BB47-58F4572E3B93}" srcOrd="1" destOrd="0" presId="urn:microsoft.com/office/officeart/2005/8/layout/pList2"/>
    <dgm:cxn modelId="{29721064-15F9-4AB7-9318-94D821B97934}" type="presParOf" srcId="{1C3784BD-84EA-4128-A0E0-F9BDB8D6DB9F}" destId="{1850F754-A514-4CD0-A321-3188C6959DE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521FC9-3D2A-420A-AF26-4F89135C5D64}" type="doc">
      <dgm:prSet loTypeId="urn:microsoft.com/office/officeart/2005/8/layout/radial5" loCatId="relationship" qsTypeId="urn:microsoft.com/office/officeart/2005/8/quickstyle/3d8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97376C1-1AD9-4C52-90FD-D80251BC5F49}">
      <dgm:prSet phldrT="[Text]"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STRESS</a:t>
          </a:r>
        </a:p>
      </dgm:t>
    </dgm:pt>
    <dgm:pt modelId="{DB1FC731-D8EA-4756-91E9-1DA58C5C6B20}" type="parTrans" cxnId="{A5F16F38-8924-4950-B03B-8F41D8A03ED7}">
      <dgm:prSet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1F9E85-1BDA-4548-A6AC-DCB500A7F2B0}" type="sibTrans" cxnId="{A5F16F38-8924-4950-B03B-8F41D8A03ED7}">
      <dgm:prSet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F83493-2E5E-447B-8D63-B6FECF053BC9}">
      <dgm:prSet phldrT="[Text]"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SHEAR</a:t>
          </a:r>
        </a:p>
      </dgm:t>
    </dgm:pt>
    <dgm:pt modelId="{67B720AD-DD8C-4EF7-A32B-10CDCB69FF8C}" type="parTrans" cxnId="{FE09334B-84EA-4857-8FE5-EF93ABD8765E}">
      <dgm:prSet custT="1"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3534A3B-310B-4AEE-95D3-8E2BD9ADB62C}" type="sibTrans" cxnId="{FE09334B-84EA-4857-8FE5-EF93ABD8765E}">
      <dgm:prSet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44BFA8-F3C2-4BC9-A49C-160D8017BD07}">
      <dgm:prSet phldrT="[Text]"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COMPRESS</a:t>
          </a:r>
        </a:p>
      </dgm:t>
    </dgm:pt>
    <dgm:pt modelId="{EDF4CACC-77F1-419E-B37D-55E1286DF281}" type="parTrans" cxnId="{773FB36D-CB2F-4372-8DAE-37A41D2F8951}">
      <dgm:prSet custT="1"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03E906-D73C-49C3-8EA6-68D990C7443B}" type="sibTrans" cxnId="{773FB36D-CB2F-4372-8DAE-37A41D2F8951}">
      <dgm:prSet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0B2853-77D2-4BA2-B113-D5B611D751CC}">
      <dgm:prSet phldrT="[Text]"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TENSILE</a:t>
          </a:r>
        </a:p>
      </dgm:t>
    </dgm:pt>
    <dgm:pt modelId="{4F48617A-0D72-4297-B7AF-680DC8BA8D88}" type="parTrans" cxnId="{A7AC37F9-E5E8-4F6D-BC3F-781102A53E93}">
      <dgm:prSet custT="1"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E1228C-1737-4BA5-B13C-2DE7D389143D}" type="sibTrans" cxnId="{A7AC37F9-E5E8-4F6D-BC3F-781102A53E93}">
      <dgm:prSet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9D21EB-A087-4DBB-A756-309B54B172C6}">
      <dgm:prSet phldrT="[Text]"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TORSION</a:t>
          </a:r>
        </a:p>
      </dgm:t>
    </dgm:pt>
    <dgm:pt modelId="{5C78AAF0-AF46-4A38-9E0A-DDBE8053630D}" type="parTrans" cxnId="{21043FD8-8092-4E0A-8C44-ACD08AAECE0B}">
      <dgm:prSet custT="1"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B416D3-5CD5-4D14-9013-97A381E99CC3}" type="sibTrans" cxnId="{21043FD8-8092-4E0A-8C44-ACD08AAECE0B}">
      <dgm:prSet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6F9693-2385-4727-A602-FBC526BBA585}">
      <dgm:prSet phldrT="[Text]"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BENDING</a:t>
          </a:r>
        </a:p>
      </dgm:t>
    </dgm:pt>
    <dgm:pt modelId="{07473F31-8603-4332-8750-A1D53D10DFAF}" type="parTrans" cxnId="{C37780E8-F2BB-4721-88AA-866710E70F79}">
      <dgm:prSet custT="1"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99B2CF-E034-428F-889D-1C4AF48F4506}" type="sibTrans" cxnId="{C37780E8-F2BB-4721-88AA-866710E70F79}">
      <dgm:prSet/>
      <dgm:spPr/>
      <dgm:t>
        <a:bodyPr/>
        <a:lstStyle/>
        <a:p>
          <a:endParaRPr lang="en-US" sz="2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9225B4-9179-4262-B86A-A12CED3F92F5}" type="pres">
      <dgm:prSet presAssocID="{8C521FC9-3D2A-420A-AF26-4F89135C5D6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F750E56-D748-4603-8EB0-889EA58065CB}" type="pres">
      <dgm:prSet presAssocID="{E97376C1-1AD9-4C52-90FD-D80251BC5F49}" presName="centerShape" presStyleLbl="node0" presStyleIdx="0" presStyleCnt="1" custScaleX="137085" custLinFactNeighborX="1021" custLinFactNeighborY="-22"/>
      <dgm:spPr/>
    </dgm:pt>
    <dgm:pt modelId="{23D5C2BE-3C05-4BEF-A565-1AA2F807F21E}" type="pres">
      <dgm:prSet presAssocID="{5C78AAF0-AF46-4A38-9E0A-DDBE8053630D}" presName="parTrans" presStyleLbl="sibTrans2D1" presStyleIdx="0" presStyleCnt="5"/>
      <dgm:spPr/>
    </dgm:pt>
    <dgm:pt modelId="{52459317-ECE0-4606-823A-2A4261FBEBEA}" type="pres">
      <dgm:prSet presAssocID="{5C78AAF0-AF46-4A38-9E0A-DDBE8053630D}" presName="connectorText" presStyleLbl="sibTrans2D1" presStyleIdx="0" presStyleCnt="5"/>
      <dgm:spPr/>
    </dgm:pt>
    <dgm:pt modelId="{741D0647-02D1-47AA-A288-516FEBB94460}" type="pres">
      <dgm:prSet presAssocID="{2D9D21EB-A087-4DBB-A756-309B54B172C6}" presName="node" presStyleLbl="node1" presStyleIdx="0" presStyleCnt="5" custScaleX="137085" custRadScaleRad="104130" custRadScaleInc="15007">
        <dgm:presLayoutVars>
          <dgm:bulletEnabled val="1"/>
        </dgm:presLayoutVars>
      </dgm:prSet>
      <dgm:spPr/>
    </dgm:pt>
    <dgm:pt modelId="{260515B5-9F74-4D1F-9750-EDDC50B581A8}" type="pres">
      <dgm:prSet presAssocID="{07473F31-8603-4332-8750-A1D53D10DFAF}" presName="parTrans" presStyleLbl="sibTrans2D1" presStyleIdx="1" presStyleCnt="5"/>
      <dgm:spPr/>
    </dgm:pt>
    <dgm:pt modelId="{3C21121F-BBD7-4388-AE38-E2D10D4CD86C}" type="pres">
      <dgm:prSet presAssocID="{07473F31-8603-4332-8750-A1D53D10DFAF}" presName="connectorText" presStyleLbl="sibTrans2D1" presStyleIdx="1" presStyleCnt="5"/>
      <dgm:spPr/>
    </dgm:pt>
    <dgm:pt modelId="{464C1B71-3739-4CE4-8834-E5DE66CF8946}" type="pres">
      <dgm:prSet presAssocID="{806F9693-2385-4727-A602-FBC526BBA585}" presName="node" presStyleLbl="node1" presStyleIdx="1" presStyleCnt="5" custScaleX="137085" custRadScaleRad="115184" custRadScaleInc="-731">
        <dgm:presLayoutVars>
          <dgm:bulletEnabled val="1"/>
        </dgm:presLayoutVars>
      </dgm:prSet>
      <dgm:spPr/>
    </dgm:pt>
    <dgm:pt modelId="{D322C02F-4572-4531-9951-E55CAEF58F0A}" type="pres">
      <dgm:prSet presAssocID="{67B720AD-DD8C-4EF7-A32B-10CDCB69FF8C}" presName="parTrans" presStyleLbl="sibTrans2D1" presStyleIdx="2" presStyleCnt="5"/>
      <dgm:spPr/>
    </dgm:pt>
    <dgm:pt modelId="{349C82B3-59D3-4A83-BA41-BF6715FFC8BF}" type="pres">
      <dgm:prSet presAssocID="{67B720AD-DD8C-4EF7-A32B-10CDCB69FF8C}" presName="connectorText" presStyleLbl="sibTrans2D1" presStyleIdx="2" presStyleCnt="5"/>
      <dgm:spPr/>
    </dgm:pt>
    <dgm:pt modelId="{08AE806C-3D37-4560-B06A-186C30ECCB72}" type="pres">
      <dgm:prSet presAssocID="{02F83493-2E5E-447B-8D63-B6FECF053BC9}" presName="node" presStyleLbl="node1" presStyleIdx="2" presStyleCnt="5" custScaleX="137085" custRadScaleRad="109764" custRadScaleInc="-31954">
        <dgm:presLayoutVars>
          <dgm:bulletEnabled val="1"/>
        </dgm:presLayoutVars>
      </dgm:prSet>
      <dgm:spPr/>
    </dgm:pt>
    <dgm:pt modelId="{809D8C08-A03F-462E-8F7D-CDD7C6160207}" type="pres">
      <dgm:prSet presAssocID="{EDF4CACC-77F1-419E-B37D-55E1286DF281}" presName="parTrans" presStyleLbl="sibTrans2D1" presStyleIdx="3" presStyleCnt="5"/>
      <dgm:spPr/>
    </dgm:pt>
    <dgm:pt modelId="{9997E247-38A4-4706-957F-F275F2A030BC}" type="pres">
      <dgm:prSet presAssocID="{EDF4CACC-77F1-419E-B37D-55E1286DF281}" presName="connectorText" presStyleLbl="sibTrans2D1" presStyleIdx="3" presStyleCnt="5"/>
      <dgm:spPr/>
    </dgm:pt>
    <dgm:pt modelId="{5E59E081-3C52-46E4-91B9-DC6228AED2A8}" type="pres">
      <dgm:prSet presAssocID="{1F44BFA8-F3C2-4BC9-A49C-160D8017BD07}" presName="node" presStyleLbl="node1" presStyleIdx="3" presStyleCnt="5" custScaleX="157015" custRadScaleRad="117022" custRadScaleInc="46935">
        <dgm:presLayoutVars>
          <dgm:bulletEnabled val="1"/>
        </dgm:presLayoutVars>
      </dgm:prSet>
      <dgm:spPr/>
    </dgm:pt>
    <dgm:pt modelId="{E2D9A600-6C0A-43A2-8D6E-5F1C2509D417}" type="pres">
      <dgm:prSet presAssocID="{4F48617A-0D72-4297-B7AF-680DC8BA8D88}" presName="parTrans" presStyleLbl="sibTrans2D1" presStyleIdx="4" presStyleCnt="5"/>
      <dgm:spPr/>
    </dgm:pt>
    <dgm:pt modelId="{A5FB0B54-D047-45E8-BA1D-E927E6897D52}" type="pres">
      <dgm:prSet presAssocID="{4F48617A-0D72-4297-B7AF-680DC8BA8D88}" presName="connectorText" presStyleLbl="sibTrans2D1" presStyleIdx="4" presStyleCnt="5"/>
      <dgm:spPr/>
    </dgm:pt>
    <dgm:pt modelId="{B282B44A-43EC-43E1-92D1-4F54181668A7}" type="pres">
      <dgm:prSet presAssocID="{5A0B2853-77D2-4BA2-B113-D5B611D751CC}" presName="node" presStyleLbl="node1" presStyleIdx="4" presStyleCnt="5" custScaleX="137085" custRadScaleRad="114831" custRadScaleInc="-9389">
        <dgm:presLayoutVars>
          <dgm:bulletEnabled val="1"/>
        </dgm:presLayoutVars>
      </dgm:prSet>
      <dgm:spPr/>
    </dgm:pt>
  </dgm:ptLst>
  <dgm:cxnLst>
    <dgm:cxn modelId="{11428C12-99F9-4314-9590-8AF06B42A83B}" type="presOf" srcId="{07473F31-8603-4332-8750-A1D53D10DFAF}" destId="{3C21121F-BBD7-4388-AE38-E2D10D4CD86C}" srcOrd="1" destOrd="0" presId="urn:microsoft.com/office/officeart/2005/8/layout/radial5"/>
    <dgm:cxn modelId="{F8A69D12-CF7A-48F6-9CBB-538FFC139F88}" type="presOf" srcId="{5C78AAF0-AF46-4A38-9E0A-DDBE8053630D}" destId="{23D5C2BE-3C05-4BEF-A565-1AA2F807F21E}" srcOrd="0" destOrd="0" presId="urn:microsoft.com/office/officeart/2005/8/layout/radial5"/>
    <dgm:cxn modelId="{D8DA3620-B839-4DB9-843D-B927AEBD96B6}" type="presOf" srcId="{5C78AAF0-AF46-4A38-9E0A-DDBE8053630D}" destId="{52459317-ECE0-4606-823A-2A4261FBEBEA}" srcOrd="1" destOrd="0" presId="urn:microsoft.com/office/officeart/2005/8/layout/radial5"/>
    <dgm:cxn modelId="{A5F16F38-8924-4950-B03B-8F41D8A03ED7}" srcId="{8C521FC9-3D2A-420A-AF26-4F89135C5D64}" destId="{E97376C1-1AD9-4C52-90FD-D80251BC5F49}" srcOrd="0" destOrd="0" parTransId="{DB1FC731-D8EA-4756-91E9-1DA58C5C6B20}" sibTransId="{871F9E85-1BDA-4548-A6AC-DCB500A7F2B0}"/>
    <dgm:cxn modelId="{2E4FCB39-C3AE-49E8-BEB6-2187AB68B83F}" type="presOf" srcId="{E97376C1-1AD9-4C52-90FD-D80251BC5F49}" destId="{6F750E56-D748-4603-8EB0-889EA58065CB}" srcOrd="0" destOrd="0" presId="urn:microsoft.com/office/officeart/2005/8/layout/radial5"/>
    <dgm:cxn modelId="{45103B3A-8174-47AF-A4C6-DA6CB6D0F945}" type="presOf" srcId="{5A0B2853-77D2-4BA2-B113-D5B611D751CC}" destId="{B282B44A-43EC-43E1-92D1-4F54181668A7}" srcOrd="0" destOrd="0" presId="urn:microsoft.com/office/officeart/2005/8/layout/radial5"/>
    <dgm:cxn modelId="{1496B460-0E94-49B5-BB41-6C07A6C18199}" type="presOf" srcId="{1F44BFA8-F3C2-4BC9-A49C-160D8017BD07}" destId="{5E59E081-3C52-46E4-91B9-DC6228AED2A8}" srcOrd="0" destOrd="0" presId="urn:microsoft.com/office/officeart/2005/8/layout/radial5"/>
    <dgm:cxn modelId="{53E3A645-6B66-4C9D-99CF-7C8D3776572C}" type="presOf" srcId="{EDF4CACC-77F1-419E-B37D-55E1286DF281}" destId="{809D8C08-A03F-462E-8F7D-CDD7C6160207}" srcOrd="0" destOrd="0" presId="urn:microsoft.com/office/officeart/2005/8/layout/radial5"/>
    <dgm:cxn modelId="{FE09334B-84EA-4857-8FE5-EF93ABD8765E}" srcId="{E97376C1-1AD9-4C52-90FD-D80251BC5F49}" destId="{02F83493-2E5E-447B-8D63-B6FECF053BC9}" srcOrd="2" destOrd="0" parTransId="{67B720AD-DD8C-4EF7-A32B-10CDCB69FF8C}" sibTransId="{13534A3B-310B-4AEE-95D3-8E2BD9ADB62C}"/>
    <dgm:cxn modelId="{773FB36D-CB2F-4372-8DAE-37A41D2F8951}" srcId="{E97376C1-1AD9-4C52-90FD-D80251BC5F49}" destId="{1F44BFA8-F3C2-4BC9-A49C-160D8017BD07}" srcOrd="3" destOrd="0" parTransId="{EDF4CACC-77F1-419E-B37D-55E1286DF281}" sibTransId="{5503E906-D73C-49C3-8EA6-68D990C7443B}"/>
    <dgm:cxn modelId="{8D414177-9FE7-440D-A130-F36CB3B697EC}" type="presOf" srcId="{8C521FC9-3D2A-420A-AF26-4F89135C5D64}" destId="{E39225B4-9179-4262-B86A-A12CED3F92F5}" srcOrd="0" destOrd="0" presId="urn:microsoft.com/office/officeart/2005/8/layout/radial5"/>
    <dgm:cxn modelId="{79985786-55CE-4D28-80C3-651317AC4335}" type="presOf" srcId="{67B720AD-DD8C-4EF7-A32B-10CDCB69FF8C}" destId="{D322C02F-4572-4531-9951-E55CAEF58F0A}" srcOrd="0" destOrd="0" presId="urn:microsoft.com/office/officeart/2005/8/layout/radial5"/>
    <dgm:cxn modelId="{B68E2D9E-F177-4C08-99CC-B6B48B443974}" type="presOf" srcId="{EDF4CACC-77F1-419E-B37D-55E1286DF281}" destId="{9997E247-38A4-4706-957F-F275F2A030BC}" srcOrd="1" destOrd="0" presId="urn:microsoft.com/office/officeart/2005/8/layout/radial5"/>
    <dgm:cxn modelId="{EA491BA2-95D5-4257-9B62-D57765EB6D8B}" type="presOf" srcId="{67B720AD-DD8C-4EF7-A32B-10CDCB69FF8C}" destId="{349C82B3-59D3-4A83-BA41-BF6715FFC8BF}" srcOrd="1" destOrd="0" presId="urn:microsoft.com/office/officeart/2005/8/layout/radial5"/>
    <dgm:cxn modelId="{E3891CA7-81AC-4855-B8D1-CA28FDD9C36E}" type="presOf" srcId="{4F48617A-0D72-4297-B7AF-680DC8BA8D88}" destId="{E2D9A600-6C0A-43A2-8D6E-5F1C2509D417}" srcOrd="0" destOrd="0" presId="urn:microsoft.com/office/officeart/2005/8/layout/radial5"/>
    <dgm:cxn modelId="{7F8721AC-1013-412C-BFA7-855F0AC95BC0}" type="presOf" srcId="{07473F31-8603-4332-8750-A1D53D10DFAF}" destId="{260515B5-9F74-4D1F-9750-EDDC50B581A8}" srcOrd="0" destOrd="0" presId="urn:microsoft.com/office/officeart/2005/8/layout/radial5"/>
    <dgm:cxn modelId="{489026AE-1ABA-4980-A519-9FE3DAD633B1}" type="presOf" srcId="{02F83493-2E5E-447B-8D63-B6FECF053BC9}" destId="{08AE806C-3D37-4560-B06A-186C30ECCB72}" srcOrd="0" destOrd="0" presId="urn:microsoft.com/office/officeart/2005/8/layout/radial5"/>
    <dgm:cxn modelId="{4C87B0C3-238F-4B98-B6B4-A32EAC918C2E}" type="presOf" srcId="{2D9D21EB-A087-4DBB-A756-309B54B172C6}" destId="{741D0647-02D1-47AA-A288-516FEBB94460}" srcOrd="0" destOrd="0" presId="urn:microsoft.com/office/officeart/2005/8/layout/radial5"/>
    <dgm:cxn modelId="{21043FD8-8092-4E0A-8C44-ACD08AAECE0B}" srcId="{E97376C1-1AD9-4C52-90FD-D80251BC5F49}" destId="{2D9D21EB-A087-4DBB-A756-309B54B172C6}" srcOrd="0" destOrd="0" parTransId="{5C78AAF0-AF46-4A38-9E0A-DDBE8053630D}" sibTransId="{D9B416D3-5CD5-4D14-9013-97A381E99CC3}"/>
    <dgm:cxn modelId="{C37780E8-F2BB-4721-88AA-866710E70F79}" srcId="{E97376C1-1AD9-4C52-90FD-D80251BC5F49}" destId="{806F9693-2385-4727-A602-FBC526BBA585}" srcOrd="1" destOrd="0" parTransId="{07473F31-8603-4332-8750-A1D53D10DFAF}" sibTransId="{BA99B2CF-E034-428F-889D-1C4AF48F4506}"/>
    <dgm:cxn modelId="{CD918EEC-7B3A-40A7-8908-4B8174B35534}" type="presOf" srcId="{806F9693-2385-4727-A602-FBC526BBA585}" destId="{464C1B71-3739-4CE4-8834-E5DE66CF8946}" srcOrd="0" destOrd="0" presId="urn:microsoft.com/office/officeart/2005/8/layout/radial5"/>
    <dgm:cxn modelId="{A7AC37F9-E5E8-4F6D-BC3F-781102A53E93}" srcId="{E97376C1-1AD9-4C52-90FD-D80251BC5F49}" destId="{5A0B2853-77D2-4BA2-B113-D5B611D751CC}" srcOrd="4" destOrd="0" parTransId="{4F48617A-0D72-4297-B7AF-680DC8BA8D88}" sibTransId="{1EE1228C-1737-4BA5-B13C-2DE7D389143D}"/>
    <dgm:cxn modelId="{BF845EFC-B6EA-4B61-8CE7-3D5546BCAB8E}" type="presOf" srcId="{4F48617A-0D72-4297-B7AF-680DC8BA8D88}" destId="{A5FB0B54-D047-45E8-BA1D-E927E6897D52}" srcOrd="1" destOrd="0" presId="urn:microsoft.com/office/officeart/2005/8/layout/radial5"/>
    <dgm:cxn modelId="{75B50736-0D75-4794-AF0D-850F2C8831F9}" type="presParOf" srcId="{E39225B4-9179-4262-B86A-A12CED3F92F5}" destId="{6F750E56-D748-4603-8EB0-889EA58065CB}" srcOrd="0" destOrd="0" presId="urn:microsoft.com/office/officeart/2005/8/layout/radial5"/>
    <dgm:cxn modelId="{882F4699-7073-4CC8-8E56-6F7D69C519E7}" type="presParOf" srcId="{E39225B4-9179-4262-B86A-A12CED3F92F5}" destId="{23D5C2BE-3C05-4BEF-A565-1AA2F807F21E}" srcOrd="1" destOrd="0" presId="urn:microsoft.com/office/officeart/2005/8/layout/radial5"/>
    <dgm:cxn modelId="{BD9E3C4F-00C9-4B5E-9A97-406FD30D64D3}" type="presParOf" srcId="{23D5C2BE-3C05-4BEF-A565-1AA2F807F21E}" destId="{52459317-ECE0-4606-823A-2A4261FBEBEA}" srcOrd="0" destOrd="0" presId="urn:microsoft.com/office/officeart/2005/8/layout/radial5"/>
    <dgm:cxn modelId="{7B883324-69E9-41FE-BF78-D7171862C6BE}" type="presParOf" srcId="{E39225B4-9179-4262-B86A-A12CED3F92F5}" destId="{741D0647-02D1-47AA-A288-516FEBB94460}" srcOrd="2" destOrd="0" presId="urn:microsoft.com/office/officeart/2005/8/layout/radial5"/>
    <dgm:cxn modelId="{9F96B550-655D-425D-8C9D-CF27D7DEECB8}" type="presParOf" srcId="{E39225B4-9179-4262-B86A-A12CED3F92F5}" destId="{260515B5-9F74-4D1F-9750-EDDC50B581A8}" srcOrd="3" destOrd="0" presId="urn:microsoft.com/office/officeart/2005/8/layout/radial5"/>
    <dgm:cxn modelId="{314991C8-D0E1-46AF-995E-2174B0531CE5}" type="presParOf" srcId="{260515B5-9F74-4D1F-9750-EDDC50B581A8}" destId="{3C21121F-BBD7-4388-AE38-E2D10D4CD86C}" srcOrd="0" destOrd="0" presId="urn:microsoft.com/office/officeart/2005/8/layout/radial5"/>
    <dgm:cxn modelId="{149E03B0-15FF-452B-BEAC-17F34D21FF55}" type="presParOf" srcId="{E39225B4-9179-4262-B86A-A12CED3F92F5}" destId="{464C1B71-3739-4CE4-8834-E5DE66CF8946}" srcOrd="4" destOrd="0" presId="urn:microsoft.com/office/officeart/2005/8/layout/radial5"/>
    <dgm:cxn modelId="{4C5F9B7C-B99C-47BD-AEF8-A79AA704AEDD}" type="presParOf" srcId="{E39225B4-9179-4262-B86A-A12CED3F92F5}" destId="{D322C02F-4572-4531-9951-E55CAEF58F0A}" srcOrd="5" destOrd="0" presId="urn:microsoft.com/office/officeart/2005/8/layout/radial5"/>
    <dgm:cxn modelId="{058194DC-DF8F-4868-964A-62ABBCD888C6}" type="presParOf" srcId="{D322C02F-4572-4531-9951-E55CAEF58F0A}" destId="{349C82B3-59D3-4A83-BA41-BF6715FFC8BF}" srcOrd="0" destOrd="0" presId="urn:microsoft.com/office/officeart/2005/8/layout/radial5"/>
    <dgm:cxn modelId="{D63F99C8-46A0-48EC-8321-A411D8034FDD}" type="presParOf" srcId="{E39225B4-9179-4262-B86A-A12CED3F92F5}" destId="{08AE806C-3D37-4560-B06A-186C30ECCB72}" srcOrd="6" destOrd="0" presId="urn:microsoft.com/office/officeart/2005/8/layout/radial5"/>
    <dgm:cxn modelId="{FE6D58E3-068D-4F20-B194-6BB68826F0F0}" type="presParOf" srcId="{E39225B4-9179-4262-B86A-A12CED3F92F5}" destId="{809D8C08-A03F-462E-8F7D-CDD7C6160207}" srcOrd="7" destOrd="0" presId="urn:microsoft.com/office/officeart/2005/8/layout/radial5"/>
    <dgm:cxn modelId="{DFFFB3F8-97EF-4D3D-ACB1-A51D6ADA65ED}" type="presParOf" srcId="{809D8C08-A03F-462E-8F7D-CDD7C6160207}" destId="{9997E247-38A4-4706-957F-F275F2A030BC}" srcOrd="0" destOrd="0" presId="urn:microsoft.com/office/officeart/2005/8/layout/radial5"/>
    <dgm:cxn modelId="{0CE98D7F-72BB-4428-A36C-100A38031C5D}" type="presParOf" srcId="{E39225B4-9179-4262-B86A-A12CED3F92F5}" destId="{5E59E081-3C52-46E4-91B9-DC6228AED2A8}" srcOrd="8" destOrd="0" presId="urn:microsoft.com/office/officeart/2005/8/layout/radial5"/>
    <dgm:cxn modelId="{BB732241-A81A-4C7D-9AA4-C1AB0B5DC58A}" type="presParOf" srcId="{E39225B4-9179-4262-B86A-A12CED3F92F5}" destId="{E2D9A600-6C0A-43A2-8D6E-5F1C2509D417}" srcOrd="9" destOrd="0" presId="urn:microsoft.com/office/officeart/2005/8/layout/radial5"/>
    <dgm:cxn modelId="{19F39182-FC9A-4F95-AF73-2D05CC1E1566}" type="presParOf" srcId="{E2D9A600-6C0A-43A2-8D6E-5F1C2509D417}" destId="{A5FB0B54-D047-45E8-BA1D-E927E6897D52}" srcOrd="0" destOrd="0" presId="urn:microsoft.com/office/officeart/2005/8/layout/radial5"/>
    <dgm:cxn modelId="{FA54788C-F3E3-4AB5-B7F8-5706FAAFCACC}" type="presParOf" srcId="{E39225B4-9179-4262-B86A-A12CED3F92F5}" destId="{B282B44A-43EC-43E1-92D1-4F54181668A7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A3A47-F22F-4329-BE92-E726A0E11FD6}">
      <dsp:nvSpPr>
        <dsp:cNvPr id="0" name=""/>
        <dsp:cNvSpPr/>
      </dsp:nvSpPr>
      <dsp:spPr>
        <a:xfrm>
          <a:off x="0" y="123823"/>
          <a:ext cx="10515600" cy="19138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631A4-E756-4447-B579-5FEF0439AFE7}">
      <dsp:nvSpPr>
        <dsp:cNvPr id="0" name=""/>
        <dsp:cNvSpPr/>
      </dsp:nvSpPr>
      <dsp:spPr>
        <a:xfrm>
          <a:off x="318363" y="255174"/>
          <a:ext cx="2297412" cy="14034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0DD1F-DB51-4922-81A1-2CAB126F98C0}">
      <dsp:nvSpPr>
        <dsp:cNvPr id="0" name=""/>
        <dsp:cNvSpPr/>
      </dsp:nvSpPr>
      <dsp:spPr>
        <a:xfrm rot="10800000">
          <a:off x="318363" y="1913810"/>
          <a:ext cx="2297412" cy="23391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700" kern="1200" spc="-5" dirty="0">
              <a:latin typeface="Carlito"/>
              <a:cs typeface="Carlito"/>
            </a:rPr>
            <a:t>A </a:t>
          </a:r>
          <a:r>
            <a:rPr lang="en-US" sz="2700" kern="1200" spc="-35" dirty="0">
              <a:latin typeface="Carlito"/>
              <a:cs typeface="Carlito"/>
            </a:rPr>
            <a:t>force</a:t>
          </a:r>
          <a:r>
            <a:rPr lang="en-US" sz="2700" kern="1200" spc="-20" dirty="0">
              <a:latin typeface="Carlito"/>
              <a:cs typeface="Carlito"/>
            </a:rPr>
            <a:t> </a:t>
          </a:r>
          <a:r>
            <a:rPr lang="en-US" sz="2700" kern="1200" spc="-15" dirty="0">
              <a:latin typeface="Carlito"/>
              <a:cs typeface="Carlito"/>
            </a:rPr>
            <a:t>can</a:t>
          </a:r>
          <a:r>
            <a:rPr lang="en-US" sz="2700" kern="1200" dirty="0">
              <a:latin typeface="Carlito"/>
              <a:cs typeface="Carlito"/>
            </a:rPr>
            <a:t> </a:t>
          </a:r>
          <a:r>
            <a:rPr lang="en-US" sz="2700" b="0" kern="1200" spc="-385" dirty="0">
              <a:solidFill>
                <a:srgbClr val="FFFF00"/>
              </a:solidFill>
              <a:latin typeface="Trebuchet MS"/>
              <a:cs typeface="Trebuchet MS"/>
            </a:rPr>
            <a:t>make </a:t>
          </a:r>
          <a:r>
            <a:rPr lang="en-US" sz="2700" b="0" kern="1200" spc="-280" dirty="0">
              <a:solidFill>
                <a:srgbClr val="FFFF00"/>
              </a:solidFill>
              <a:latin typeface="Trebuchet MS"/>
              <a:cs typeface="Trebuchet MS"/>
            </a:rPr>
            <a:t>an </a:t>
          </a:r>
          <a:r>
            <a:rPr lang="en-US" sz="2700" b="0" kern="1200" spc="-400" dirty="0">
              <a:solidFill>
                <a:srgbClr val="FFFF00"/>
              </a:solidFill>
              <a:latin typeface="Trebuchet MS"/>
              <a:cs typeface="Trebuchet MS"/>
            </a:rPr>
            <a:t>object </a:t>
          </a:r>
          <a:r>
            <a:rPr lang="en-US" sz="2700" b="0" kern="1200" spc="-260" dirty="0">
              <a:solidFill>
                <a:srgbClr val="FFFF00"/>
              </a:solidFill>
              <a:latin typeface="Trebuchet MS"/>
              <a:cs typeface="Trebuchet MS"/>
            </a:rPr>
            <a:t>move</a:t>
          </a:r>
          <a:r>
            <a:rPr lang="en-US" sz="2700" b="0" kern="1200" spc="-260" dirty="0">
              <a:solidFill>
                <a:srgbClr val="FFFF00"/>
              </a:solidFill>
              <a:latin typeface="Carlito"/>
              <a:cs typeface="Carlito"/>
            </a:rPr>
            <a:t>.</a:t>
          </a:r>
          <a:endParaRPr lang="en-MY" sz="2700" b="0" kern="1200" dirty="0">
            <a:solidFill>
              <a:srgbClr val="FFFF00"/>
            </a:solidFill>
          </a:endParaRPr>
        </a:p>
      </dsp:txBody>
      <dsp:txXfrm rot="10800000">
        <a:off x="389016" y="1913810"/>
        <a:ext cx="2156106" cy="2268448"/>
      </dsp:txXfrm>
    </dsp:sp>
    <dsp:sp modelId="{5288676B-36AD-46E9-834E-2C7EAE1C6A06}">
      <dsp:nvSpPr>
        <dsp:cNvPr id="0" name=""/>
        <dsp:cNvSpPr/>
      </dsp:nvSpPr>
      <dsp:spPr>
        <a:xfrm>
          <a:off x="2845517" y="255174"/>
          <a:ext cx="2297412" cy="14034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33000" b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72A1E-2B70-4018-9102-15D73919ED3B}">
      <dsp:nvSpPr>
        <dsp:cNvPr id="0" name=""/>
        <dsp:cNvSpPr/>
      </dsp:nvSpPr>
      <dsp:spPr>
        <a:xfrm rot="10800000">
          <a:off x="2845517" y="1913810"/>
          <a:ext cx="2297412" cy="23391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spc="-5" dirty="0">
              <a:latin typeface="Carlito"/>
              <a:cs typeface="Carlito"/>
            </a:rPr>
            <a:t>A </a:t>
          </a:r>
          <a:r>
            <a:rPr lang="en-US" sz="2700" kern="1200" spc="-35" dirty="0">
              <a:latin typeface="Carlito"/>
              <a:cs typeface="Carlito"/>
            </a:rPr>
            <a:t>force </a:t>
          </a:r>
          <a:r>
            <a:rPr lang="en-US" sz="2700" kern="1200" spc="-15" dirty="0">
              <a:latin typeface="Carlito"/>
              <a:cs typeface="Carlito"/>
            </a:rPr>
            <a:t>can</a:t>
          </a:r>
          <a:r>
            <a:rPr lang="en-US" sz="2700" kern="1200" spc="5" dirty="0">
              <a:latin typeface="Carlito"/>
              <a:cs typeface="Carlito"/>
            </a:rPr>
            <a:t> </a:t>
          </a:r>
          <a:r>
            <a:rPr lang="en-US" sz="2700" kern="1200" spc="-40" dirty="0">
              <a:latin typeface="Carlito"/>
              <a:cs typeface="Carlito"/>
            </a:rPr>
            <a:t>make</a:t>
          </a:r>
          <a:r>
            <a:rPr lang="en-US" sz="2700" kern="1200" spc="0" baseline="0" dirty="0">
              <a:latin typeface="Carlito"/>
              <a:cs typeface="Carlito"/>
            </a:rPr>
            <a:t> </a:t>
          </a:r>
          <a:r>
            <a:rPr lang="en-US" sz="2700" b="0" kern="1200" spc="-235" dirty="0">
              <a:solidFill>
                <a:srgbClr val="FFFF00"/>
              </a:solidFill>
              <a:latin typeface="Trebuchet MS"/>
              <a:cs typeface="Trebuchet MS"/>
            </a:rPr>
            <a:t>a </a:t>
          </a:r>
          <a:r>
            <a:rPr lang="en-US" sz="2700" b="0" kern="1200" spc="-275" dirty="0">
              <a:solidFill>
                <a:srgbClr val="FFFF00"/>
              </a:solidFill>
              <a:latin typeface="Trebuchet MS"/>
              <a:cs typeface="Trebuchet MS"/>
            </a:rPr>
            <a:t>moving </a:t>
          </a:r>
          <a:r>
            <a:rPr lang="en-US" sz="2700" b="0" kern="1200" spc="-400" dirty="0">
              <a:solidFill>
                <a:srgbClr val="FFFF00"/>
              </a:solidFill>
              <a:latin typeface="Trebuchet MS"/>
              <a:cs typeface="Trebuchet MS"/>
            </a:rPr>
            <a:t>object </a:t>
          </a:r>
          <a:r>
            <a:rPr lang="en-US" sz="2700" b="0" kern="1200" spc="-880" dirty="0">
              <a:solidFill>
                <a:srgbClr val="FFFF00"/>
              </a:solidFill>
              <a:latin typeface="Trebuchet MS"/>
              <a:cs typeface="Trebuchet MS"/>
            </a:rPr>
            <a:t> </a:t>
          </a:r>
          <a:r>
            <a:rPr lang="en-US" sz="2700" b="0" kern="1200" spc="-220" dirty="0">
              <a:solidFill>
                <a:srgbClr val="FFFF00"/>
              </a:solidFill>
              <a:latin typeface="Trebuchet MS"/>
              <a:cs typeface="Trebuchet MS"/>
            </a:rPr>
            <a:t>stop</a:t>
          </a:r>
          <a:endParaRPr lang="en-MY" sz="2700" b="0" kern="1200" dirty="0">
            <a:solidFill>
              <a:srgbClr val="FFFF00"/>
            </a:solidFill>
          </a:endParaRPr>
        </a:p>
      </dsp:txBody>
      <dsp:txXfrm rot="10800000">
        <a:off x="2916170" y="1913810"/>
        <a:ext cx="2156106" cy="2268448"/>
      </dsp:txXfrm>
    </dsp:sp>
    <dsp:sp modelId="{07C4D362-C407-488F-938B-89590518F5F8}">
      <dsp:nvSpPr>
        <dsp:cNvPr id="0" name=""/>
        <dsp:cNvSpPr/>
      </dsp:nvSpPr>
      <dsp:spPr>
        <a:xfrm>
          <a:off x="5372670" y="255174"/>
          <a:ext cx="2297412" cy="14034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7BEEF-FA98-4DAF-BC52-5429C755CC32}">
      <dsp:nvSpPr>
        <dsp:cNvPr id="0" name=""/>
        <dsp:cNvSpPr/>
      </dsp:nvSpPr>
      <dsp:spPr>
        <a:xfrm rot="10800000">
          <a:off x="5372670" y="1913810"/>
          <a:ext cx="2297412" cy="23391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spc="-5" dirty="0">
              <a:latin typeface="Carlito"/>
              <a:cs typeface="Carlito"/>
            </a:rPr>
            <a:t>A </a:t>
          </a:r>
          <a:r>
            <a:rPr lang="en-US" sz="2700" kern="1200" spc="-35" dirty="0">
              <a:latin typeface="Carlito"/>
              <a:cs typeface="Carlito"/>
            </a:rPr>
            <a:t>force</a:t>
          </a:r>
          <a:r>
            <a:rPr lang="en-US" sz="2700" kern="1200" spc="-30" dirty="0">
              <a:latin typeface="Carlito"/>
              <a:cs typeface="Carlito"/>
            </a:rPr>
            <a:t> </a:t>
          </a:r>
          <a:r>
            <a:rPr lang="en-US" sz="2700" kern="1200" spc="-15" dirty="0">
              <a:latin typeface="Carlito"/>
              <a:cs typeface="Carlito"/>
            </a:rPr>
            <a:t>can </a:t>
          </a:r>
          <a:r>
            <a:rPr lang="en-US" sz="2700" b="0" kern="1200" spc="-405" dirty="0">
              <a:solidFill>
                <a:srgbClr val="FFFF00"/>
              </a:solidFill>
              <a:latin typeface="Trebuchet MS"/>
              <a:cs typeface="Trebuchet MS"/>
            </a:rPr>
            <a:t>change</a:t>
          </a:r>
          <a:r>
            <a:rPr lang="en-US" sz="2700" b="0" kern="1200" spc="-585" dirty="0">
              <a:solidFill>
                <a:srgbClr val="FFFF00"/>
              </a:solidFill>
              <a:latin typeface="Trebuchet MS"/>
              <a:cs typeface="Trebuchet MS"/>
            </a:rPr>
            <a:t> </a:t>
          </a:r>
          <a:r>
            <a:rPr lang="en-US" sz="2700" b="0" kern="1200" spc="-400" dirty="0">
              <a:solidFill>
                <a:srgbClr val="FFFF00"/>
              </a:solidFill>
              <a:latin typeface="Trebuchet MS"/>
              <a:cs typeface="Trebuchet MS"/>
            </a:rPr>
            <a:t>the</a:t>
          </a:r>
          <a:r>
            <a:rPr lang="en-US" sz="2700" b="0" kern="1200" spc="-400" baseline="0" dirty="0">
              <a:solidFill>
                <a:srgbClr val="FFFF00"/>
              </a:solidFill>
              <a:latin typeface="Trebuchet MS"/>
              <a:cs typeface="Trebuchet MS"/>
            </a:rPr>
            <a:t> </a:t>
          </a:r>
          <a:r>
            <a:rPr lang="en-US" sz="2700" b="0" kern="1200" spc="-405" dirty="0">
              <a:solidFill>
                <a:srgbClr val="FFFF00"/>
              </a:solidFill>
              <a:latin typeface="Trebuchet MS"/>
              <a:cs typeface="Trebuchet MS"/>
            </a:rPr>
            <a:t>direction </a:t>
          </a:r>
          <a:r>
            <a:rPr lang="en-US" sz="2700" kern="1200" spc="-5" dirty="0">
              <a:latin typeface="Carlito"/>
              <a:cs typeface="Carlito"/>
            </a:rPr>
            <a:t>of a</a:t>
          </a:r>
          <a:r>
            <a:rPr lang="en-US" sz="2700" kern="1200" spc="-110" dirty="0">
              <a:latin typeface="Carlito"/>
              <a:cs typeface="Carlito"/>
            </a:rPr>
            <a:t> </a:t>
          </a:r>
          <a:r>
            <a:rPr lang="en-US" sz="2700" kern="1200" spc="-5" dirty="0">
              <a:latin typeface="Carlito"/>
              <a:cs typeface="Carlito"/>
            </a:rPr>
            <a:t>moving object.</a:t>
          </a:r>
          <a:endParaRPr lang="en-US" sz="2700" kern="1200" dirty="0">
            <a:latin typeface="Carlito"/>
            <a:cs typeface="Carlito"/>
          </a:endParaRPr>
        </a:p>
      </dsp:txBody>
      <dsp:txXfrm rot="10800000">
        <a:off x="5443323" y="1913810"/>
        <a:ext cx="2156106" cy="2268448"/>
      </dsp:txXfrm>
    </dsp:sp>
    <dsp:sp modelId="{1850F754-A514-4CD0-A321-3188C6959DE2}">
      <dsp:nvSpPr>
        <dsp:cNvPr id="0" name=""/>
        <dsp:cNvSpPr/>
      </dsp:nvSpPr>
      <dsp:spPr>
        <a:xfrm>
          <a:off x="7899823" y="255174"/>
          <a:ext cx="2297412" cy="14034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601802-BA61-48C1-815E-D279692BC483}">
      <dsp:nvSpPr>
        <dsp:cNvPr id="0" name=""/>
        <dsp:cNvSpPr/>
      </dsp:nvSpPr>
      <dsp:spPr>
        <a:xfrm rot="10800000">
          <a:off x="7899823" y="1913810"/>
          <a:ext cx="2297412" cy="23391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spc="-5" dirty="0">
              <a:solidFill>
                <a:schemeClr val="bg1"/>
              </a:solidFill>
              <a:latin typeface="Carlito"/>
            </a:rPr>
            <a:t>A </a:t>
          </a:r>
          <a:r>
            <a:rPr lang="en-US" sz="2700" b="0" kern="1200" spc="-35" dirty="0">
              <a:solidFill>
                <a:schemeClr val="bg1"/>
              </a:solidFill>
              <a:latin typeface="Carlito"/>
            </a:rPr>
            <a:t>force </a:t>
          </a:r>
          <a:r>
            <a:rPr lang="en-US" sz="2700" b="0" kern="1200" spc="-15" dirty="0">
              <a:solidFill>
                <a:schemeClr val="bg1"/>
              </a:solidFill>
              <a:latin typeface="Carlito"/>
            </a:rPr>
            <a:t>can </a:t>
          </a:r>
          <a:r>
            <a:rPr lang="en-US" sz="2700" b="0" kern="1200" spc="-360" dirty="0">
              <a:solidFill>
                <a:srgbClr val="FFFF00"/>
              </a:solidFill>
              <a:latin typeface="Trebuchet MS"/>
              <a:cs typeface="Trebuchet MS"/>
            </a:rPr>
            <a:t>change</a:t>
          </a:r>
          <a:r>
            <a:rPr lang="en-US" sz="2700" b="0" kern="1200" spc="-515" dirty="0">
              <a:solidFill>
                <a:srgbClr val="FFFF00"/>
              </a:solidFill>
              <a:latin typeface="Trebuchet MS"/>
              <a:cs typeface="Trebuchet MS"/>
            </a:rPr>
            <a:t> </a:t>
          </a:r>
          <a:r>
            <a:rPr lang="en-US" sz="2700" b="0" kern="1200" spc="-355" dirty="0">
              <a:solidFill>
                <a:srgbClr val="FFFF00"/>
              </a:solidFill>
              <a:latin typeface="Trebuchet MS"/>
              <a:cs typeface="Trebuchet MS"/>
            </a:rPr>
            <a:t>the  </a:t>
          </a:r>
          <a:r>
            <a:rPr lang="en-US" sz="2700" b="0" kern="1200" spc="-300" dirty="0">
              <a:solidFill>
                <a:srgbClr val="FFFF00"/>
              </a:solidFill>
              <a:latin typeface="Trebuchet MS"/>
              <a:cs typeface="Trebuchet MS"/>
            </a:rPr>
            <a:t>shape </a:t>
          </a:r>
          <a:r>
            <a:rPr lang="en-US" sz="2700" b="0" kern="1200" spc="-165" dirty="0">
              <a:solidFill>
                <a:schemeClr val="bg1"/>
              </a:solidFill>
              <a:latin typeface="Carlito"/>
              <a:cs typeface="Trebuchet MS"/>
            </a:rPr>
            <a:t>of </a:t>
          </a:r>
          <a:r>
            <a:rPr lang="en-US" sz="2700" b="0" kern="1200" spc="-190" dirty="0">
              <a:solidFill>
                <a:schemeClr val="bg1"/>
              </a:solidFill>
              <a:latin typeface="Carlito"/>
              <a:cs typeface="Trebuchet MS"/>
            </a:rPr>
            <a:t>an</a:t>
          </a:r>
          <a:r>
            <a:rPr lang="en-US" sz="2700" b="0" kern="1200" spc="-535" dirty="0">
              <a:solidFill>
                <a:schemeClr val="bg1"/>
              </a:solidFill>
              <a:latin typeface="Carlito"/>
              <a:cs typeface="Trebuchet MS"/>
            </a:rPr>
            <a:t> </a:t>
          </a:r>
          <a:r>
            <a:rPr lang="en-US" sz="2700" b="0" kern="1200" spc="-290" dirty="0">
              <a:solidFill>
                <a:schemeClr val="bg1"/>
              </a:solidFill>
              <a:latin typeface="Carlito"/>
              <a:cs typeface="Trebuchet MS"/>
            </a:rPr>
            <a:t>object</a:t>
          </a:r>
          <a:endParaRPr lang="en-US" sz="2700" b="0" kern="1200" dirty="0">
            <a:solidFill>
              <a:schemeClr val="bg1"/>
            </a:solidFill>
            <a:latin typeface="Carlito"/>
            <a:cs typeface="Carlito"/>
          </a:endParaRPr>
        </a:p>
      </dsp:txBody>
      <dsp:txXfrm rot="10800000">
        <a:off x="7970476" y="1913810"/>
        <a:ext cx="2156106" cy="2268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50E56-D748-4603-8EB0-889EA58065CB}">
      <dsp:nvSpPr>
        <dsp:cNvPr id="0" name=""/>
        <dsp:cNvSpPr/>
      </dsp:nvSpPr>
      <dsp:spPr>
        <a:xfrm>
          <a:off x="4014184" y="2127798"/>
          <a:ext cx="1770870" cy="12918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STRESS</a:t>
          </a:r>
        </a:p>
      </dsp:txBody>
      <dsp:txXfrm>
        <a:off x="4273522" y="2316978"/>
        <a:ext cx="1252194" cy="913444"/>
      </dsp:txXfrm>
    </dsp:sp>
    <dsp:sp modelId="{23D5C2BE-3C05-4BEF-A565-1AA2F807F21E}">
      <dsp:nvSpPr>
        <dsp:cNvPr id="0" name=""/>
        <dsp:cNvSpPr/>
      </dsp:nvSpPr>
      <dsp:spPr>
        <a:xfrm rot="16465897">
          <a:off x="4796428" y="1555306"/>
          <a:ext cx="356795" cy="4959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45812" y="1707864"/>
        <a:ext cx="249757" cy="297595"/>
      </dsp:txXfrm>
    </dsp:sp>
    <dsp:sp modelId="{741D0647-02D1-47AA-A288-516FEBB94460}">
      <dsp:nvSpPr>
        <dsp:cNvPr id="0" name=""/>
        <dsp:cNvSpPr/>
      </dsp:nvSpPr>
      <dsp:spPr>
        <a:xfrm>
          <a:off x="4058153" y="0"/>
          <a:ext cx="1999802" cy="14588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TORSION</a:t>
          </a:r>
        </a:p>
      </dsp:txBody>
      <dsp:txXfrm>
        <a:off x="4351017" y="213637"/>
        <a:ext cx="1414074" cy="1031531"/>
      </dsp:txXfrm>
    </dsp:sp>
    <dsp:sp modelId="{260515B5-9F74-4D1F-9750-EDDC50B581A8}">
      <dsp:nvSpPr>
        <dsp:cNvPr id="0" name=""/>
        <dsp:cNvSpPr/>
      </dsp:nvSpPr>
      <dsp:spPr>
        <a:xfrm rot="20486051">
          <a:off x="5802191" y="2177633"/>
          <a:ext cx="267489" cy="4959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04279" y="2289607"/>
        <a:ext cx="187242" cy="297595"/>
      </dsp:txXfrm>
    </dsp:sp>
    <dsp:sp modelId="{464C1B71-3739-4CE4-8834-E5DE66CF8946}">
      <dsp:nvSpPr>
        <dsp:cNvPr id="0" name=""/>
        <dsp:cNvSpPr/>
      </dsp:nvSpPr>
      <dsp:spPr>
        <a:xfrm>
          <a:off x="6090679" y="1308413"/>
          <a:ext cx="1999802" cy="14588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BENDING</a:t>
          </a:r>
        </a:p>
      </dsp:txBody>
      <dsp:txXfrm>
        <a:off x="6383543" y="1522050"/>
        <a:ext cx="1414074" cy="1031531"/>
      </dsp:txXfrm>
    </dsp:sp>
    <dsp:sp modelId="{D322C02F-4572-4531-9951-E55CAEF58F0A}">
      <dsp:nvSpPr>
        <dsp:cNvPr id="0" name=""/>
        <dsp:cNvSpPr/>
      </dsp:nvSpPr>
      <dsp:spPr>
        <a:xfrm rot="2594614">
          <a:off x="5497408" y="3243509"/>
          <a:ext cx="330863" cy="4959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10885" y="3308707"/>
        <a:ext cx="231604" cy="297595"/>
      </dsp:txXfrm>
    </dsp:sp>
    <dsp:sp modelId="{08AE806C-3D37-4560-B06A-186C30ECCB72}">
      <dsp:nvSpPr>
        <dsp:cNvPr id="0" name=""/>
        <dsp:cNvSpPr/>
      </dsp:nvSpPr>
      <dsp:spPr>
        <a:xfrm>
          <a:off x="5509955" y="3558718"/>
          <a:ext cx="1999802" cy="14588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SHEAR</a:t>
          </a:r>
        </a:p>
      </dsp:txBody>
      <dsp:txXfrm>
        <a:off x="5802819" y="3772355"/>
        <a:ext cx="1414074" cy="1031531"/>
      </dsp:txXfrm>
    </dsp:sp>
    <dsp:sp modelId="{809D8C08-A03F-462E-8F7D-CDD7C6160207}">
      <dsp:nvSpPr>
        <dsp:cNvPr id="0" name=""/>
        <dsp:cNvSpPr/>
      </dsp:nvSpPr>
      <dsp:spPr>
        <a:xfrm rot="8608461">
          <a:off x="3806820" y="3193753"/>
          <a:ext cx="381654" cy="4959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3910072" y="3258879"/>
        <a:ext cx="267158" cy="297595"/>
      </dsp:txXfrm>
    </dsp:sp>
    <dsp:sp modelId="{5E59E081-3C52-46E4-91B9-DC6228AED2A8}">
      <dsp:nvSpPr>
        <dsp:cNvPr id="0" name=""/>
        <dsp:cNvSpPr/>
      </dsp:nvSpPr>
      <dsp:spPr>
        <a:xfrm>
          <a:off x="1807654" y="3486125"/>
          <a:ext cx="2290542" cy="14588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COMPRESS</a:t>
          </a:r>
        </a:p>
      </dsp:txBody>
      <dsp:txXfrm>
        <a:off x="2143096" y="3699762"/>
        <a:ext cx="1619658" cy="1031531"/>
      </dsp:txXfrm>
    </dsp:sp>
    <dsp:sp modelId="{E2D9A600-6C0A-43A2-8D6E-5F1C2509D417}">
      <dsp:nvSpPr>
        <dsp:cNvPr id="0" name=""/>
        <dsp:cNvSpPr/>
      </dsp:nvSpPr>
      <dsp:spPr>
        <a:xfrm rot="11660774">
          <a:off x="3661651" y="2246198"/>
          <a:ext cx="290214" cy="4959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3747358" y="2356183"/>
        <a:ext cx="203150" cy="297595"/>
      </dsp:txXfrm>
    </dsp:sp>
    <dsp:sp modelId="{B282B44A-43EC-43E1-92D1-4F54181668A7}">
      <dsp:nvSpPr>
        <dsp:cNvPr id="0" name=""/>
        <dsp:cNvSpPr/>
      </dsp:nvSpPr>
      <dsp:spPr>
        <a:xfrm>
          <a:off x="1590062" y="1453589"/>
          <a:ext cx="1999802" cy="14588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TENSILE</a:t>
          </a:r>
        </a:p>
      </dsp:txBody>
      <dsp:txXfrm>
        <a:off x="1882926" y="1667226"/>
        <a:ext cx="1414074" cy="1031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02:34:43.6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03:14:47.8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0D184-74CE-4D20-B8EC-0413F3639570}" type="datetimeFigureOut">
              <a:rPr lang="en-MY" smtClean="0"/>
              <a:t>16/10/2025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46BDD-4874-4736-9B95-EFCE323F9A7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5321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6BDD-4874-4736-9B95-EFCE323F9A7F}" type="slidenum">
              <a:rPr lang="en-MY" smtClean="0"/>
              <a:t>16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197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0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8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6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3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5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9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1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0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0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7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2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16.png"/><Relationship Id="rId2" Type="http://schemas.openxmlformats.org/officeDocument/2006/relationships/video" Target="../media/media2.mp4"/><Relationship Id="rId16" Type="http://schemas.openxmlformats.org/officeDocument/2006/relationships/image" Target="../media/image20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slideLayout" Target="../slideLayouts/slideLayout2.xml"/><Relationship Id="rId5" Type="http://schemas.microsoft.com/office/2007/relationships/media" Target="../media/media4.mp4"/><Relationship Id="rId15" Type="http://schemas.openxmlformats.org/officeDocument/2006/relationships/image" Target="../media/image19.png"/><Relationship Id="rId10" Type="http://schemas.openxmlformats.org/officeDocument/2006/relationships/video" Target="../media/media6.mp4"/><Relationship Id="rId4" Type="http://schemas.openxmlformats.org/officeDocument/2006/relationships/video" Target="../media/media3.mp4"/><Relationship Id="rId9" Type="http://schemas.microsoft.com/office/2007/relationships/media" Target="../media/media6.mp4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4F87819-B70D-4927-B657-7D175613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CB3820D-C773-4632-9F79-C890E1B2B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177668"/>
          </a:xfrm>
          <a:custGeom>
            <a:avLst/>
            <a:gdLst>
              <a:gd name="connsiteX0" fmla="*/ 6861986 w 12191999"/>
              <a:gd name="connsiteY0" fmla="*/ 6107659 h 6177668"/>
              <a:gd name="connsiteX1" fmla="*/ 6860986 w 12191999"/>
              <a:gd name="connsiteY1" fmla="*/ 6107739 h 6177668"/>
              <a:gd name="connsiteX2" fmla="*/ 6860759 w 12191999"/>
              <a:gd name="connsiteY2" fmla="*/ 6108287 h 6177668"/>
              <a:gd name="connsiteX3" fmla="*/ 0 w 12191999"/>
              <a:gd name="connsiteY3" fmla="*/ 0 h 6177668"/>
              <a:gd name="connsiteX4" fmla="*/ 12191999 w 12191999"/>
              <a:gd name="connsiteY4" fmla="*/ 0 h 6177668"/>
              <a:gd name="connsiteX5" fmla="*/ 12191999 w 12191999"/>
              <a:gd name="connsiteY5" fmla="*/ 5215324 h 6177668"/>
              <a:gd name="connsiteX6" fmla="*/ 12144282 w 12191999"/>
              <a:gd name="connsiteY6" fmla="*/ 5229900 h 6177668"/>
              <a:gd name="connsiteX7" fmla="*/ 11759192 w 12191999"/>
              <a:gd name="connsiteY7" fmla="*/ 5336208 h 6177668"/>
              <a:gd name="connsiteX8" fmla="*/ 10505159 w 12191999"/>
              <a:gd name="connsiteY8" fmla="*/ 5627228 h 6177668"/>
              <a:gd name="connsiteX9" fmla="*/ 9501755 w 12191999"/>
              <a:gd name="connsiteY9" fmla="*/ 5807012 h 6177668"/>
              <a:gd name="connsiteX10" fmla="*/ 8534155 w 12191999"/>
              <a:gd name="connsiteY10" fmla="*/ 5944240 h 6177668"/>
              <a:gd name="connsiteX11" fmla="*/ 7790171 w 12191999"/>
              <a:gd name="connsiteY11" fmla="*/ 6026297 h 6177668"/>
              <a:gd name="connsiteX12" fmla="*/ 7024337 w 12191999"/>
              <a:gd name="connsiteY12" fmla="*/ 6093812 h 6177668"/>
              <a:gd name="connsiteX13" fmla="*/ 7008892 w 12191999"/>
              <a:gd name="connsiteY13" fmla="*/ 6095938 h 6177668"/>
              <a:gd name="connsiteX14" fmla="*/ 6862735 w 12191999"/>
              <a:gd name="connsiteY14" fmla="*/ 6107599 h 6177668"/>
              <a:gd name="connsiteX15" fmla="*/ 6872248 w 12191999"/>
              <a:gd name="connsiteY15" fmla="*/ 6109467 h 6177668"/>
              <a:gd name="connsiteX16" fmla="*/ 6907812 w 12191999"/>
              <a:gd name="connsiteY16" fmla="*/ 6107715 h 6177668"/>
              <a:gd name="connsiteX17" fmla="*/ 6956484 w 12191999"/>
              <a:gd name="connsiteY17" fmla="*/ 6104658 h 6177668"/>
              <a:gd name="connsiteX18" fmla="*/ 7652688 w 12191999"/>
              <a:gd name="connsiteY18" fmla="*/ 6071273 h 6177668"/>
              <a:gd name="connsiteX19" fmla="*/ 8699923 w 12191999"/>
              <a:gd name="connsiteY19" fmla="*/ 5982083 h 6177668"/>
              <a:gd name="connsiteX20" fmla="*/ 9557819 w 12191999"/>
              <a:gd name="connsiteY20" fmla="*/ 5875435 h 6177668"/>
              <a:gd name="connsiteX21" fmla="*/ 10709534 w 12191999"/>
              <a:gd name="connsiteY21" fmla="*/ 5676156 h 6177668"/>
              <a:gd name="connsiteX22" fmla="*/ 12081554 w 12191999"/>
              <a:gd name="connsiteY22" fmla="*/ 5341561 h 6177668"/>
              <a:gd name="connsiteX23" fmla="*/ 12191999 w 12191999"/>
              <a:gd name="connsiteY23" fmla="*/ 5308238 h 6177668"/>
              <a:gd name="connsiteX24" fmla="*/ 12191999 w 12191999"/>
              <a:gd name="connsiteY24" fmla="*/ 5364054 h 6177668"/>
              <a:gd name="connsiteX25" fmla="*/ 11911964 w 12191999"/>
              <a:gd name="connsiteY25" fmla="*/ 5447316 h 6177668"/>
              <a:gd name="connsiteX26" fmla="*/ 11020049 w 12191999"/>
              <a:gd name="connsiteY26" fmla="*/ 5667491 h 6177668"/>
              <a:gd name="connsiteX27" fmla="*/ 10064425 w 12191999"/>
              <a:gd name="connsiteY27" fmla="*/ 5852245 h 6177668"/>
              <a:gd name="connsiteX28" fmla="*/ 9264124 w 12191999"/>
              <a:gd name="connsiteY28" fmla="*/ 5971252 h 6177668"/>
              <a:gd name="connsiteX29" fmla="*/ 8654182 w 12191999"/>
              <a:gd name="connsiteY29" fmla="*/ 6042605 h 6177668"/>
              <a:gd name="connsiteX30" fmla="*/ 7938866 w 12191999"/>
              <a:gd name="connsiteY30" fmla="*/ 6105677 h 6177668"/>
              <a:gd name="connsiteX31" fmla="*/ 7008089 w 12191999"/>
              <a:gd name="connsiteY31" fmla="*/ 6158427 h 6177668"/>
              <a:gd name="connsiteX32" fmla="*/ 6549390 w 12191999"/>
              <a:gd name="connsiteY32" fmla="*/ 6172697 h 6177668"/>
              <a:gd name="connsiteX33" fmla="*/ 6433696 w 12191999"/>
              <a:gd name="connsiteY33" fmla="*/ 6177668 h 6177668"/>
              <a:gd name="connsiteX34" fmla="*/ 6127899 w 12191999"/>
              <a:gd name="connsiteY34" fmla="*/ 6177668 h 6177668"/>
              <a:gd name="connsiteX35" fmla="*/ 6048391 w 12191999"/>
              <a:gd name="connsiteY35" fmla="*/ 6172953 h 6177668"/>
              <a:gd name="connsiteX36" fmla="*/ 5334221 w 12191999"/>
              <a:gd name="connsiteY36" fmla="*/ 6135747 h 6177668"/>
              <a:gd name="connsiteX37" fmla="*/ 4413510 w 12191999"/>
              <a:gd name="connsiteY37" fmla="*/ 6072039 h 6177668"/>
              <a:gd name="connsiteX38" fmla="*/ 3438265 w 12191999"/>
              <a:gd name="connsiteY38" fmla="*/ 5970870 h 6177668"/>
              <a:gd name="connsiteX39" fmla="*/ 2425303 w 12191999"/>
              <a:gd name="connsiteY39" fmla="*/ 5848805 h 6177668"/>
              <a:gd name="connsiteX40" fmla="*/ 1293973 w 12191999"/>
              <a:gd name="connsiteY40" fmla="*/ 5671060 h 6177668"/>
              <a:gd name="connsiteX41" fmla="*/ 126888 w 12191999"/>
              <a:gd name="connsiteY41" fmla="*/ 5425029 h 6177668"/>
              <a:gd name="connsiteX42" fmla="*/ 0 w 12191999"/>
              <a:gd name="connsiteY42" fmla="*/ 5392100 h 6177668"/>
              <a:gd name="connsiteX43" fmla="*/ 0 w 12191999"/>
              <a:gd name="connsiteY43" fmla="*/ 5333771 h 6177668"/>
              <a:gd name="connsiteX44" fmla="*/ 130837 w 12191999"/>
              <a:gd name="connsiteY44" fmla="*/ 5368509 h 6177668"/>
              <a:gd name="connsiteX45" fmla="*/ 660204 w 12191999"/>
              <a:gd name="connsiteY45" fmla="*/ 5490001 h 6177668"/>
              <a:gd name="connsiteX46" fmla="*/ 1831416 w 12191999"/>
              <a:gd name="connsiteY46" fmla="*/ 5705715 h 6177668"/>
              <a:gd name="connsiteX47" fmla="*/ 2677204 w 12191999"/>
              <a:gd name="connsiteY47" fmla="*/ 5825742 h 6177668"/>
              <a:gd name="connsiteX48" fmla="*/ 2644716 w 12191999"/>
              <a:gd name="connsiteY48" fmla="*/ 5815549 h 6177668"/>
              <a:gd name="connsiteX49" fmla="*/ 1173182 w 12191999"/>
              <a:gd name="connsiteY49" fmla="*/ 5474074 h 6177668"/>
              <a:gd name="connsiteX50" fmla="*/ 479527 w 12191999"/>
              <a:gd name="connsiteY50" fmla="*/ 5269379 h 6177668"/>
              <a:gd name="connsiteX51" fmla="*/ 0 w 12191999"/>
              <a:gd name="connsiteY51" fmla="*/ 5107083 h 617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bstract design of flower petals in pastel">
            <a:extLst>
              <a:ext uri="{FF2B5EF4-FFF2-40B4-BE49-F238E27FC236}">
                <a16:creationId xmlns:a16="http://schemas.microsoft.com/office/drawing/2014/main" id="{0866DFCB-8581-8CD2-FACA-81B8ADD99D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t="22641"/>
          <a:stretch>
            <a:fillRect/>
          </a:stretch>
        </p:blipFill>
        <p:spPr>
          <a:xfrm>
            <a:off x="7055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108C9-0E00-10A8-81BE-9EC49B1BF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5" y="211327"/>
            <a:ext cx="12177890" cy="328993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8000" dirty="0">
                <a:solidFill>
                  <a:schemeClr val="bg1"/>
                </a:solidFill>
              </a:rPr>
              <a:t>FORCES ON THE MATERIALS</a:t>
            </a:r>
            <a:endParaRPr lang="en-MY" sz="8000" dirty="0">
              <a:solidFill>
                <a:schemeClr val="bg1"/>
              </a:solidFill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DCB8EB4B-AFE9-41E8-95B0-F246E574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65005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DC3480-83D4-A524-3467-24B0534917BD}"/>
              </a:ext>
            </a:extLst>
          </p:cNvPr>
          <p:cNvSpPr txBox="1">
            <a:spLocks/>
          </p:cNvSpPr>
          <p:nvPr/>
        </p:nvSpPr>
        <p:spPr>
          <a:xfrm>
            <a:off x="4433885" y="4177011"/>
            <a:ext cx="3324229" cy="56048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9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OUTLINE</a:t>
            </a:r>
            <a:endParaRPr lang="en-MY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417C16-667F-0020-2B91-BA561E28D8F9}"/>
              </a:ext>
            </a:extLst>
          </p:cNvPr>
          <p:cNvSpPr txBox="1">
            <a:spLocks/>
          </p:cNvSpPr>
          <p:nvPr/>
        </p:nvSpPr>
        <p:spPr>
          <a:xfrm>
            <a:off x="4354442" y="4609428"/>
            <a:ext cx="3403672" cy="892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APPLY THE FORCES ON MATERIALS</a:t>
            </a:r>
          </a:p>
        </p:txBody>
      </p:sp>
    </p:spTree>
    <p:extLst>
      <p:ext uri="{BB962C8B-B14F-4D97-AF65-F5344CB8AC3E}">
        <p14:creationId xmlns:p14="http://schemas.microsoft.com/office/powerpoint/2010/main" val="25053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44C6-D1B5-A9C3-6981-14D4F6CE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Stress </a:t>
            </a:r>
            <a:endParaRPr lang="en-MY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91665-6E96-235A-B136-A4209ADA4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2764536" cy="425196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rebuchet MS" panose="020B0603020202020204" pitchFamily="34" charset="0"/>
              </a:rPr>
              <a:t>An applied force or system of forces that tends to strain or deform a body. “</a:t>
            </a:r>
            <a:r>
              <a:rPr lang="en-US" sz="2000" b="1" dirty="0">
                <a:solidFill>
                  <a:srgbClr val="C00000"/>
                </a:solidFill>
                <a:latin typeface="Trebuchet MS" panose="020B0603020202020204" pitchFamily="34" charset="0"/>
              </a:rPr>
              <a:t>The intensity of stress is expressed in units of force divided by units of area</a:t>
            </a:r>
            <a:r>
              <a:rPr lang="en-US" sz="2000" dirty="0">
                <a:latin typeface="Trebuchet MS" panose="020B0603020202020204" pitchFamily="34" charset="0"/>
              </a:rPr>
              <a:t>"</a:t>
            </a:r>
            <a:endParaRPr lang="en-MY" sz="2000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0E508398-CADC-FC8B-ED2D-C4725982E2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173902"/>
              </p:ext>
            </p:extLst>
          </p:nvPr>
        </p:nvGraphicFramePr>
        <p:xfrm>
          <a:off x="3085720" y="1333500"/>
          <a:ext cx="9715879" cy="515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11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750E56-D748-4603-8EB0-889EA5806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6F750E56-D748-4603-8EB0-889EA5806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D5C2BE-3C05-4BEF-A565-1AA2F807F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23D5C2BE-3C05-4BEF-A565-1AA2F807F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1D0647-02D1-47AA-A288-516FEBB94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741D0647-02D1-47AA-A288-516FEBB944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0515B5-9F74-4D1F-9750-EDDC50B58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graphicEl>
                                              <a:dgm id="{260515B5-9F74-4D1F-9750-EDDC50B581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4C1B71-3739-4CE4-8834-E5DE66CF8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464C1B71-3739-4CE4-8834-E5DE66CF8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22C02F-4572-4531-9951-E55CAEF58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graphicEl>
                                              <a:dgm id="{D322C02F-4572-4531-9951-E55CAEF58F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AE806C-3D37-4560-B06A-186C30ECC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08AE806C-3D37-4560-B06A-186C30ECC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9D8C08-A03F-462E-8F7D-CDD7C6160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graphicEl>
                                              <a:dgm id="{809D8C08-A03F-462E-8F7D-CDD7C6160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9E081-3C52-46E4-91B9-DC6228AED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graphicEl>
                                              <a:dgm id="{5E59E081-3C52-46E4-91B9-DC6228AED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D9A600-6C0A-43A2-8D6E-5F1C2509D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E2D9A600-6C0A-43A2-8D6E-5F1C2509D4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82B44A-43EC-43E1-92D1-4F5418166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B282B44A-43EC-43E1-92D1-4F5418166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graphicEl>
                                              <a:dgm id="{23D5C2BE-3C05-4BEF-A565-1AA2F807F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D5C2BE-3C05-4BEF-A565-1AA2F807F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">
                                            <p:graphicEl>
                                              <a:dgm id="{741D0647-02D1-47AA-A288-516FEBB944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1D0647-02D1-47AA-A288-516FEBB94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graphicEl>
                                              <a:dgm id="{260515B5-9F74-4D1F-9750-EDDC50B581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0515B5-9F74-4D1F-9750-EDDC50B58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graphicEl>
                                              <a:dgm id="{464C1B71-3739-4CE4-8834-E5DE66CF8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4C1B71-3739-4CE4-8834-E5DE66CF8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graphicEl>
                                              <a:dgm id="{D322C02F-4572-4531-9951-E55CAEF58F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22C02F-4572-4531-9951-E55CAEF58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">
                                            <p:graphicEl>
                                              <a:dgm id="{08AE806C-3D37-4560-B06A-186C30ECC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AE806C-3D37-4560-B06A-186C30ECC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AtOnce"/>
        </p:bldSub>
      </p:bldGraphic>
      <p:bldGraphic spid="4" grpId="1" uiExpand="1">
        <p:bldSub>
          <a:bldDgm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4EAB5-47AC-1A30-E687-EA6EFE14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Stress </a:t>
            </a:r>
            <a:endParaRPr lang="en-M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EECEE9-12D3-B71E-24E2-DC55E6E5EC21}"/>
                  </a:ext>
                </a:extLst>
              </p:cNvPr>
              <p:cNvSpPr txBox="1"/>
              <p:nvPr/>
            </p:nvSpPr>
            <p:spPr>
              <a:xfrm>
                <a:off x="2063333" y="3343000"/>
                <a:ext cx="40274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MY" sz="4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EECEE9-12D3-B71E-24E2-DC55E6E5E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333" y="3343000"/>
                <a:ext cx="402744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48E622A-843C-46DD-8DBD-1B966DC9633D}"/>
              </a:ext>
            </a:extLst>
          </p:cNvPr>
          <p:cNvSpPr txBox="1"/>
          <p:nvPr/>
        </p:nvSpPr>
        <p:spPr>
          <a:xfrm>
            <a:off x="2564933" y="3343000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rebuchet MS" panose="020B0603020202020204" pitchFamily="34" charset="0"/>
              </a:rPr>
              <a:t>=</a:t>
            </a:r>
            <a:endParaRPr lang="en-MY" sz="4000" dirty="0"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5385C8-CA00-AE26-E116-06A6E305FC85}"/>
              </a:ext>
            </a:extLst>
          </p:cNvPr>
          <p:cNvSpPr txBox="1"/>
          <p:nvPr/>
        </p:nvSpPr>
        <p:spPr>
          <a:xfrm>
            <a:off x="3111845" y="2989057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  <a:latin typeface="Trebuchet MS" panose="020B0603020202020204" pitchFamily="34" charset="0"/>
              </a:rPr>
              <a:t>P</a:t>
            </a:r>
            <a:endParaRPr lang="en-MY" sz="4000" dirty="0">
              <a:solidFill>
                <a:schemeClr val="accent6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38E4A4-001D-2F5A-AED2-936A9496EB74}"/>
              </a:ext>
            </a:extLst>
          </p:cNvPr>
          <p:cNvCxnSpPr>
            <a:cxnSpLocks/>
          </p:cNvCxnSpPr>
          <p:nvPr/>
        </p:nvCxnSpPr>
        <p:spPr>
          <a:xfrm>
            <a:off x="3033132" y="3696943"/>
            <a:ext cx="60548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D1A760-96F5-20A9-2ED4-65472BCA8275}"/>
              </a:ext>
            </a:extLst>
          </p:cNvPr>
          <p:cNvSpPr txBox="1"/>
          <p:nvPr/>
        </p:nvSpPr>
        <p:spPr>
          <a:xfrm>
            <a:off x="3111845" y="3696943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rebuchet MS" panose="020B0603020202020204" pitchFamily="34" charset="0"/>
              </a:rPr>
              <a:t>A</a:t>
            </a:r>
            <a:endParaRPr lang="en-MY" sz="40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189961-E9BB-107A-3A9B-F0EEB85035A1}"/>
              </a:ext>
            </a:extLst>
          </p:cNvPr>
          <p:cNvSpPr txBox="1"/>
          <p:nvPr/>
        </p:nvSpPr>
        <p:spPr>
          <a:xfrm>
            <a:off x="4295131" y="2855417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  <a:latin typeface="Trebuchet MS" panose="020B0603020202020204" pitchFamily="34" charset="0"/>
              </a:rPr>
              <a:t>Force applied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to the material</a:t>
            </a:r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244F39-1D71-4ECB-CD00-837D33FA923E}"/>
              </a:ext>
            </a:extLst>
          </p:cNvPr>
          <p:cNvSpPr txBox="1"/>
          <p:nvPr/>
        </p:nvSpPr>
        <p:spPr>
          <a:xfrm>
            <a:off x="4295131" y="3544388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Trebuchet MS" panose="020B0603020202020204" pitchFamily="34" charset="0"/>
              </a:rPr>
              <a:t>over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42EA82-5C63-0428-20F7-D57B2CCC6A59}"/>
              </a:ext>
            </a:extLst>
          </p:cNvPr>
          <p:cNvSpPr txBox="1"/>
          <p:nvPr/>
        </p:nvSpPr>
        <p:spPr>
          <a:xfrm>
            <a:off x="4295131" y="4305973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the</a:t>
            </a:r>
            <a:r>
              <a:rPr lang="en-US" sz="3200" dirty="0">
                <a:latin typeface="Trebuchet MS" panose="020B0603020202020204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rebuchet MS" panose="020B0603020202020204" pitchFamily="34" charset="0"/>
              </a:rPr>
              <a:t>Area of contact</a:t>
            </a:r>
            <a:endParaRPr lang="en-MY" sz="3200" dirty="0">
              <a:latin typeface="Trebuchet MS" panose="020B06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A0ADA9-1761-7947-3CDB-2FB33D1B61D8}"/>
              </a:ext>
            </a:extLst>
          </p:cNvPr>
          <p:cNvSpPr txBox="1"/>
          <p:nvPr/>
        </p:nvSpPr>
        <p:spPr>
          <a:xfrm>
            <a:off x="3638613" y="2281171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  <a:latin typeface="Trebuchet MS" panose="020B0603020202020204" pitchFamily="34" charset="0"/>
              </a:rPr>
              <a:t>N</a:t>
            </a:r>
            <a:endParaRPr lang="en-MY" sz="4000" dirty="0">
              <a:solidFill>
                <a:schemeClr val="accent6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47F581-C303-515B-2F96-6A6B7CA37088}"/>
              </a:ext>
            </a:extLst>
          </p:cNvPr>
          <p:cNvSpPr txBox="1"/>
          <p:nvPr/>
        </p:nvSpPr>
        <p:spPr>
          <a:xfrm>
            <a:off x="3386906" y="4712887"/>
            <a:ext cx="95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rebuchet MS" panose="020B0603020202020204" pitchFamily="34" charset="0"/>
              </a:rPr>
              <a:t>m</a:t>
            </a:r>
            <a:r>
              <a:rPr lang="en-US" sz="4000" baseline="30000" dirty="0">
                <a:solidFill>
                  <a:srgbClr val="0070C0"/>
                </a:solidFill>
                <a:latin typeface="Trebuchet MS" panose="020B0603020202020204" pitchFamily="34" charset="0"/>
              </a:rPr>
              <a:t>2</a:t>
            </a:r>
            <a:endParaRPr lang="en-MY" sz="40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E78210-7E76-09DD-1339-3020406339B0}"/>
              </a:ext>
            </a:extLst>
          </p:cNvPr>
          <p:cNvSpPr txBox="1"/>
          <p:nvPr/>
        </p:nvSpPr>
        <p:spPr>
          <a:xfrm>
            <a:off x="1431529" y="4404829"/>
            <a:ext cx="142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rebuchet MS" panose="020B0603020202020204" pitchFamily="34" charset="0"/>
              </a:rPr>
              <a:t>N/m</a:t>
            </a:r>
            <a:r>
              <a:rPr lang="en-US" sz="4000" baseline="30000" dirty="0">
                <a:latin typeface="Trebuchet MS" panose="020B0603020202020204" pitchFamily="34" charset="0"/>
              </a:rPr>
              <a:t>2</a:t>
            </a:r>
            <a:endParaRPr lang="en-MY" sz="4000" dirty="0">
              <a:latin typeface="Trebuchet MS" panose="020B0603020202020204" pitchFamily="34" charset="0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BF952C09-71D3-C996-9D48-EB9725A15E20}"/>
              </a:ext>
            </a:extLst>
          </p:cNvPr>
          <p:cNvSpPr/>
          <p:nvPr/>
        </p:nvSpPr>
        <p:spPr>
          <a:xfrm rot="18604928">
            <a:off x="3406192" y="2916348"/>
            <a:ext cx="344836" cy="1450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445730A-84A6-F1DE-8902-DD31D49D1453}"/>
              </a:ext>
            </a:extLst>
          </p:cNvPr>
          <p:cNvSpPr/>
          <p:nvPr/>
        </p:nvSpPr>
        <p:spPr>
          <a:xfrm rot="4140711">
            <a:off x="3387483" y="4530098"/>
            <a:ext cx="344836" cy="1450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8AD09AC-63BE-B665-F512-EC192C00431C}"/>
              </a:ext>
            </a:extLst>
          </p:cNvPr>
          <p:cNvSpPr/>
          <p:nvPr/>
        </p:nvSpPr>
        <p:spPr>
          <a:xfrm rot="6676224">
            <a:off x="2000889" y="4145343"/>
            <a:ext cx="344836" cy="1450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7902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5" grpId="0"/>
      <p:bldP spid="17" grpId="0"/>
      <p:bldP spid="19" grpId="0"/>
      <p:bldP spid="21" grpId="0"/>
      <p:bldP spid="23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5D60A-C483-6612-EE89-E4C926A3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FFAD-3DCE-28AC-1586-03239B9A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Stress </a:t>
            </a:r>
            <a:endParaRPr lang="en-MY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00DC816-54AE-D993-7CD9-4D0C4A1B80AB}"/>
              </a:ext>
            </a:extLst>
          </p:cNvPr>
          <p:cNvSpPr txBox="1">
            <a:spLocks/>
          </p:cNvSpPr>
          <p:nvPr/>
        </p:nvSpPr>
        <p:spPr>
          <a:xfrm>
            <a:off x="4117" y="1810264"/>
            <a:ext cx="4973596" cy="957648"/>
          </a:xfrm>
          <a:prstGeom prst="rect">
            <a:avLst/>
          </a:prstGeom>
          <a:solidFill>
            <a:srgbClr val="33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rebuchet MS" panose="020B0603020202020204" pitchFamily="34" charset="0"/>
              </a:rPr>
              <a:t>Example 1.1: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D24F98-1480-DC6A-A142-D47EBCB28160}"/>
              </a:ext>
            </a:extLst>
          </p:cNvPr>
          <p:cNvSpPr txBox="1">
            <a:spLocks/>
          </p:cNvSpPr>
          <p:nvPr/>
        </p:nvSpPr>
        <p:spPr>
          <a:xfrm>
            <a:off x="0" y="2767911"/>
            <a:ext cx="4973596" cy="4090089"/>
          </a:xfrm>
          <a:prstGeom prst="rect">
            <a:avLst/>
          </a:prstGeom>
          <a:solidFill>
            <a:srgbClr val="BBE4F3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rebuchet MS" panose="020B0603020202020204" pitchFamily="34" charset="0"/>
              </a:rPr>
              <a:t>A 50kN of extensive load act on the bar as below. Calculate the value of stress.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BD895C1C-897F-1CE4-2BC6-CD34E29B3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85947" y="1810264"/>
                <a:ext cx="7206053" cy="5047737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8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>
                    <a:latin typeface="Trebuchet MS" panose="020B0603020202020204" pitchFamily="34" charset="0"/>
                  </a:rPr>
                  <a:t>Solution:</a:t>
                </a:r>
              </a:p>
              <a:p>
                <a:endParaRPr lang="en-US" sz="2400" dirty="0"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1.4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=34.714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𝟑𝟒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𝟕𝟏𝟒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𝑴𝑷𝒂</m:t>
                      </m:r>
                    </m:oMath>
                  </m:oMathPara>
                </a14:m>
                <a:endParaRPr lang="en-US" sz="2400" b="1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BD895C1C-897F-1CE4-2BC6-CD34E29B3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947" y="1810264"/>
                <a:ext cx="7206053" cy="5047737"/>
              </a:xfrm>
              <a:prstGeom prst="rect">
                <a:avLst/>
              </a:prstGeom>
              <a:blipFill>
                <a:blip r:embed="rId2"/>
                <a:stretch>
                  <a:fillRect l="-1354" t="-966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362C44F-50F2-3DB2-BA36-60B80644DD73}"/>
                  </a:ext>
                </a:extLst>
              </p:cNvPr>
              <p:cNvSpPr/>
              <p:nvPr/>
            </p:nvSpPr>
            <p:spPr>
              <a:xfrm>
                <a:off x="9057506" y="1970260"/>
                <a:ext cx="2286000" cy="1025611"/>
              </a:xfrm>
              <a:custGeom>
                <a:avLst/>
                <a:gdLst>
                  <a:gd name="connsiteX0" fmla="*/ 0 w 2286000"/>
                  <a:gd name="connsiteY0" fmla="*/ 0 h 1025611"/>
                  <a:gd name="connsiteX1" fmla="*/ 548640 w 2286000"/>
                  <a:gd name="connsiteY1" fmla="*/ 0 h 1025611"/>
                  <a:gd name="connsiteX2" fmla="*/ 1051560 w 2286000"/>
                  <a:gd name="connsiteY2" fmla="*/ 0 h 1025611"/>
                  <a:gd name="connsiteX3" fmla="*/ 1600200 w 2286000"/>
                  <a:gd name="connsiteY3" fmla="*/ 0 h 1025611"/>
                  <a:gd name="connsiteX4" fmla="*/ 2286000 w 2286000"/>
                  <a:gd name="connsiteY4" fmla="*/ 0 h 1025611"/>
                  <a:gd name="connsiteX5" fmla="*/ 2286000 w 2286000"/>
                  <a:gd name="connsiteY5" fmla="*/ 482037 h 1025611"/>
                  <a:gd name="connsiteX6" fmla="*/ 2286000 w 2286000"/>
                  <a:gd name="connsiteY6" fmla="*/ 1025611 h 1025611"/>
                  <a:gd name="connsiteX7" fmla="*/ 1668780 w 2286000"/>
                  <a:gd name="connsiteY7" fmla="*/ 1025611 h 1025611"/>
                  <a:gd name="connsiteX8" fmla="*/ 1165860 w 2286000"/>
                  <a:gd name="connsiteY8" fmla="*/ 1025611 h 1025611"/>
                  <a:gd name="connsiteX9" fmla="*/ 617220 w 2286000"/>
                  <a:gd name="connsiteY9" fmla="*/ 1025611 h 1025611"/>
                  <a:gd name="connsiteX10" fmla="*/ 0 w 2286000"/>
                  <a:gd name="connsiteY10" fmla="*/ 1025611 h 1025611"/>
                  <a:gd name="connsiteX11" fmla="*/ 0 w 2286000"/>
                  <a:gd name="connsiteY11" fmla="*/ 533318 h 1025611"/>
                  <a:gd name="connsiteX12" fmla="*/ 0 w 2286000"/>
                  <a:gd name="connsiteY12" fmla="*/ 0 h 102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86000" h="1025611" extrusionOk="0">
                    <a:moveTo>
                      <a:pt x="0" y="0"/>
                    </a:moveTo>
                    <a:cubicBezTo>
                      <a:pt x="119524" y="19130"/>
                      <a:pt x="279644" y="-10573"/>
                      <a:pt x="548640" y="0"/>
                    </a:cubicBezTo>
                    <a:cubicBezTo>
                      <a:pt x="817636" y="10573"/>
                      <a:pt x="852556" y="-17710"/>
                      <a:pt x="1051560" y="0"/>
                    </a:cubicBezTo>
                    <a:cubicBezTo>
                      <a:pt x="1250564" y="17710"/>
                      <a:pt x="1328759" y="-23698"/>
                      <a:pt x="1600200" y="0"/>
                    </a:cubicBezTo>
                    <a:cubicBezTo>
                      <a:pt x="1871641" y="23698"/>
                      <a:pt x="2085546" y="-11863"/>
                      <a:pt x="2286000" y="0"/>
                    </a:cubicBezTo>
                    <a:cubicBezTo>
                      <a:pt x="2277441" y="210384"/>
                      <a:pt x="2281949" y="385419"/>
                      <a:pt x="2286000" y="482037"/>
                    </a:cubicBezTo>
                    <a:cubicBezTo>
                      <a:pt x="2290051" y="578655"/>
                      <a:pt x="2309816" y="905389"/>
                      <a:pt x="2286000" y="1025611"/>
                    </a:cubicBezTo>
                    <a:cubicBezTo>
                      <a:pt x="1998119" y="1012683"/>
                      <a:pt x="1902634" y="1054846"/>
                      <a:pt x="1668780" y="1025611"/>
                    </a:cubicBezTo>
                    <a:cubicBezTo>
                      <a:pt x="1434926" y="996376"/>
                      <a:pt x="1395119" y="1015544"/>
                      <a:pt x="1165860" y="1025611"/>
                    </a:cubicBezTo>
                    <a:cubicBezTo>
                      <a:pt x="936601" y="1035678"/>
                      <a:pt x="758783" y="1015604"/>
                      <a:pt x="617220" y="1025611"/>
                    </a:cubicBezTo>
                    <a:cubicBezTo>
                      <a:pt x="475657" y="1035618"/>
                      <a:pt x="192990" y="1050106"/>
                      <a:pt x="0" y="1025611"/>
                    </a:cubicBezTo>
                    <a:cubicBezTo>
                      <a:pt x="-8739" y="802722"/>
                      <a:pt x="-19996" y="735343"/>
                      <a:pt x="0" y="533318"/>
                    </a:cubicBezTo>
                    <a:cubicBezTo>
                      <a:pt x="19996" y="331293"/>
                      <a:pt x="16472" y="198015"/>
                      <a:pt x="0" y="0"/>
                    </a:cubicBezTo>
                    <a:close/>
                  </a:path>
                </a:pathLst>
              </a:custGeom>
              <a:noFill/>
              <a:ln>
                <a:prstDash val="lgDash"/>
                <a:extLst>
                  <a:ext uri="{C807C97D-BFC1-408E-A445-0C87EB9F89A2}">
                    <ask:lineSketchStyleProps xmlns:ask="http://schemas.microsoft.com/office/drawing/2018/sketchyshapes" sd="882675054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=0.02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0.07</m:t>
                      </m:r>
                    </m:oMath>
                  </m:oMathPara>
                </a14:m>
                <a:endParaRPr lang="en-US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=1.4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MY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362C44F-50F2-3DB2-BA36-60B80644D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506" y="1970260"/>
                <a:ext cx="2286000" cy="10256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prstDash val="lgDash"/>
                <a:extLst>
                  <a:ext uri="{C807C97D-BFC1-408E-A445-0C87EB9F89A2}">
                    <ask:lineSketchStyleProps xmlns:ask="http://schemas.microsoft.com/office/drawing/2018/sketchyshapes" sd="882675054">
                      <a:custGeom>
                        <a:avLst/>
                        <a:gdLst>
                          <a:gd name="connsiteX0" fmla="*/ 0 w 2286000"/>
                          <a:gd name="connsiteY0" fmla="*/ 0 h 1025611"/>
                          <a:gd name="connsiteX1" fmla="*/ 548640 w 2286000"/>
                          <a:gd name="connsiteY1" fmla="*/ 0 h 1025611"/>
                          <a:gd name="connsiteX2" fmla="*/ 1051560 w 2286000"/>
                          <a:gd name="connsiteY2" fmla="*/ 0 h 1025611"/>
                          <a:gd name="connsiteX3" fmla="*/ 1600200 w 2286000"/>
                          <a:gd name="connsiteY3" fmla="*/ 0 h 1025611"/>
                          <a:gd name="connsiteX4" fmla="*/ 2286000 w 2286000"/>
                          <a:gd name="connsiteY4" fmla="*/ 0 h 1025611"/>
                          <a:gd name="connsiteX5" fmla="*/ 2286000 w 2286000"/>
                          <a:gd name="connsiteY5" fmla="*/ 482037 h 1025611"/>
                          <a:gd name="connsiteX6" fmla="*/ 2286000 w 2286000"/>
                          <a:gd name="connsiteY6" fmla="*/ 1025611 h 1025611"/>
                          <a:gd name="connsiteX7" fmla="*/ 1668780 w 2286000"/>
                          <a:gd name="connsiteY7" fmla="*/ 1025611 h 1025611"/>
                          <a:gd name="connsiteX8" fmla="*/ 1165860 w 2286000"/>
                          <a:gd name="connsiteY8" fmla="*/ 1025611 h 1025611"/>
                          <a:gd name="connsiteX9" fmla="*/ 617220 w 2286000"/>
                          <a:gd name="connsiteY9" fmla="*/ 1025611 h 1025611"/>
                          <a:gd name="connsiteX10" fmla="*/ 0 w 2286000"/>
                          <a:gd name="connsiteY10" fmla="*/ 1025611 h 1025611"/>
                          <a:gd name="connsiteX11" fmla="*/ 0 w 2286000"/>
                          <a:gd name="connsiteY11" fmla="*/ 533318 h 1025611"/>
                          <a:gd name="connsiteX12" fmla="*/ 0 w 2286000"/>
                          <a:gd name="connsiteY12" fmla="*/ 0 h 10256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286000" h="1025611" extrusionOk="0">
                            <a:moveTo>
                              <a:pt x="0" y="0"/>
                            </a:moveTo>
                            <a:cubicBezTo>
                              <a:pt x="119524" y="19130"/>
                              <a:pt x="279644" y="-10573"/>
                              <a:pt x="548640" y="0"/>
                            </a:cubicBezTo>
                            <a:cubicBezTo>
                              <a:pt x="817636" y="10573"/>
                              <a:pt x="852556" y="-17710"/>
                              <a:pt x="1051560" y="0"/>
                            </a:cubicBezTo>
                            <a:cubicBezTo>
                              <a:pt x="1250564" y="17710"/>
                              <a:pt x="1328759" y="-23698"/>
                              <a:pt x="1600200" y="0"/>
                            </a:cubicBezTo>
                            <a:cubicBezTo>
                              <a:pt x="1871641" y="23698"/>
                              <a:pt x="2085546" y="-11863"/>
                              <a:pt x="2286000" y="0"/>
                            </a:cubicBezTo>
                            <a:cubicBezTo>
                              <a:pt x="2277441" y="210384"/>
                              <a:pt x="2281949" y="385419"/>
                              <a:pt x="2286000" y="482037"/>
                            </a:cubicBezTo>
                            <a:cubicBezTo>
                              <a:pt x="2290051" y="578655"/>
                              <a:pt x="2309816" y="905389"/>
                              <a:pt x="2286000" y="1025611"/>
                            </a:cubicBezTo>
                            <a:cubicBezTo>
                              <a:pt x="1998119" y="1012683"/>
                              <a:pt x="1902634" y="1054846"/>
                              <a:pt x="1668780" y="1025611"/>
                            </a:cubicBezTo>
                            <a:cubicBezTo>
                              <a:pt x="1434926" y="996376"/>
                              <a:pt x="1395119" y="1015544"/>
                              <a:pt x="1165860" y="1025611"/>
                            </a:cubicBezTo>
                            <a:cubicBezTo>
                              <a:pt x="936601" y="1035678"/>
                              <a:pt x="758783" y="1015604"/>
                              <a:pt x="617220" y="1025611"/>
                            </a:cubicBezTo>
                            <a:cubicBezTo>
                              <a:pt x="475657" y="1035618"/>
                              <a:pt x="192990" y="1050106"/>
                              <a:pt x="0" y="1025611"/>
                            </a:cubicBezTo>
                            <a:cubicBezTo>
                              <a:pt x="-8739" y="802722"/>
                              <a:pt x="-19996" y="735343"/>
                              <a:pt x="0" y="533318"/>
                            </a:cubicBezTo>
                            <a:cubicBezTo>
                              <a:pt x="19996" y="331293"/>
                              <a:pt x="16472" y="19801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>
            <a:extLst>
              <a:ext uri="{FF2B5EF4-FFF2-40B4-BE49-F238E27FC236}">
                <a16:creationId xmlns:a16="http://schemas.microsoft.com/office/drawing/2014/main" id="{4435C3E6-EED0-B9C6-109B-B32BAA446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53" y="4213655"/>
            <a:ext cx="4637490" cy="2493616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FA86BC46-A889-4004-D520-89FEA4C0455D}"/>
              </a:ext>
            </a:extLst>
          </p:cNvPr>
          <p:cNvSpPr/>
          <p:nvPr/>
        </p:nvSpPr>
        <p:spPr>
          <a:xfrm>
            <a:off x="2772855" y="4040662"/>
            <a:ext cx="1643448" cy="1878226"/>
          </a:xfrm>
          <a:prstGeom prst="ellipse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8A28A0A3-6525-D1CA-25E4-0BD369E424D1}"/>
              </a:ext>
            </a:extLst>
          </p:cNvPr>
          <p:cNvCxnSpPr/>
          <p:nvPr/>
        </p:nvCxnSpPr>
        <p:spPr>
          <a:xfrm flipV="1">
            <a:off x="4226011" y="2289088"/>
            <a:ext cx="4831495" cy="2045044"/>
          </a:xfrm>
          <a:prstGeom prst="curvedConnector3">
            <a:avLst>
              <a:gd name="adj1" fmla="val 43350"/>
            </a:avLst>
          </a:prstGeom>
          <a:ln>
            <a:solidFill>
              <a:srgbClr val="FF000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00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0A1E1-BF05-4C26-33CC-E9CC5710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CCDD-A9C3-A03B-5671-8FC64B2B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rebuchet MS" panose="020B0603020202020204" pitchFamily="34" charset="0"/>
              </a:rPr>
              <a:t>Strain</a:t>
            </a:r>
            <a:endParaRPr lang="en-MY" dirty="0">
              <a:latin typeface="Trebuchet MS" panose="020B0603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019809-B03B-8D0C-8EE9-7ED673DEA914}"/>
              </a:ext>
            </a:extLst>
          </p:cNvPr>
          <p:cNvSpPr txBox="1">
            <a:spLocks/>
          </p:cNvSpPr>
          <p:nvPr/>
        </p:nvSpPr>
        <p:spPr>
          <a:xfrm>
            <a:off x="1090032" y="2044168"/>
            <a:ext cx="2764536" cy="1777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Trebuchet MS" panose="020B0603020202020204" pitchFamily="34" charset="0"/>
              </a:rPr>
              <a:t>The ratio of the change in length caused by the applied force, to the original length</a:t>
            </a:r>
            <a:endParaRPr lang="en-MY" sz="2000" dirty="0">
              <a:latin typeface="Trebuchet MS" panose="020B0603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7E2B2C-80FD-D007-EDE5-FD8D7DC1AB3F}"/>
              </a:ext>
            </a:extLst>
          </p:cNvPr>
          <p:cNvGrpSpPr/>
          <p:nvPr/>
        </p:nvGrpSpPr>
        <p:grpSpPr>
          <a:xfrm>
            <a:off x="1926910" y="1936426"/>
            <a:ext cx="9676081" cy="4594024"/>
            <a:chOff x="2235832" y="1936426"/>
            <a:chExt cx="9676081" cy="45940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1CE40E-A9F0-66C6-390A-29F5207D95AA}"/>
                </a:ext>
              </a:extLst>
            </p:cNvPr>
            <p:cNvGrpSpPr/>
            <p:nvPr/>
          </p:nvGrpSpPr>
          <p:grpSpPr>
            <a:xfrm>
              <a:off x="2235832" y="1936426"/>
              <a:ext cx="7440738" cy="4594024"/>
              <a:chOff x="3381632" y="1828684"/>
              <a:chExt cx="7440738" cy="459402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7C33B14-EEB7-C354-0DEE-5CFEF47B1C58}"/>
                  </a:ext>
                </a:extLst>
              </p:cNvPr>
              <p:cNvGrpSpPr/>
              <p:nvPr/>
            </p:nvGrpSpPr>
            <p:grpSpPr>
              <a:xfrm>
                <a:off x="3381632" y="2589604"/>
                <a:ext cx="4263077" cy="2796868"/>
                <a:chOff x="4782065" y="2446640"/>
                <a:chExt cx="4263077" cy="2796868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C90040B4-6F5B-1368-5BFA-AEA279219755}"/>
                    </a:ext>
                  </a:extLst>
                </p:cNvPr>
                <p:cNvSpPr/>
                <p:nvPr/>
              </p:nvSpPr>
              <p:spPr>
                <a:xfrm>
                  <a:off x="4782065" y="3323968"/>
                  <a:ext cx="1631092" cy="14210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latin typeface="Trebuchet MS" panose="020B0603020202020204" pitchFamily="34" charset="0"/>
                    </a:rPr>
                    <a:t>STRAIN</a:t>
                  </a:r>
                  <a:endParaRPr lang="en-MY" sz="2400" dirty="0">
                    <a:latin typeface="Trebuchet MS" panose="020B0603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: Rounded Corners 11">
                      <a:extLst>
                        <a:ext uri="{FF2B5EF4-FFF2-40B4-BE49-F238E27FC236}">
                          <a16:creationId xmlns:a16="http://schemas.microsoft.com/office/drawing/2014/main" id="{E9316100-CCB2-A8F2-6610-4691A05C64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2139" y="2446640"/>
                      <a:ext cx="2088292" cy="1124465"/>
                    </a:xfrm>
                    <a:prstGeom prst="round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dirty="0">
                          <a:latin typeface="Trebuchet MS" panose="020B0603020202020204" pitchFamily="34" charset="0"/>
                        </a:rPr>
                        <a:t>LONGITUDINAL STRAIN</a:t>
                      </a: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MY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MY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oMath>
                        </m:oMathPara>
                      </a14:m>
                      <a:endParaRPr lang="en-MY" sz="2000" dirty="0">
                        <a:latin typeface="Trebuchet MS" panose="020B0603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Rectangle: Rounded Corners 11">
                      <a:extLst>
                        <a:ext uri="{FF2B5EF4-FFF2-40B4-BE49-F238E27FC236}">
                          <a16:creationId xmlns:a16="http://schemas.microsoft.com/office/drawing/2014/main" id="{E9316100-CCB2-A8F2-6610-4691A05C64C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32139" y="2446640"/>
                      <a:ext cx="2088292" cy="1124465"/>
                    </a:xfrm>
                    <a:prstGeom prst="roundRect">
                      <a:avLst/>
                    </a:prstGeom>
                    <a:blipFill>
                      <a:blip r:embed="rId2"/>
                      <a:stretch>
                        <a:fillRect r="-5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MY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: Rounded Corners 12">
                      <a:extLst>
                        <a:ext uri="{FF2B5EF4-FFF2-40B4-BE49-F238E27FC236}">
                          <a16:creationId xmlns:a16="http://schemas.microsoft.com/office/drawing/2014/main" id="{3347C966-A4C1-1A00-5A70-11779C4F63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56850" y="4119043"/>
                      <a:ext cx="2088292" cy="1124465"/>
                    </a:xfrm>
                    <a:prstGeom prst="roundRect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dirty="0">
                          <a:latin typeface="Trebuchet MS" panose="020B0603020202020204" pitchFamily="34" charset="0"/>
                        </a:rPr>
                        <a:t>LATERAL STRAIN</a:t>
                      </a: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MY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MY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</m:oMath>
                        </m:oMathPara>
                      </a14:m>
                      <a:endParaRPr lang="en-MY" sz="2000" dirty="0">
                        <a:latin typeface="Trebuchet MS" panose="020B0603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Rectangle: Rounded Corners 12">
                      <a:extLst>
                        <a:ext uri="{FF2B5EF4-FFF2-40B4-BE49-F238E27FC236}">
                          <a16:creationId xmlns:a16="http://schemas.microsoft.com/office/drawing/2014/main" id="{3347C966-A4C1-1A00-5A70-11779C4F63F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56850" y="4119043"/>
                      <a:ext cx="2088292" cy="1124465"/>
                    </a:xfrm>
                    <a:prstGeom prst="round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MY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4" name="Arrow: Right 13">
                  <a:extLst>
                    <a:ext uri="{FF2B5EF4-FFF2-40B4-BE49-F238E27FC236}">
                      <a16:creationId xmlns:a16="http://schemas.microsoft.com/office/drawing/2014/main" id="{2C121908-38A4-0B0C-E78F-F69ED0C29793}"/>
                    </a:ext>
                  </a:extLst>
                </p:cNvPr>
                <p:cNvSpPr/>
                <p:nvPr/>
              </p:nvSpPr>
              <p:spPr>
                <a:xfrm rot="19747518">
                  <a:off x="6444309" y="3128388"/>
                  <a:ext cx="385338" cy="227825"/>
                </a:xfrm>
                <a:prstGeom prst="right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Y"/>
                </a:p>
              </p:txBody>
            </p:sp>
            <p:sp>
              <p:nvSpPr>
                <p:cNvPr id="15" name="Arrow: Right 14">
                  <a:extLst>
                    <a:ext uri="{FF2B5EF4-FFF2-40B4-BE49-F238E27FC236}">
                      <a16:creationId xmlns:a16="http://schemas.microsoft.com/office/drawing/2014/main" id="{63D69606-416C-BC80-5B70-255659892651}"/>
                    </a:ext>
                  </a:extLst>
                </p:cNvPr>
                <p:cNvSpPr/>
                <p:nvPr/>
              </p:nvSpPr>
              <p:spPr>
                <a:xfrm rot="1230357">
                  <a:off x="6417234" y="4429063"/>
                  <a:ext cx="364730" cy="283480"/>
                </a:xfrm>
                <a:prstGeom prst="right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Y"/>
                </a:p>
              </p:txBody>
            </p:sp>
          </p:grpSp>
          <p:sp>
            <p:nvSpPr>
              <p:cNvPr id="17" name="Rectangle: Diagonal Corners Rounded 16">
                <a:extLst>
                  <a:ext uri="{FF2B5EF4-FFF2-40B4-BE49-F238E27FC236}">
                    <a16:creationId xmlns:a16="http://schemas.microsoft.com/office/drawing/2014/main" id="{A11172C8-B7FD-1B49-7842-A32A4A8947D9}"/>
                  </a:ext>
                </a:extLst>
              </p:cNvPr>
              <p:cNvSpPr/>
              <p:nvPr/>
            </p:nvSpPr>
            <p:spPr>
              <a:xfrm>
                <a:off x="8138980" y="1828684"/>
                <a:ext cx="2677136" cy="2160701"/>
              </a:xfrm>
              <a:prstGeom prst="round2Diag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The change in length of an object in the direction of the applied force, divided by the original length</a:t>
                </a:r>
                <a:endParaRPr lang="en-MY" sz="20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Rectangle: Diagonal Corners Rounded 17">
                <a:extLst>
                  <a:ext uri="{FF2B5EF4-FFF2-40B4-BE49-F238E27FC236}">
                    <a16:creationId xmlns:a16="http://schemas.microsoft.com/office/drawing/2014/main" id="{6E287100-575C-4759-CB75-529B54E2C508}"/>
                  </a:ext>
                </a:extLst>
              </p:cNvPr>
              <p:cNvSpPr/>
              <p:nvPr/>
            </p:nvSpPr>
            <p:spPr>
              <a:xfrm>
                <a:off x="8145234" y="4262007"/>
                <a:ext cx="2677136" cy="2160701"/>
              </a:xfrm>
              <a:prstGeom prst="round2Diag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The change in dimension perpendicular to the applied force, divided by the original dimension</a:t>
                </a:r>
                <a:endParaRPr lang="en-MY" sz="20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A509DF9E-30D9-2D9B-4B41-3DABF3247423}"/>
                  </a:ext>
                </a:extLst>
              </p:cNvPr>
              <p:cNvSpPr/>
              <p:nvPr/>
            </p:nvSpPr>
            <p:spPr>
              <a:xfrm>
                <a:off x="7644709" y="2909034"/>
                <a:ext cx="494271" cy="279589"/>
              </a:xfrm>
              <a:prstGeom prst="right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592AE711-7533-0638-E85A-1F14DC81E680}"/>
                  </a:ext>
                </a:extLst>
              </p:cNvPr>
              <p:cNvSpPr/>
              <p:nvPr/>
            </p:nvSpPr>
            <p:spPr>
              <a:xfrm>
                <a:off x="7644708" y="4824239"/>
                <a:ext cx="494271" cy="279589"/>
              </a:xfrm>
              <a:prstGeom prst="right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Single Corner Snipped 21">
                  <a:extLst>
                    <a:ext uri="{FF2B5EF4-FFF2-40B4-BE49-F238E27FC236}">
                      <a16:creationId xmlns:a16="http://schemas.microsoft.com/office/drawing/2014/main" id="{37CDC6C9-B759-4C6F-B08D-9BA924E4E8C1}"/>
                    </a:ext>
                  </a:extLst>
                </p:cNvPr>
                <p:cNvSpPr/>
                <p:nvPr/>
              </p:nvSpPr>
              <p:spPr>
                <a:xfrm>
                  <a:off x="9984259" y="2533135"/>
                  <a:ext cx="1791730" cy="1041539"/>
                </a:xfrm>
                <a:custGeom>
                  <a:avLst/>
                  <a:gdLst>
                    <a:gd name="connsiteX0" fmla="*/ 0 w 1791730"/>
                    <a:gd name="connsiteY0" fmla="*/ 0 h 1041539"/>
                    <a:gd name="connsiteX1" fmla="*/ 571742 w 1791730"/>
                    <a:gd name="connsiteY1" fmla="*/ 0 h 1041539"/>
                    <a:gd name="connsiteX2" fmla="*/ 1111121 w 1791730"/>
                    <a:gd name="connsiteY2" fmla="*/ 0 h 1041539"/>
                    <a:gd name="connsiteX3" fmla="*/ 1618137 w 1791730"/>
                    <a:gd name="connsiteY3" fmla="*/ 0 h 1041539"/>
                    <a:gd name="connsiteX4" fmla="*/ 1791730 w 1791730"/>
                    <a:gd name="connsiteY4" fmla="*/ 173593 h 1041539"/>
                    <a:gd name="connsiteX5" fmla="*/ 1791730 w 1791730"/>
                    <a:gd name="connsiteY5" fmla="*/ 598887 h 1041539"/>
                    <a:gd name="connsiteX6" fmla="*/ 1791730 w 1791730"/>
                    <a:gd name="connsiteY6" fmla="*/ 1041539 h 1041539"/>
                    <a:gd name="connsiteX7" fmla="*/ 1194487 w 1791730"/>
                    <a:gd name="connsiteY7" fmla="*/ 1041539 h 1041539"/>
                    <a:gd name="connsiteX8" fmla="*/ 615161 w 1791730"/>
                    <a:gd name="connsiteY8" fmla="*/ 1041539 h 1041539"/>
                    <a:gd name="connsiteX9" fmla="*/ 0 w 1791730"/>
                    <a:gd name="connsiteY9" fmla="*/ 1041539 h 1041539"/>
                    <a:gd name="connsiteX10" fmla="*/ 0 w 1791730"/>
                    <a:gd name="connsiteY10" fmla="*/ 510354 h 1041539"/>
                    <a:gd name="connsiteX11" fmla="*/ 0 w 1791730"/>
                    <a:gd name="connsiteY11" fmla="*/ 0 h 1041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91730" h="1041539" fill="none" extrusionOk="0">
                      <a:moveTo>
                        <a:pt x="0" y="0"/>
                      </a:moveTo>
                      <a:cubicBezTo>
                        <a:pt x="186486" y="-45139"/>
                        <a:pt x="383867" y="39830"/>
                        <a:pt x="571742" y="0"/>
                      </a:cubicBezTo>
                      <a:cubicBezTo>
                        <a:pt x="759617" y="-39830"/>
                        <a:pt x="908193" y="3442"/>
                        <a:pt x="1111121" y="0"/>
                      </a:cubicBezTo>
                      <a:cubicBezTo>
                        <a:pt x="1314049" y="-3442"/>
                        <a:pt x="1508834" y="24132"/>
                        <a:pt x="1618137" y="0"/>
                      </a:cubicBezTo>
                      <a:cubicBezTo>
                        <a:pt x="1713544" y="66423"/>
                        <a:pt x="1742731" y="152272"/>
                        <a:pt x="1791730" y="173593"/>
                      </a:cubicBezTo>
                      <a:cubicBezTo>
                        <a:pt x="1801606" y="330431"/>
                        <a:pt x="1742148" y="501398"/>
                        <a:pt x="1791730" y="598887"/>
                      </a:cubicBezTo>
                      <a:cubicBezTo>
                        <a:pt x="1841312" y="696376"/>
                        <a:pt x="1741364" y="848594"/>
                        <a:pt x="1791730" y="1041539"/>
                      </a:cubicBezTo>
                      <a:cubicBezTo>
                        <a:pt x="1517026" y="1098844"/>
                        <a:pt x="1432289" y="992754"/>
                        <a:pt x="1194487" y="1041539"/>
                      </a:cubicBezTo>
                      <a:cubicBezTo>
                        <a:pt x="956685" y="1090324"/>
                        <a:pt x="784617" y="1036811"/>
                        <a:pt x="615161" y="1041539"/>
                      </a:cubicBezTo>
                      <a:cubicBezTo>
                        <a:pt x="445705" y="1046267"/>
                        <a:pt x="299173" y="985850"/>
                        <a:pt x="0" y="1041539"/>
                      </a:cubicBezTo>
                      <a:cubicBezTo>
                        <a:pt x="-21571" y="926181"/>
                        <a:pt x="30758" y="639429"/>
                        <a:pt x="0" y="510354"/>
                      </a:cubicBezTo>
                      <a:cubicBezTo>
                        <a:pt x="-30758" y="381279"/>
                        <a:pt x="61225" y="247971"/>
                        <a:pt x="0" y="0"/>
                      </a:cubicBezTo>
                      <a:close/>
                    </a:path>
                    <a:path w="1791730" h="1041539" stroke="0" extrusionOk="0">
                      <a:moveTo>
                        <a:pt x="0" y="0"/>
                      </a:moveTo>
                      <a:cubicBezTo>
                        <a:pt x="130671" y="-345"/>
                        <a:pt x="341140" y="1529"/>
                        <a:pt x="571742" y="0"/>
                      </a:cubicBezTo>
                      <a:cubicBezTo>
                        <a:pt x="802344" y="-1529"/>
                        <a:pt x="928563" y="8289"/>
                        <a:pt x="1078758" y="0"/>
                      </a:cubicBezTo>
                      <a:cubicBezTo>
                        <a:pt x="1228953" y="-8289"/>
                        <a:pt x="1371736" y="48530"/>
                        <a:pt x="1618137" y="0"/>
                      </a:cubicBezTo>
                      <a:cubicBezTo>
                        <a:pt x="1683176" y="30263"/>
                        <a:pt x="1728172" y="144594"/>
                        <a:pt x="1791730" y="173593"/>
                      </a:cubicBezTo>
                      <a:cubicBezTo>
                        <a:pt x="1801509" y="344556"/>
                        <a:pt x="1767705" y="488513"/>
                        <a:pt x="1791730" y="607566"/>
                      </a:cubicBezTo>
                      <a:cubicBezTo>
                        <a:pt x="1815755" y="726619"/>
                        <a:pt x="1777266" y="904106"/>
                        <a:pt x="1791730" y="1041539"/>
                      </a:cubicBezTo>
                      <a:cubicBezTo>
                        <a:pt x="1594403" y="1101749"/>
                        <a:pt x="1476841" y="1036632"/>
                        <a:pt x="1194487" y="1041539"/>
                      </a:cubicBezTo>
                      <a:cubicBezTo>
                        <a:pt x="912133" y="1046446"/>
                        <a:pt x="711874" y="972717"/>
                        <a:pt x="579326" y="1041539"/>
                      </a:cubicBezTo>
                      <a:cubicBezTo>
                        <a:pt x="446778" y="1110361"/>
                        <a:pt x="223456" y="985177"/>
                        <a:pt x="0" y="1041539"/>
                      </a:cubicBezTo>
                      <a:cubicBezTo>
                        <a:pt x="-36606" y="864862"/>
                        <a:pt x="4515" y="755230"/>
                        <a:pt x="0" y="541600"/>
                      </a:cubicBezTo>
                      <a:cubicBezTo>
                        <a:pt x="-4515" y="327970"/>
                        <a:pt x="36910" y="14544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extLst>
                    <a:ext uri="{C807C97D-BFC1-408E-A445-0C87EB9F89A2}">
                      <ask:lineSketchStyleProps xmlns:ask="http://schemas.microsoft.com/office/drawing/2018/sketchyshapes" sd="2106286954">
                        <a:prstGeom prst="snip1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MY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MY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lang="en-MY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: Single Corner Snipped 21">
                  <a:extLst>
                    <a:ext uri="{FF2B5EF4-FFF2-40B4-BE49-F238E27FC236}">
                      <a16:creationId xmlns:a16="http://schemas.microsoft.com/office/drawing/2014/main" id="{37CDC6C9-B759-4C6F-B08D-9BA924E4E8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4259" y="2533135"/>
                  <a:ext cx="1791730" cy="1041539"/>
                </a:xfrm>
                <a:prstGeom prst="snip1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extLst>
                    <a:ext uri="{C807C97D-BFC1-408E-A445-0C87EB9F89A2}">
                      <ask:lineSketchStyleProps xmlns:ask="http://schemas.microsoft.com/office/drawing/2018/sketchyshapes" sd="2106286954">
                        <a:custGeom>
                          <a:avLst/>
                          <a:gdLst>
                            <a:gd name="connsiteX0" fmla="*/ 0 w 1791730"/>
                            <a:gd name="connsiteY0" fmla="*/ 0 h 1041539"/>
                            <a:gd name="connsiteX1" fmla="*/ 571742 w 1791730"/>
                            <a:gd name="connsiteY1" fmla="*/ 0 h 1041539"/>
                            <a:gd name="connsiteX2" fmla="*/ 1111121 w 1791730"/>
                            <a:gd name="connsiteY2" fmla="*/ 0 h 1041539"/>
                            <a:gd name="connsiteX3" fmla="*/ 1618137 w 1791730"/>
                            <a:gd name="connsiteY3" fmla="*/ 0 h 1041539"/>
                            <a:gd name="connsiteX4" fmla="*/ 1791730 w 1791730"/>
                            <a:gd name="connsiteY4" fmla="*/ 173593 h 1041539"/>
                            <a:gd name="connsiteX5" fmla="*/ 1791730 w 1791730"/>
                            <a:gd name="connsiteY5" fmla="*/ 598887 h 1041539"/>
                            <a:gd name="connsiteX6" fmla="*/ 1791730 w 1791730"/>
                            <a:gd name="connsiteY6" fmla="*/ 1041539 h 1041539"/>
                            <a:gd name="connsiteX7" fmla="*/ 1194487 w 1791730"/>
                            <a:gd name="connsiteY7" fmla="*/ 1041539 h 1041539"/>
                            <a:gd name="connsiteX8" fmla="*/ 615161 w 1791730"/>
                            <a:gd name="connsiteY8" fmla="*/ 1041539 h 1041539"/>
                            <a:gd name="connsiteX9" fmla="*/ 0 w 1791730"/>
                            <a:gd name="connsiteY9" fmla="*/ 1041539 h 1041539"/>
                            <a:gd name="connsiteX10" fmla="*/ 0 w 1791730"/>
                            <a:gd name="connsiteY10" fmla="*/ 510354 h 1041539"/>
                            <a:gd name="connsiteX11" fmla="*/ 0 w 1791730"/>
                            <a:gd name="connsiteY11" fmla="*/ 0 h 10415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791730" h="1041539" fill="none" extrusionOk="0">
                              <a:moveTo>
                                <a:pt x="0" y="0"/>
                              </a:moveTo>
                              <a:cubicBezTo>
                                <a:pt x="186486" y="-45139"/>
                                <a:pt x="383867" y="39830"/>
                                <a:pt x="571742" y="0"/>
                              </a:cubicBezTo>
                              <a:cubicBezTo>
                                <a:pt x="759617" y="-39830"/>
                                <a:pt x="908193" y="3442"/>
                                <a:pt x="1111121" y="0"/>
                              </a:cubicBezTo>
                              <a:cubicBezTo>
                                <a:pt x="1314049" y="-3442"/>
                                <a:pt x="1508834" y="24132"/>
                                <a:pt x="1618137" y="0"/>
                              </a:cubicBezTo>
                              <a:cubicBezTo>
                                <a:pt x="1713544" y="66423"/>
                                <a:pt x="1742731" y="152272"/>
                                <a:pt x="1791730" y="173593"/>
                              </a:cubicBezTo>
                              <a:cubicBezTo>
                                <a:pt x="1801606" y="330431"/>
                                <a:pt x="1742148" y="501398"/>
                                <a:pt x="1791730" y="598887"/>
                              </a:cubicBezTo>
                              <a:cubicBezTo>
                                <a:pt x="1841312" y="696376"/>
                                <a:pt x="1741364" y="848594"/>
                                <a:pt x="1791730" y="1041539"/>
                              </a:cubicBezTo>
                              <a:cubicBezTo>
                                <a:pt x="1517026" y="1098844"/>
                                <a:pt x="1432289" y="992754"/>
                                <a:pt x="1194487" y="1041539"/>
                              </a:cubicBezTo>
                              <a:cubicBezTo>
                                <a:pt x="956685" y="1090324"/>
                                <a:pt x="784617" y="1036811"/>
                                <a:pt x="615161" y="1041539"/>
                              </a:cubicBezTo>
                              <a:cubicBezTo>
                                <a:pt x="445705" y="1046267"/>
                                <a:pt x="299173" y="985850"/>
                                <a:pt x="0" y="1041539"/>
                              </a:cubicBezTo>
                              <a:cubicBezTo>
                                <a:pt x="-21571" y="926181"/>
                                <a:pt x="30758" y="639429"/>
                                <a:pt x="0" y="510354"/>
                              </a:cubicBezTo>
                              <a:cubicBezTo>
                                <a:pt x="-30758" y="381279"/>
                                <a:pt x="61225" y="247971"/>
                                <a:pt x="0" y="0"/>
                              </a:cubicBezTo>
                              <a:close/>
                            </a:path>
                            <a:path w="1791730" h="1041539" stroke="0" extrusionOk="0">
                              <a:moveTo>
                                <a:pt x="0" y="0"/>
                              </a:moveTo>
                              <a:cubicBezTo>
                                <a:pt x="130671" y="-345"/>
                                <a:pt x="341140" y="1529"/>
                                <a:pt x="571742" y="0"/>
                              </a:cubicBezTo>
                              <a:cubicBezTo>
                                <a:pt x="802344" y="-1529"/>
                                <a:pt x="928563" y="8289"/>
                                <a:pt x="1078758" y="0"/>
                              </a:cubicBezTo>
                              <a:cubicBezTo>
                                <a:pt x="1228953" y="-8289"/>
                                <a:pt x="1371736" y="48530"/>
                                <a:pt x="1618137" y="0"/>
                              </a:cubicBezTo>
                              <a:cubicBezTo>
                                <a:pt x="1683176" y="30263"/>
                                <a:pt x="1728172" y="144594"/>
                                <a:pt x="1791730" y="173593"/>
                              </a:cubicBezTo>
                              <a:cubicBezTo>
                                <a:pt x="1801509" y="344556"/>
                                <a:pt x="1767705" y="488513"/>
                                <a:pt x="1791730" y="607566"/>
                              </a:cubicBezTo>
                              <a:cubicBezTo>
                                <a:pt x="1815755" y="726619"/>
                                <a:pt x="1777266" y="904106"/>
                                <a:pt x="1791730" y="1041539"/>
                              </a:cubicBezTo>
                              <a:cubicBezTo>
                                <a:pt x="1594403" y="1101749"/>
                                <a:pt x="1476841" y="1036632"/>
                                <a:pt x="1194487" y="1041539"/>
                              </a:cubicBezTo>
                              <a:cubicBezTo>
                                <a:pt x="912133" y="1046446"/>
                                <a:pt x="711874" y="972717"/>
                                <a:pt x="579326" y="1041539"/>
                              </a:cubicBezTo>
                              <a:cubicBezTo>
                                <a:pt x="446778" y="1110361"/>
                                <a:pt x="223456" y="985177"/>
                                <a:pt x="0" y="1041539"/>
                              </a:cubicBezTo>
                              <a:cubicBezTo>
                                <a:pt x="-36606" y="864862"/>
                                <a:pt x="4515" y="755230"/>
                                <a:pt x="0" y="541600"/>
                              </a:cubicBezTo>
                              <a:cubicBezTo>
                                <a:pt x="-4515" y="327970"/>
                                <a:pt x="36910" y="1454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MY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: Single Corner Snipped 22">
                  <a:extLst>
                    <a:ext uri="{FF2B5EF4-FFF2-40B4-BE49-F238E27FC236}">
                      <a16:creationId xmlns:a16="http://schemas.microsoft.com/office/drawing/2014/main" id="{DC7B0D09-77CC-5D70-231F-3EE1AC0AA327}"/>
                    </a:ext>
                  </a:extLst>
                </p:cNvPr>
                <p:cNvSpPr/>
                <p:nvPr/>
              </p:nvSpPr>
              <p:spPr>
                <a:xfrm>
                  <a:off x="9984258" y="4690800"/>
                  <a:ext cx="1927655" cy="1041539"/>
                </a:xfrm>
                <a:custGeom>
                  <a:avLst/>
                  <a:gdLst>
                    <a:gd name="connsiteX0" fmla="*/ 0 w 1927655"/>
                    <a:gd name="connsiteY0" fmla="*/ 0 h 1041539"/>
                    <a:gd name="connsiteX1" fmla="*/ 584687 w 1927655"/>
                    <a:gd name="connsiteY1" fmla="*/ 0 h 1041539"/>
                    <a:gd name="connsiteX2" fmla="*/ 1169375 w 1927655"/>
                    <a:gd name="connsiteY2" fmla="*/ 0 h 1041539"/>
                    <a:gd name="connsiteX3" fmla="*/ 1754062 w 1927655"/>
                    <a:gd name="connsiteY3" fmla="*/ 0 h 1041539"/>
                    <a:gd name="connsiteX4" fmla="*/ 1927655 w 1927655"/>
                    <a:gd name="connsiteY4" fmla="*/ 173593 h 1041539"/>
                    <a:gd name="connsiteX5" fmla="*/ 1927655 w 1927655"/>
                    <a:gd name="connsiteY5" fmla="*/ 616245 h 1041539"/>
                    <a:gd name="connsiteX6" fmla="*/ 1927655 w 1927655"/>
                    <a:gd name="connsiteY6" fmla="*/ 1041539 h 1041539"/>
                    <a:gd name="connsiteX7" fmla="*/ 1503571 w 1927655"/>
                    <a:gd name="connsiteY7" fmla="*/ 1041539 h 1041539"/>
                    <a:gd name="connsiteX8" fmla="*/ 1040934 w 1927655"/>
                    <a:gd name="connsiteY8" fmla="*/ 1041539 h 1041539"/>
                    <a:gd name="connsiteX9" fmla="*/ 539743 w 1927655"/>
                    <a:gd name="connsiteY9" fmla="*/ 1041539 h 1041539"/>
                    <a:gd name="connsiteX10" fmla="*/ 0 w 1927655"/>
                    <a:gd name="connsiteY10" fmla="*/ 1041539 h 1041539"/>
                    <a:gd name="connsiteX11" fmla="*/ 0 w 1927655"/>
                    <a:gd name="connsiteY11" fmla="*/ 520770 h 1041539"/>
                    <a:gd name="connsiteX12" fmla="*/ 0 w 1927655"/>
                    <a:gd name="connsiteY12" fmla="*/ 0 h 1041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27655" h="1041539" fill="none" extrusionOk="0">
                      <a:moveTo>
                        <a:pt x="0" y="0"/>
                      </a:moveTo>
                      <a:cubicBezTo>
                        <a:pt x="253219" y="-63730"/>
                        <a:pt x="307116" y="41157"/>
                        <a:pt x="584687" y="0"/>
                      </a:cubicBezTo>
                      <a:cubicBezTo>
                        <a:pt x="862258" y="-41157"/>
                        <a:pt x="1021823" y="59452"/>
                        <a:pt x="1169375" y="0"/>
                      </a:cubicBezTo>
                      <a:cubicBezTo>
                        <a:pt x="1316927" y="-59452"/>
                        <a:pt x="1555998" y="69978"/>
                        <a:pt x="1754062" y="0"/>
                      </a:cubicBezTo>
                      <a:cubicBezTo>
                        <a:pt x="1838622" y="79111"/>
                        <a:pt x="1853776" y="115152"/>
                        <a:pt x="1927655" y="173593"/>
                      </a:cubicBezTo>
                      <a:cubicBezTo>
                        <a:pt x="1973214" y="268375"/>
                        <a:pt x="1877289" y="423300"/>
                        <a:pt x="1927655" y="616245"/>
                      </a:cubicBezTo>
                      <a:cubicBezTo>
                        <a:pt x="1978021" y="809190"/>
                        <a:pt x="1879905" y="915940"/>
                        <a:pt x="1927655" y="1041539"/>
                      </a:cubicBezTo>
                      <a:cubicBezTo>
                        <a:pt x="1786155" y="1089855"/>
                        <a:pt x="1682257" y="1021355"/>
                        <a:pt x="1503571" y="1041539"/>
                      </a:cubicBezTo>
                      <a:cubicBezTo>
                        <a:pt x="1324885" y="1061723"/>
                        <a:pt x="1200367" y="1017824"/>
                        <a:pt x="1040934" y="1041539"/>
                      </a:cubicBezTo>
                      <a:cubicBezTo>
                        <a:pt x="881501" y="1065254"/>
                        <a:pt x="757105" y="1021731"/>
                        <a:pt x="539743" y="1041539"/>
                      </a:cubicBezTo>
                      <a:cubicBezTo>
                        <a:pt x="322381" y="1061347"/>
                        <a:pt x="234431" y="992701"/>
                        <a:pt x="0" y="1041539"/>
                      </a:cubicBezTo>
                      <a:cubicBezTo>
                        <a:pt x="-26621" y="810997"/>
                        <a:pt x="49694" y="755330"/>
                        <a:pt x="0" y="520770"/>
                      </a:cubicBezTo>
                      <a:cubicBezTo>
                        <a:pt x="-49694" y="286210"/>
                        <a:pt x="56062" y="152674"/>
                        <a:pt x="0" y="0"/>
                      </a:cubicBezTo>
                      <a:close/>
                    </a:path>
                    <a:path w="1927655" h="1041539" stroke="0" extrusionOk="0">
                      <a:moveTo>
                        <a:pt x="0" y="0"/>
                      </a:moveTo>
                      <a:cubicBezTo>
                        <a:pt x="257289" y="-66215"/>
                        <a:pt x="382440" y="49069"/>
                        <a:pt x="619769" y="0"/>
                      </a:cubicBezTo>
                      <a:cubicBezTo>
                        <a:pt x="857098" y="-49069"/>
                        <a:pt x="904349" y="31866"/>
                        <a:pt x="1169375" y="0"/>
                      </a:cubicBezTo>
                      <a:cubicBezTo>
                        <a:pt x="1434401" y="-31866"/>
                        <a:pt x="1479606" y="3109"/>
                        <a:pt x="1754062" y="0"/>
                      </a:cubicBezTo>
                      <a:cubicBezTo>
                        <a:pt x="1819101" y="30263"/>
                        <a:pt x="1864097" y="144594"/>
                        <a:pt x="1927655" y="173593"/>
                      </a:cubicBezTo>
                      <a:cubicBezTo>
                        <a:pt x="1937434" y="344556"/>
                        <a:pt x="1903630" y="488513"/>
                        <a:pt x="1927655" y="607566"/>
                      </a:cubicBezTo>
                      <a:cubicBezTo>
                        <a:pt x="1951680" y="726619"/>
                        <a:pt x="1913191" y="904106"/>
                        <a:pt x="1927655" y="1041539"/>
                      </a:cubicBezTo>
                      <a:cubicBezTo>
                        <a:pt x="1767017" y="1072053"/>
                        <a:pt x="1675273" y="1008690"/>
                        <a:pt x="1445741" y="1041539"/>
                      </a:cubicBezTo>
                      <a:cubicBezTo>
                        <a:pt x="1216209" y="1074388"/>
                        <a:pt x="1149495" y="1017529"/>
                        <a:pt x="944551" y="1041539"/>
                      </a:cubicBezTo>
                      <a:cubicBezTo>
                        <a:pt x="739607" y="1065549"/>
                        <a:pt x="683631" y="1008425"/>
                        <a:pt x="443361" y="1041539"/>
                      </a:cubicBezTo>
                      <a:cubicBezTo>
                        <a:pt x="203091" y="1074653"/>
                        <a:pt x="90848" y="1021835"/>
                        <a:pt x="0" y="1041539"/>
                      </a:cubicBezTo>
                      <a:cubicBezTo>
                        <a:pt x="-34640" y="787847"/>
                        <a:pt x="42055" y="668327"/>
                        <a:pt x="0" y="531185"/>
                      </a:cubicBezTo>
                      <a:cubicBezTo>
                        <a:pt x="-42055" y="394043"/>
                        <a:pt x="53840" y="12270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28575">
                  <a:extLst>
                    <a:ext uri="{C807C97D-BFC1-408E-A445-0C87EB9F89A2}">
                      <ask:lineSketchStyleProps xmlns:ask="http://schemas.microsoft.com/office/drawing/2018/sketchyshapes" sd="2106286954">
                        <a:prstGeom prst="snip1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MY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MY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lang="en-MY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: Single Corner Snipped 22">
                  <a:extLst>
                    <a:ext uri="{FF2B5EF4-FFF2-40B4-BE49-F238E27FC236}">
                      <a16:creationId xmlns:a16="http://schemas.microsoft.com/office/drawing/2014/main" id="{DC7B0D09-77CC-5D70-231F-3EE1AC0AA3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4258" y="4690800"/>
                  <a:ext cx="1927655" cy="1041539"/>
                </a:xfrm>
                <a:prstGeom prst="snip1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>
                  <a:extLst>
                    <a:ext uri="{C807C97D-BFC1-408E-A445-0C87EB9F89A2}">
                      <ask:lineSketchStyleProps xmlns:ask="http://schemas.microsoft.com/office/drawing/2018/sketchyshapes" sd="2106286954">
                        <a:custGeom>
                          <a:avLst/>
                          <a:gdLst>
                            <a:gd name="connsiteX0" fmla="*/ 0 w 1927655"/>
                            <a:gd name="connsiteY0" fmla="*/ 0 h 1041539"/>
                            <a:gd name="connsiteX1" fmla="*/ 584687 w 1927655"/>
                            <a:gd name="connsiteY1" fmla="*/ 0 h 1041539"/>
                            <a:gd name="connsiteX2" fmla="*/ 1169375 w 1927655"/>
                            <a:gd name="connsiteY2" fmla="*/ 0 h 1041539"/>
                            <a:gd name="connsiteX3" fmla="*/ 1754062 w 1927655"/>
                            <a:gd name="connsiteY3" fmla="*/ 0 h 1041539"/>
                            <a:gd name="connsiteX4" fmla="*/ 1927655 w 1927655"/>
                            <a:gd name="connsiteY4" fmla="*/ 173593 h 1041539"/>
                            <a:gd name="connsiteX5" fmla="*/ 1927655 w 1927655"/>
                            <a:gd name="connsiteY5" fmla="*/ 616245 h 1041539"/>
                            <a:gd name="connsiteX6" fmla="*/ 1927655 w 1927655"/>
                            <a:gd name="connsiteY6" fmla="*/ 1041539 h 1041539"/>
                            <a:gd name="connsiteX7" fmla="*/ 1503571 w 1927655"/>
                            <a:gd name="connsiteY7" fmla="*/ 1041539 h 1041539"/>
                            <a:gd name="connsiteX8" fmla="*/ 1040934 w 1927655"/>
                            <a:gd name="connsiteY8" fmla="*/ 1041539 h 1041539"/>
                            <a:gd name="connsiteX9" fmla="*/ 539743 w 1927655"/>
                            <a:gd name="connsiteY9" fmla="*/ 1041539 h 1041539"/>
                            <a:gd name="connsiteX10" fmla="*/ 0 w 1927655"/>
                            <a:gd name="connsiteY10" fmla="*/ 1041539 h 1041539"/>
                            <a:gd name="connsiteX11" fmla="*/ 0 w 1927655"/>
                            <a:gd name="connsiteY11" fmla="*/ 520770 h 1041539"/>
                            <a:gd name="connsiteX12" fmla="*/ 0 w 1927655"/>
                            <a:gd name="connsiteY12" fmla="*/ 0 h 10415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927655" h="1041539" fill="none" extrusionOk="0">
                              <a:moveTo>
                                <a:pt x="0" y="0"/>
                              </a:moveTo>
                              <a:cubicBezTo>
                                <a:pt x="253219" y="-63730"/>
                                <a:pt x="307116" y="41157"/>
                                <a:pt x="584687" y="0"/>
                              </a:cubicBezTo>
                              <a:cubicBezTo>
                                <a:pt x="862258" y="-41157"/>
                                <a:pt x="1021823" y="59452"/>
                                <a:pt x="1169375" y="0"/>
                              </a:cubicBezTo>
                              <a:cubicBezTo>
                                <a:pt x="1316927" y="-59452"/>
                                <a:pt x="1555998" y="69978"/>
                                <a:pt x="1754062" y="0"/>
                              </a:cubicBezTo>
                              <a:cubicBezTo>
                                <a:pt x="1838622" y="79111"/>
                                <a:pt x="1853776" y="115152"/>
                                <a:pt x="1927655" y="173593"/>
                              </a:cubicBezTo>
                              <a:cubicBezTo>
                                <a:pt x="1973214" y="268375"/>
                                <a:pt x="1877289" y="423300"/>
                                <a:pt x="1927655" y="616245"/>
                              </a:cubicBezTo>
                              <a:cubicBezTo>
                                <a:pt x="1978021" y="809190"/>
                                <a:pt x="1879905" y="915940"/>
                                <a:pt x="1927655" y="1041539"/>
                              </a:cubicBezTo>
                              <a:cubicBezTo>
                                <a:pt x="1786155" y="1089855"/>
                                <a:pt x="1682257" y="1021355"/>
                                <a:pt x="1503571" y="1041539"/>
                              </a:cubicBezTo>
                              <a:cubicBezTo>
                                <a:pt x="1324885" y="1061723"/>
                                <a:pt x="1200367" y="1017824"/>
                                <a:pt x="1040934" y="1041539"/>
                              </a:cubicBezTo>
                              <a:cubicBezTo>
                                <a:pt x="881501" y="1065254"/>
                                <a:pt x="757105" y="1021731"/>
                                <a:pt x="539743" y="1041539"/>
                              </a:cubicBezTo>
                              <a:cubicBezTo>
                                <a:pt x="322381" y="1061347"/>
                                <a:pt x="234431" y="992701"/>
                                <a:pt x="0" y="1041539"/>
                              </a:cubicBezTo>
                              <a:cubicBezTo>
                                <a:pt x="-26621" y="810997"/>
                                <a:pt x="49694" y="755330"/>
                                <a:pt x="0" y="520770"/>
                              </a:cubicBezTo>
                              <a:cubicBezTo>
                                <a:pt x="-49694" y="286210"/>
                                <a:pt x="56062" y="152674"/>
                                <a:pt x="0" y="0"/>
                              </a:cubicBezTo>
                              <a:close/>
                            </a:path>
                            <a:path w="1927655" h="1041539" stroke="0" extrusionOk="0">
                              <a:moveTo>
                                <a:pt x="0" y="0"/>
                              </a:moveTo>
                              <a:cubicBezTo>
                                <a:pt x="257289" y="-66215"/>
                                <a:pt x="382440" y="49069"/>
                                <a:pt x="619769" y="0"/>
                              </a:cubicBezTo>
                              <a:cubicBezTo>
                                <a:pt x="857098" y="-49069"/>
                                <a:pt x="904349" y="31866"/>
                                <a:pt x="1169375" y="0"/>
                              </a:cubicBezTo>
                              <a:cubicBezTo>
                                <a:pt x="1434401" y="-31866"/>
                                <a:pt x="1479606" y="3109"/>
                                <a:pt x="1754062" y="0"/>
                              </a:cubicBezTo>
                              <a:cubicBezTo>
                                <a:pt x="1819101" y="30263"/>
                                <a:pt x="1864097" y="144594"/>
                                <a:pt x="1927655" y="173593"/>
                              </a:cubicBezTo>
                              <a:cubicBezTo>
                                <a:pt x="1937434" y="344556"/>
                                <a:pt x="1903630" y="488513"/>
                                <a:pt x="1927655" y="607566"/>
                              </a:cubicBezTo>
                              <a:cubicBezTo>
                                <a:pt x="1951680" y="726619"/>
                                <a:pt x="1913191" y="904106"/>
                                <a:pt x="1927655" y="1041539"/>
                              </a:cubicBezTo>
                              <a:cubicBezTo>
                                <a:pt x="1767017" y="1072053"/>
                                <a:pt x="1675273" y="1008690"/>
                                <a:pt x="1445741" y="1041539"/>
                              </a:cubicBezTo>
                              <a:cubicBezTo>
                                <a:pt x="1216209" y="1074388"/>
                                <a:pt x="1149495" y="1017529"/>
                                <a:pt x="944551" y="1041539"/>
                              </a:cubicBezTo>
                              <a:cubicBezTo>
                                <a:pt x="739607" y="1065549"/>
                                <a:pt x="683631" y="1008425"/>
                                <a:pt x="443361" y="1041539"/>
                              </a:cubicBezTo>
                              <a:cubicBezTo>
                                <a:pt x="203091" y="1074653"/>
                                <a:pt x="90848" y="1021835"/>
                                <a:pt x="0" y="1041539"/>
                              </a:cubicBezTo>
                              <a:cubicBezTo>
                                <a:pt x="-34640" y="787847"/>
                                <a:pt x="42055" y="668327"/>
                                <a:pt x="0" y="531185"/>
                              </a:cubicBezTo>
                              <a:cubicBezTo>
                                <a:pt x="-42055" y="394043"/>
                                <a:pt x="53840" y="12270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MY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73822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4FDAA-EA46-158D-41AF-E37FB86B0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39F2-FD62-6DAF-460B-47141E7B6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Strain </a:t>
            </a:r>
            <a:endParaRPr lang="en-MY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E355B6-A4F5-545D-6308-2BEFA1952536}"/>
              </a:ext>
            </a:extLst>
          </p:cNvPr>
          <p:cNvGrpSpPr/>
          <p:nvPr/>
        </p:nvGrpSpPr>
        <p:grpSpPr>
          <a:xfrm>
            <a:off x="1902940" y="2219387"/>
            <a:ext cx="9664140" cy="3141597"/>
            <a:chOff x="729049" y="2281171"/>
            <a:chExt cx="9664140" cy="31415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A4D5CB-FE82-A3B0-B2E3-EA76DD8B2FF3}"/>
                    </a:ext>
                  </a:extLst>
                </p:cNvPr>
                <p:cNvSpPr txBox="1"/>
                <p:nvPr/>
              </p:nvSpPr>
              <p:spPr>
                <a:xfrm>
                  <a:off x="3089935" y="3727837"/>
                  <a:ext cx="80936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MY" sz="4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oMath>
                    </m:oMathPara>
                  </a14:m>
                  <a:endParaRPr lang="en-MY" sz="4000" dirty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A4D5CB-FE82-A3B0-B2E3-EA76DD8B2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935" y="3727837"/>
                  <a:ext cx="809369" cy="70788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MY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DA7D63-4E87-7701-B54A-7A29154935DC}"/>
                </a:ext>
              </a:extLst>
            </p:cNvPr>
            <p:cNvGrpSpPr/>
            <p:nvPr/>
          </p:nvGrpSpPr>
          <p:grpSpPr>
            <a:xfrm>
              <a:off x="729049" y="2281171"/>
              <a:ext cx="9664140" cy="3141597"/>
              <a:chOff x="729049" y="2281171"/>
              <a:chExt cx="9664140" cy="314159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9E0CD1A6-061B-1E64-2355-5BF6BC2C418F}"/>
                      </a:ext>
                    </a:extLst>
                  </p:cNvPr>
                  <p:cNvSpPr txBox="1"/>
                  <p:nvPr/>
                </p:nvSpPr>
                <p:spPr>
                  <a:xfrm>
                    <a:off x="2063333" y="3343000"/>
                    <a:ext cx="402744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MY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oMath>
                      </m:oMathPara>
                    </a14:m>
                    <a:endParaRPr lang="en-MY" sz="4000" dirty="0">
                      <a:latin typeface="Trebuchet MS" panose="020B0603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9E0CD1A6-061B-1E64-2355-5BF6BC2C41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63333" y="3343000"/>
                    <a:ext cx="402744" cy="70788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MY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F74D52-2771-2FB9-EA56-EE3C0461549A}"/>
                  </a:ext>
                </a:extLst>
              </p:cNvPr>
              <p:cNvSpPr txBox="1"/>
              <p:nvPr/>
            </p:nvSpPr>
            <p:spPr>
              <a:xfrm>
                <a:off x="2564933" y="3343000"/>
                <a:ext cx="4480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Trebuchet MS" panose="020B0603020202020204" pitchFamily="34" charset="0"/>
                  </a:rPr>
                  <a:t>=</a:t>
                </a:r>
                <a:endParaRPr lang="en-MY" sz="4000" dirty="0">
                  <a:latin typeface="Trebuchet MS" panose="020B0603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1F9D73B-A418-D0C7-FD17-E6FA8DFF93CB}"/>
                      </a:ext>
                    </a:extLst>
                  </p:cNvPr>
                  <p:cNvSpPr txBox="1"/>
                  <p:nvPr/>
                </p:nvSpPr>
                <p:spPr>
                  <a:xfrm>
                    <a:off x="3111844" y="2989057"/>
                    <a:ext cx="809369" cy="13234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MY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en-MY" sz="4000" dirty="0">
                      <a:latin typeface="Trebuchet MS" panose="020B0603020202020204" pitchFamily="34" charset="0"/>
                    </a:endParaRPr>
                  </a:p>
                  <a:p>
                    <a:endParaRPr lang="en-MY" sz="4000" dirty="0">
                      <a:solidFill>
                        <a:schemeClr val="accent6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1F9D73B-A418-D0C7-FD17-E6FA8DFF93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11844" y="2989057"/>
                    <a:ext cx="809369" cy="132343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MY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5B8EFA3-EFE9-A452-F761-7D69DA837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3132" y="3696943"/>
                <a:ext cx="888081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3F7C91-AE2C-C2BC-95A0-AE385C2E7767}"/>
                  </a:ext>
                </a:extLst>
              </p:cNvPr>
              <p:cNvSpPr txBox="1"/>
              <p:nvPr/>
            </p:nvSpPr>
            <p:spPr>
              <a:xfrm>
                <a:off x="4295131" y="2855417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accent6"/>
                    </a:solidFill>
                    <a:latin typeface="Trebuchet MS" panose="020B0603020202020204" pitchFamily="34" charset="0"/>
                  </a:rPr>
                  <a:t>Change of length</a:t>
                </a:r>
                <a:endParaRPr lang="en-US" sz="32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AD3AB1-E9B1-F3A5-37E5-FF4E5907AFE7}"/>
                  </a:ext>
                </a:extLst>
              </p:cNvPr>
              <p:cNvSpPr txBox="1"/>
              <p:nvPr/>
            </p:nvSpPr>
            <p:spPr>
              <a:xfrm>
                <a:off x="4295131" y="3544388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Trebuchet MS" panose="020B0603020202020204" pitchFamily="34" charset="0"/>
                  </a:rPr>
                  <a:t>over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D1FD02-1653-5F56-89E4-70DE0CA308FB}"/>
                  </a:ext>
                </a:extLst>
              </p:cNvPr>
              <p:cNvSpPr txBox="1"/>
              <p:nvPr/>
            </p:nvSpPr>
            <p:spPr>
              <a:xfrm>
                <a:off x="4295131" y="4305973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rebuchet MS" panose="020B0603020202020204" pitchFamily="34" charset="0"/>
                  </a:rPr>
                  <a:t>The</a:t>
                </a:r>
                <a:r>
                  <a:rPr lang="en-US" sz="3200" dirty="0">
                    <a:latin typeface="Trebuchet MS" panose="020B0603020202020204" pitchFamily="34" charset="0"/>
                  </a:rPr>
                  <a:t> </a:t>
                </a:r>
                <a:r>
                  <a:rPr lang="en-US" sz="3200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original length</a:t>
                </a:r>
                <a:endParaRPr lang="en-MY" sz="32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83631F9-5BCC-AEF2-C712-B9570C7D1E13}"/>
                  </a:ext>
                </a:extLst>
              </p:cNvPr>
              <p:cNvSpPr txBox="1"/>
              <p:nvPr/>
            </p:nvSpPr>
            <p:spPr>
              <a:xfrm>
                <a:off x="3638613" y="2281171"/>
                <a:ext cx="65651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accent6"/>
                    </a:solidFill>
                    <a:latin typeface="Trebuchet MS" panose="020B0603020202020204" pitchFamily="34" charset="0"/>
                  </a:rPr>
                  <a:t>m</a:t>
                </a:r>
                <a:endParaRPr lang="en-MY" sz="4000" dirty="0">
                  <a:solidFill>
                    <a:schemeClr val="accent6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17243D-C67B-78F1-B07D-52D5AAE1D3FA}"/>
                  </a:ext>
                </a:extLst>
              </p:cNvPr>
              <p:cNvSpPr txBox="1"/>
              <p:nvPr/>
            </p:nvSpPr>
            <p:spPr>
              <a:xfrm>
                <a:off x="3386906" y="4712887"/>
                <a:ext cx="9514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m</a:t>
                </a:r>
                <a:endParaRPr lang="en-MY" sz="4000" dirty="0">
                  <a:solidFill>
                    <a:srgbClr val="0070C0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1C257F-A306-E322-A907-60E8D956FF5D}"/>
                  </a:ext>
                </a:extLst>
              </p:cNvPr>
              <p:cNvSpPr txBox="1"/>
              <p:nvPr/>
            </p:nvSpPr>
            <p:spPr>
              <a:xfrm>
                <a:off x="729049" y="4404829"/>
                <a:ext cx="21237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Trebuchet MS" panose="020B0603020202020204" pitchFamily="34" charset="0"/>
                  </a:rPr>
                  <a:t>unitless</a:t>
                </a:r>
                <a:endParaRPr lang="en-MY" sz="4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26" name="Arrow: Right 25">
                <a:extLst>
                  <a:ext uri="{FF2B5EF4-FFF2-40B4-BE49-F238E27FC236}">
                    <a16:creationId xmlns:a16="http://schemas.microsoft.com/office/drawing/2014/main" id="{1C47A3AE-DB56-0B55-392B-731898238B07}"/>
                  </a:ext>
                </a:extLst>
              </p:cNvPr>
              <p:cNvSpPr/>
              <p:nvPr/>
            </p:nvSpPr>
            <p:spPr>
              <a:xfrm rot="18604928">
                <a:off x="3406192" y="2916348"/>
                <a:ext cx="344836" cy="1450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05674550-6F6A-3758-12FD-6F1E84CFE27D}"/>
                  </a:ext>
                </a:extLst>
              </p:cNvPr>
              <p:cNvSpPr/>
              <p:nvPr/>
            </p:nvSpPr>
            <p:spPr>
              <a:xfrm rot="4140711">
                <a:off x="3387483" y="4530098"/>
                <a:ext cx="344836" cy="1450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1F27CC7E-5CC6-E5DB-B67E-5BEB09B334EE}"/>
                  </a:ext>
                </a:extLst>
              </p:cNvPr>
              <p:cNvSpPr/>
              <p:nvPr/>
            </p:nvSpPr>
            <p:spPr>
              <a:xfrm rot="6676224">
                <a:off x="2000889" y="4145343"/>
                <a:ext cx="344836" cy="1450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70EAE0F-3D55-E047-98DB-47FBDBAD3F69}"/>
                  </a:ext>
                </a:extLst>
              </p:cNvPr>
              <p:cNvCxnSpPr/>
              <p:nvPr/>
            </p:nvCxnSpPr>
            <p:spPr>
              <a:xfrm flipH="1">
                <a:off x="3782025" y="2389137"/>
                <a:ext cx="369693" cy="574246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7E87D7B3-0F92-6DAC-E332-07237104911F}"/>
                  </a:ext>
                </a:extLst>
              </p:cNvPr>
              <p:cNvCxnSpPr/>
              <p:nvPr/>
            </p:nvCxnSpPr>
            <p:spPr>
              <a:xfrm flipH="1">
                <a:off x="3516528" y="4848522"/>
                <a:ext cx="369693" cy="574246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2552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3708E-5693-117E-791B-85D8681A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Strain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F0A9E-8A93-5199-E1F0-7B635B440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6019800" cy="4251960"/>
          </a:xfrm>
        </p:spPr>
        <p:txBody>
          <a:bodyPr>
            <a:normAutofit/>
          </a:bodyPr>
          <a:lstStyle/>
          <a:p>
            <a:r>
              <a:rPr lang="en-GB" altLang="en-US" sz="2400" b="1" dirty="0">
                <a:solidFill>
                  <a:schemeClr val="hlink"/>
                </a:solidFill>
                <a:latin typeface="Trebuchet MS" panose="020B0603020202020204" pitchFamily="34" charset="0"/>
              </a:rPr>
              <a:t>Extension</a:t>
            </a:r>
            <a:r>
              <a:rPr lang="en-GB" altLang="en-US" sz="2400" dirty="0">
                <a:latin typeface="Trebuchet MS" panose="020B0603020202020204" pitchFamily="34" charset="0"/>
              </a:rPr>
              <a:t>- change in length</a:t>
            </a:r>
          </a:p>
          <a:p>
            <a:r>
              <a:rPr lang="en-GB" altLang="en-US" sz="2400" b="1" dirty="0">
                <a:solidFill>
                  <a:schemeClr val="hlink"/>
                </a:solidFill>
                <a:latin typeface="Trebuchet MS" panose="020B0603020202020204" pitchFamily="34" charset="0"/>
              </a:rPr>
              <a:t>Extended length-</a:t>
            </a:r>
            <a:r>
              <a:rPr lang="en-GB" altLang="en-US" sz="2400" dirty="0">
                <a:latin typeface="Trebuchet MS" panose="020B0603020202020204" pitchFamily="34" charset="0"/>
              </a:rPr>
              <a:t> total length with load applied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65399D2B-D4B0-A929-33F4-8CE44F891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945" y="4864357"/>
            <a:ext cx="21605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800" b="1" dirty="0">
                <a:latin typeface="Arial" panose="020B0604020202020204" pitchFamily="34" charset="0"/>
              </a:rPr>
              <a:t>Force Applied</a:t>
            </a:r>
          </a:p>
        </p:txBody>
      </p:sp>
      <p:sp>
        <p:nvSpPr>
          <p:cNvPr id="6" name="Line 23">
            <a:extLst>
              <a:ext uri="{FF2B5EF4-FFF2-40B4-BE49-F238E27FC236}">
                <a16:creationId xmlns:a16="http://schemas.microsoft.com/office/drawing/2014/main" id="{3BD6A645-01F7-8C0A-9BBC-7DB7314C4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4870" y="4577020"/>
            <a:ext cx="36718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4">
            <a:extLst>
              <a:ext uri="{FF2B5EF4-FFF2-40B4-BE49-F238E27FC236}">
                <a16:creationId xmlns:a16="http://schemas.microsoft.com/office/drawing/2014/main" id="{DDB7C414-AA34-C7C5-B908-2977D16CA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801357" y="2703770"/>
            <a:ext cx="12969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25">
            <a:extLst>
              <a:ext uri="{FF2B5EF4-FFF2-40B4-BE49-F238E27FC236}">
                <a16:creationId xmlns:a16="http://schemas.microsoft.com/office/drawing/2014/main" id="{6823BCA4-7B29-7575-6819-4B39FD486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6307" y="5943857"/>
            <a:ext cx="23764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6">
            <a:extLst>
              <a:ext uri="{FF2B5EF4-FFF2-40B4-BE49-F238E27FC236}">
                <a16:creationId xmlns:a16="http://schemas.microsoft.com/office/drawing/2014/main" id="{608595D3-D100-7A1F-A55B-1CC80F4A23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801357" y="2343407"/>
            <a:ext cx="73025" cy="3933825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7">
            <a:extLst>
              <a:ext uri="{FF2B5EF4-FFF2-40B4-BE49-F238E27FC236}">
                <a16:creationId xmlns:a16="http://schemas.microsoft.com/office/drawing/2014/main" id="{D8A25DF5-B0D0-7519-A2A4-08BD18538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6757" y="2343407"/>
            <a:ext cx="73025" cy="3933825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8">
            <a:extLst>
              <a:ext uri="{FF2B5EF4-FFF2-40B4-BE49-F238E27FC236}">
                <a16:creationId xmlns:a16="http://schemas.microsoft.com/office/drawing/2014/main" id="{2D28BFBF-2029-82B0-64A0-909BED384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4870" y="2703770"/>
            <a:ext cx="73025" cy="3933825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65829C53-85AC-F8A6-EE8C-96FBE94B0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995" y="2271970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000" b="1" dirty="0">
                <a:solidFill>
                  <a:schemeClr val="hlink"/>
                </a:solidFill>
                <a:latin typeface="Arial" panose="020B0604020202020204" pitchFamily="34" charset="0"/>
              </a:rPr>
              <a:t>Natural length</a:t>
            </a:r>
          </a:p>
        </p:txBody>
      </p:sp>
      <p:sp>
        <p:nvSpPr>
          <p:cNvPr id="13" name="Text Box 30">
            <a:extLst>
              <a:ext uri="{FF2B5EF4-FFF2-40B4-BE49-F238E27FC236}">
                <a16:creationId xmlns:a16="http://schemas.microsoft.com/office/drawing/2014/main" id="{E1196F6A-16D0-06B4-3B7E-13FBD68C8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107" y="4072195"/>
            <a:ext cx="316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000" b="1" dirty="0">
                <a:solidFill>
                  <a:schemeClr val="hlink"/>
                </a:solidFill>
                <a:latin typeface="Arial" panose="020B0604020202020204" pitchFamily="34" charset="0"/>
              </a:rPr>
              <a:t>Extended length</a:t>
            </a: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13F3A0F7-C3FB-D7B7-727F-07BBDD074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132" y="5907345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000" b="1" dirty="0">
                <a:solidFill>
                  <a:schemeClr val="hlink"/>
                </a:solidFill>
                <a:latin typeface="Arial" panose="020B0604020202020204" pitchFamily="34" charset="0"/>
              </a:rPr>
              <a:t>Extension</a:t>
            </a:r>
          </a:p>
        </p:txBody>
      </p:sp>
      <p:sp>
        <p:nvSpPr>
          <p:cNvPr id="15" name="AutoShape 21">
            <a:extLst>
              <a:ext uri="{FF2B5EF4-FFF2-40B4-BE49-F238E27FC236}">
                <a16:creationId xmlns:a16="http://schemas.microsoft.com/office/drawing/2014/main" id="{32233D3C-36AA-0BF3-ACE8-755A53963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245" y="5080257"/>
            <a:ext cx="1441450" cy="574675"/>
          </a:xfrm>
          <a:prstGeom prst="leftArrow">
            <a:avLst>
              <a:gd name="adj1" fmla="val 50000"/>
              <a:gd name="adj2" fmla="val 62707"/>
            </a:avLst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6" name="Picture 42" descr="FIG1">
            <a:extLst>
              <a:ext uri="{FF2B5EF4-FFF2-40B4-BE49-F238E27FC236}">
                <a16:creationId xmlns:a16="http://schemas.microsoft.com/office/drawing/2014/main" id="{420AAC75-1BE5-00CC-335C-935AC1E6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32" y="2919670"/>
            <a:ext cx="1441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3" descr="FIG1">
            <a:extLst>
              <a:ext uri="{FF2B5EF4-FFF2-40B4-BE49-F238E27FC236}">
                <a16:creationId xmlns:a16="http://schemas.microsoft.com/office/drawing/2014/main" id="{CA9B1C06-6035-8566-3AB7-5FF49931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407" y="4864357"/>
            <a:ext cx="40322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56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2" grpId="0"/>
      <p:bldP spid="13" grpId="0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356D-4572-27B0-47D2-3E53597C8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F5F6-70F0-5EEE-FCFD-8513B759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Stress </a:t>
            </a:r>
            <a:endParaRPr lang="en-MY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FDFC13-3F79-DEE1-E73B-FBCD3FF57F40}"/>
              </a:ext>
            </a:extLst>
          </p:cNvPr>
          <p:cNvSpPr txBox="1">
            <a:spLocks/>
          </p:cNvSpPr>
          <p:nvPr/>
        </p:nvSpPr>
        <p:spPr>
          <a:xfrm>
            <a:off x="365157" y="1810263"/>
            <a:ext cx="4973596" cy="957648"/>
          </a:xfrm>
          <a:prstGeom prst="rect">
            <a:avLst/>
          </a:prstGeom>
          <a:solidFill>
            <a:srgbClr val="33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rebuchet MS" panose="020B0603020202020204" pitchFamily="34" charset="0"/>
              </a:rPr>
              <a:t>Example 1.3: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E4F6F3-5B77-5429-F27A-7278AF5DCE42}"/>
              </a:ext>
            </a:extLst>
          </p:cNvPr>
          <p:cNvSpPr txBox="1">
            <a:spLocks/>
          </p:cNvSpPr>
          <p:nvPr/>
        </p:nvSpPr>
        <p:spPr>
          <a:xfrm>
            <a:off x="365157" y="2767911"/>
            <a:ext cx="4973596" cy="4090089"/>
          </a:xfrm>
          <a:prstGeom prst="rect">
            <a:avLst/>
          </a:prstGeom>
          <a:solidFill>
            <a:srgbClr val="BBE4F3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rebuchet MS" panose="020B0603020202020204" pitchFamily="34" charset="0"/>
              </a:rPr>
              <a:t>Calculate the strain value of the bar.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33972514-1704-2C55-55A6-F7D9F3CF54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6987" y="1810263"/>
                <a:ext cx="6691703" cy="5047737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8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>
                    <a:latin typeface="Trebuchet MS" panose="020B0603020202020204" pitchFamily="34" charset="0"/>
                  </a:rPr>
                  <a:t>Solution:</a:t>
                </a:r>
              </a:p>
              <a:p>
                <a:endParaRPr lang="en-US" sz="2400" dirty="0"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b="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0.21−0.2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0.2</m:t>
                        </m:r>
                      </m:den>
                    </m:f>
                  </m:oMath>
                </a14:m>
                <a:endParaRPr lang="en-US" sz="2400" dirty="0"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𝟎𝟓</m:t>
                    </m:r>
                  </m:oMath>
                </a14:m>
                <a:endParaRPr lang="en-US" sz="2400" b="1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33972514-1704-2C55-55A6-F7D9F3CF5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987" y="1810263"/>
                <a:ext cx="6691703" cy="5047737"/>
              </a:xfrm>
              <a:prstGeom prst="rect">
                <a:avLst/>
              </a:prstGeom>
              <a:blipFill>
                <a:blip r:embed="rId3"/>
                <a:stretch>
                  <a:fillRect l="-1366" t="-966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F097B209-F23C-819D-2F41-CAF50C766ED8}"/>
              </a:ext>
            </a:extLst>
          </p:cNvPr>
          <p:cNvGrpSpPr/>
          <p:nvPr/>
        </p:nvGrpSpPr>
        <p:grpSpPr>
          <a:xfrm>
            <a:off x="488722" y="3747827"/>
            <a:ext cx="4718501" cy="2427710"/>
            <a:chOff x="136297" y="3747827"/>
            <a:chExt cx="4718501" cy="2427710"/>
          </a:xfrm>
        </p:grpSpPr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id="{7E3CC38F-57E5-0B9C-7620-741662DE615C}"/>
                </a:ext>
              </a:extLst>
            </p:cNvPr>
            <p:cNvGrpSpPr/>
            <p:nvPr/>
          </p:nvGrpSpPr>
          <p:grpSpPr>
            <a:xfrm>
              <a:off x="136297" y="3747827"/>
              <a:ext cx="4718501" cy="1880561"/>
              <a:chOff x="899590" y="3339425"/>
              <a:chExt cx="6874697" cy="1817767"/>
            </a:xfrm>
          </p:grpSpPr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D1E856C3-4490-243F-2DC3-97909996B091}"/>
                  </a:ext>
                </a:extLst>
              </p:cNvPr>
              <p:cNvSpPr/>
              <p:nvPr/>
            </p:nvSpPr>
            <p:spPr>
              <a:xfrm>
                <a:off x="2586825" y="3501008"/>
                <a:ext cx="3456384" cy="936104"/>
              </a:xfrm>
              <a:prstGeom prst="cub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ms-MY" sz="1400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1ED3DFF-F910-E15C-2A07-6677EDB758DA}"/>
                  </a:ext>
                </a:extLst>
              </p:cNvPr>
              <p:cNvCxnSpPr/>
              <p:nvPr/>
            </p:nvCxnSpPr>
            <p:spPr>
              <a:xfrm>
                <a:off x="5918740" y="4020419"/>
                <a:ext cx="93610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430C16A-0D22-4840-BEBE-E27C83836228}"/>
                  </a:ext>
                </a:extLst>
              </p:cNvPr>
              <p:cNvCxnSpPr/>
              <p:nvPr/>
            </p:nvCxnSpPr>
            <p:spPr>
              <a:xfrm flipV="1">
                <a:off x="1993989" y="3500424"/>
                <a:ext cx="252028" cy="21660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37458D2-A685-6286-0B8B-12F3BF8BB6FD}"/>
                  </a:ext>
                </a:extLst>
              </p:cNvPr>
              <p:cNvCxnSpPr/>
              <p:nvPr/>
            </p:nvCxnSpPr>
            <p:spPr>
              <a:xfrm>
                <a:off x="2120003" y="3500424"/>
                <a:ext cx="64807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F0B391F-2F4F-ECFF-0683-E08955EC293E}"/>
                  </a:ext>
                </a:extLst>
              </p:cNvPr>
              <p:cNvCxnSpPr/>
              <p:nvPr/>
            </p:nvCxnSpPr>
            <p:spPr>
              <a:xfrm>
                <a:off x="1866745" y="3717032"/>
                <a:ext cx="64807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DE2800D2-D03B-3DC4-BB7F-A890A39E8B34}"/>
                  </a:ext>
                </a:extLst>
              </p:cNvPr>
              <p:cNvCxnSpPr/>
              <p:nvPr/>
            </p:nvCxnSpPr>
            <p:spPr>
              <a:xfrm flipH="1">
                <a:off x="1655682" y="4061978"/>
                <a:ext cx="93610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841EE54-864A-FA4B-65EF-17D3161F2D4A}"/>
                  </a:ext>
                </a:extLst>
              </p:cNvPr>
              <p:cNvCxnSpPr/>
              <p:nvPr/>
            </p:nvCxnSpPr>
            <p:spPr>
              <a:xfrm>
                <a:off x="2586825" y="4509120"/>
                <a:ext cx="0" cy="6480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EE3D41F-6173-BDE4-828C-53BD035F18D6}"/>
                  </a:ext>
                </a:extLst>
              </p:cNvPr>
              <p:cNvCxnSpPr/>
              <p:nvPr/>
            </p:nvCxnSpPr>
            <p:spPr>
              <a:xfrm>
                <a:off x="5827185" y="4509120"/>
                <a:ext cx="0" cy="6480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A829342-2F96-A96A-B32B-26DC564DEFA2}"/>
                  </a:ext>
                </a:extLst>
              </p:cNvPr>
              <p:cNvCxnSpPr/>
              <p:nvPr/>
            </p:nvCxnSpPr>
            <p:spPr>
              <a:xfrm>
                <a:off x="2586825" y="4740499"/>
                <a:ext cx="324036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E17BA6-B843-A401-2A99-0C37F53D0713}"/>
                  </a:ext>
                </a:extLst>
              </p:cNvPr>
              <p:cNvSpPr txBox="1"/>
              <p:nvPr/>
            </p:nvSpPr>
            <p:spPr>
              <a:xfrm flipH="1">
                <a:off x="899590" y="3877312"/>
                <a:ext cx="1220412" cy="297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rebuchet MS" panose="020B0603020202020204" pitchFamily="34" charset="0"/>
                  </a:rPr>
                  <a:t>50 kN</a:t>
                </a:r>
                <a:endParaRPr lang="ms-MY" sz="14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BC0169-F28E-DC49-C3C7-21322130D3F7}"/>
                  </a:ext>
                </a:extLst>
              </p:cNvPr>
              <p:cNvSpPr txBox="1"/>
              <p:nvPr/>
            </p:nvSpPr>
            <p:spPr>
              <a:xfrm flipH="1">
                <a:off x="6825777" y="3851756"/>
                <a:ext cx="948510" cy="297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rebuchet MS" panose="020B0603020202020204" pitchFamily="34" charset="0"/>
                  </a:rPr>
                  <a:t>50 kN</a:t>
                </a:r>
                <a:endParaRPr lang="ms-MY" sz="14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C73935-948B-BCF0-96F2-5463C72D6FDD}"/>
                  </a:ext>
                </a:extLst>
              </p:cNvPr>
              <p:cNvSpPr txBox="1"/>
              <p:nvPr/>
            </p:nvSpPr>
            <p:spPr>
              <a:xfrm flipH="1">
                <a:off x="3848501" y="4749315"/>
                <a:ext cx="1618643" cy="297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rebuchet MS" panose="020B0603020202020204" pitchFamily="34" charset="0"/>
                  </a:rPr>
                  <a:t>200 mm</a:t>
                </a:r>
                <a:endParaRPr lang="ms-MY" sz="14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C389D8B-B714-9CA5-7079-3B412076C477}"/>
                  </a:ext>
                </a:extLst>
              </p:cNvPr>
              <p:cNvSpPr txBox="1"/>
              <p:nvPr/>
            </p:nvSpPr>
            <p:spPr>
              <a:xfrm flipH="1">
                <a:off x="1032036" y="3339425"/>
                <a:ext cx="1158744" cy="297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rebuchet MS" panose="020B0603020202020204" pitchFamily="34" charset="0"/>
                  </a:rPr>
                  <a:t>0.02 m</a:t>
                </a:r>
                <a:endParaRPr lang="ms-MY" sz="1400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F7BEBE69-1AED-EE9E-20F4-F49648AACDF8}"/>
                </a:ext>
              </a:extLst>
            </p:cNvPr>
            <p:cNvSpPr/>
            <p:nvPr/>
          </p:nvSpPr>
          <p:spPr>
            <a:xfrm>
              <a:off x="1047227" y="3930877"/>
              <a:ext cx="2855253" cy="968441"/>
            </a:xfrm>
            <a:prstGeom prst="cube">
              <a:avLst/>
            </a:prstGeom>
            <a:solidFill>
              <a:schemeClr val="lt1">
                <a:alpha val="46000"/>
              </a:schemeClr>
            </a:solidFill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ms-MY" sz="1400">
                <a:latin typeface="Trebuchet MS" panose="020B0603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F0BFEF2-A122-D536-7D44-601A3E14C3B3}"/>
                </a:ext>
              </a:extLst>
            </p:cNvPr>
            <p:cNvCxnSpPr/>
            <p:nvPr/>
          </p:nvCxnSpPr>
          <p:spPr>
            <a:xfrm flipH="1">
              <a:off x="1048137" y="4973815"/>
              <a:ext cx="1" cy="10429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BEFDFAB-C506-46C2-C932-42158C555A75}"/>
                </a:ext>
              </a:extLst>
            </p:cNvPr>
            <p:cNvCxnSpPr/>
            <p:nvPr/>
          </p:nvCxnSpPr>
          <p:spPr>
            <a:xfrm>
              <a:off x="1047227" y="5867760"/>
              <a:ext cx="266885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9093190-2905-0EB6-69C2-AEA4D56215FE}"/>
                </a:ext>
              </a:extLst>
            </p:cNvPr>
            <p:cNvCxnSpPr/>
            <p:nvPr/>
          </p:nvCxnSpPr>
          <p:spPr>
            <a:xfrm flipH="1">
              <a:off x="3716083" y="4973814"/>
              <a:ext cx="1" cy="10429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54E446-1429-3AC3-C9B7-887BFCF39AB1}"/>
                </a:ext>
              </a:extLst>
            </p:cNvPr>
            <p:cNvSpPr txBox="1"/>
            <p:nvPr/>
          </p:nvSpPr>
          <p:spPr>
            <a:xfrm flipH="1">
              <a:off x="2043054" y="5867760"/>
              <a:ext cx="11290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rebuchet MS" panose="020B0603020202020204" pitchFamily="34" charset="0"/>
                </a:rPr>
                <a:t>210 mm</a:t>
              </a:r>
              <a:endParaRPr lang="ms-MY" sz="14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575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F38343-9ADC-4820-F26C-22B222045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2554B48-0AB0-CC7D-DC75-92DAEAEE8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5235F7F-AA26-3326-50EE-C123E0BFB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177668"/>
          </a:xfrm>
          <a:custGeom>
            <a:avLst/>
            <a:gdLst>
              <a:gd name="connsiteX0" fmla="*/ 6861986 w 12191999"/>
              <a:gd name="connsiteY0" fmla="*/ 6107659 h 6177668"/>
              <a:gd name="connsiteX1" fmla="*/ 6860986 w 12191999"/>
              <a:gd name="connsiteY1" fmla="*/ 6107739 h 6177668"/>
              <a:gd name="connsiteX2" fmla="*/ 6860759 w 12191999"/>
              <a:gd name="connsiteY2" fmla="*/ 6108287 h 6177668"/>
              <a:gd name="connsiteX3" fmla="*/ 0 w 12191999"/>
              <a:gd name="connsiteY3" fmla="*/ 0 h 6177668"/>
              <a:gd name="connsiteX4" fmla="*/ 12191999 w 12191999"/>
              <a:gd name="connsiteY4" fmla="*/ 0 h 6177668"/>
              <a:gd name="connsiteX5" fmla="*/ 12191999 w 12191999"/>
              <a:gd name="connsiteY5" fmla="*/ 5215324 h 6177668"/>
              <a:gd name="connsiteX6" fmla="*/ 12144282 w 12191999"/>
              <a:gd name="connsiteY6" fmla="*/ 5229900 h 6177668"/>
              <a:gd name="connsiteX7" fmla="*/ 11759192 w 12191999"/>
              <a:gd name="connsiteY7" fmla="*/ 5336208 h 6177668"/>
              <a:gd name="connsiteX8" fmla="*/ 10505159 w 12191999"/>
              <a:gd name="connsiteY8" fmla="*/ 5627228 h 6177668"/>
              <a:gd name="connsiteX9" fmla="*/ 9501755 w 12191999"/>
              <a:gd name="connsiteY9" fmla="*/ 5807012 h 6177668"/>
              <a:gd name="connsiteX10" fmla="*/ 8534155 w 12191999"/>
              <a:gd name="connsiteY10" fmla="*/ 5944240 h 6177668"/>
              <a:gd name="connsiteX11" fmla="*/ 7790171 w 12191999"/>
              <a:gd name="connsiteY11" fmla="*/ 6026297 h 6177668"/>
              <a:gd name="connsiteX12" fmla="*/ 7024337 w 12191999"/>
              <a:gd name="connsiteY12" fmla="*/ 6093812 h 6177668"/>
              <a:gd name="connsiteX13" fmla="*/ 7008892 w 12191999"/>
              <a:gd name="connsiteY13" fmla="*/ 6095938 h 6177668"/>
              <a:gd name="connsiteX14" fmla="*/ 6862735 w 12191999"/>
              <a:gd name="connsiteY14" fmla="*/ 6107599 h 6177668"/>
              <a:gd name="connsiteX15" fmla="*/ 6872248 w 12191999"/>
              <a:gd name="connsiteY15" fmla="*/ 6109467 h 6177668"/>
              <a:gd name="connsiteX16" fmla="*/ 6907812 w 12191999"/>
              <a:gd name="connsiteY16" fmla="*/ 6107715 h 6177668"/>
              <a:gd name="connsiteX17" fmla="*/ 6956484 w 12191999"/>
              <a:gd name="connsiteY17" fmla="*/ 6104658 h 6177668"/>
              <a:gd name="connsiteX18" fmla="*/ 7652688 w 12191999"/>
              <a:gd name="connsiteY18" fmla="*/ 6071273 h 6177668"/>
              <a:gd name="connsiteX19" fmla="*/ 8699923 w 12191999"/>
              <a:gd name="connsiteY19" fmla="*/ 5982083 h 6177668"/>
              <a:gd name="connsiteX20" fmla="*/ 9557819 w 12191999"/>
              <a:gd name="connsiteY20" fmla="*/ 5875435 h 6177668"/>
              <a:gd name="connsiteX21" fmla="*/ 10709534 w 12191999"/>
              <a:gd name="connsiteY21" fmla="*/ 5676156 h 6177668"/>
              <a:gd name="connsiteX22" fmla="*/ 12081554 w 12191999"/>
              <a:gd name="connsiteY22" fmla="*/ 5341561 h 6177668"/>
              <a:gd name="connsiteX23" fmla="*/ 12191999 w 12191999"/>
              <a:gd name="connsiteY23" fmla="*/ 5308238 h 6177668"/>
              <a:gd name="connsiteX24" fmla="*/ 12191999 w 12191999"/>
              <a:gd name="connsiteY24" fmla="*/ 5364054 h 6177668"/>
              <a:gd name="connsiteX25" fmla="*/ 11911964 w 12191999"/>
              <a:gd name="connsiteY25" fmla="*/ 5447316 h 6177668"/>
              <a:gd name="connsiteX26" fmla="*/ 11020049 w 12191999"/>
              <a:gd name="connsiteY26" fmla="*/ 5667491 h 6177668"/>
              <a:gd name="connsiteX27" fmla="*/ 10064425 w 12191999"/>
              <a:gd name="connsiteY27" fmla="*/ 5852245 h 6177668"/>
              <a:gd name="connsiteX28" fmla="*/ 9264124 w 12191999"/>
              <a:gd name="connsiteY28" fmla="*/ 5971252 h 6177668"/>
              <a:gd name="connsiteX29" fmla="*/ 8654182 w 12191999"/>
              <a:gd name="connsiteY29" fmla="*/ 6042605 h 6177668"/>
              <a:gd name="connsiteX30" fmla="*/ 7938866 w 12191999"/>
              <a:gd name="connsiteY30" fmla="*/ 6105677 h 6177668"/>
              <a:gd name="connsiteX31" fmla="*/ 7008089 w 12191999"/>
              <a:gd name="connsiteY31" fmla="*/ 6158427 h 6177668"/>
              <a:gd name="connsiteX32" fmla="*/ 6549390 w 12191999"/>
              <a:gd name="connsiteY32" fmla="*/ 6172697 h 6177668"/>
              <a:gd name="connsiteX33" fmla="*/ 6433696 w 12191999"/>
              <a:gd name="connsiteY33" fmla="*/ 6177668 h 6177668"/>
              <a:gd name="connsiteX34" fmla="*/ 6127899 w 12191999"/>
              <a:gd name="connsiteY34" fmla="*/ 6177668 h 6177668"/>
              <a:gd name="connsiteX35" fmla="*/ 6048391 w 12191999"/>
              <a:gd name="connsiteY35" fmla="*/ 6172953 h 6177668"/>
              <a:gd name="connsiteX36" fmla="*/ 5334221 w 12191999"/>
              <a:gd name="connsiteY36" fmla="*/ 6135747 h 6177668"/>
              <a:gd name="connsiteX37" fmla="*/ 4413510 w 12191999"/>
              <a:gd name="connsiteY37" fmla="*/ 6072039 h 6177668"/>
              <a:gd name="connsiteX38" fmla="*/ 3438265 w 12191999"/>
              <a:gd name="connsiteY38" fmla="*/ 5970870 h 6177668"/>
              <a:gd name="connsiteX39" fmla="*/ 2425303 w 12191999"/>
              <a:gd name="connsiteY39" fmla="*/ 5848805 h 6177668"/>
              <a:gd name="connsiteX40" fmla="*/ 1293973 w 12191999"/>
              <a:gd name="connsiteY40" fmla="*/ 5671060 h 6177668"/>
              <a:gd name="connsiteX41" fmla="*/ 126888 w 12191999"/>
              <a:gd name="connsiteY41" fmla="*/ 5425029 h 6177668"/>
              <a:gd name="connsiteX42" fmla="*/ 0 w 12191999"/>
              <a:gd name="connsiteY42" fmla="*/ 5392100 h 6177668"/>
              <a:gd name="connsiteX43" fmla="*/ 0 w 12191999"/>
              <a:gd name="connsiteY43" fmla="*/ 5333771 h 6177668"/>
              <a:gd name="connsiteX44" fmla="*/ 130837 w 12191999"/>
              <a:gd name="connsiteY44" fmla="*/ 5368509 h 6177668"/>
              <a:gd name="connsiteX45" fmla="*/ 660204 w 12191999"/>
              <a:gd name="connsiteY45" fmla="*/ 5490001 h 6177668"/>
              <a:gd name="connsiteX46" fmla="*/ 1831416 w 12191999"/>
              <a:gd name="connsiteY46" fmla="*/ 5705715 h 6177668"/>
              <a:gd name="connsiteX47" fmla="*/ 2677204 w 12191999"/>
              <a:gd name="connsiteY47" fmla="*/ 5825742 h 6177668"/>
              <a:gd name="connsiteX48" fmla="*/ 2644716 w 12191999"/>
              <a:gd name="connsiteY48" fmla="*/ 5815549 h 6177668"/>
              <a:gd name="connsiteX49" fmla="*/ 1173182 w 12191999"/>
              <a:gd name="connsiteY49" fmla="*/ 5474074 h 6177668"/>
              <a:gd name="connsiteX50" fmla="*/ 479527 w 12191999"/>
              <a:gd name="connsiteY50" fmla="*/ 5269379 h 6177668"/>
              <a:gd name="connsiteX51" fmla="*/ 0 w 12191999"/>
              <a:gd name="connsiteY51" fmla="*/ 5107083 h 617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bstract design of flower petals in pastel">
            <a:extLst>
              <a:ext uri="{FF2B5EF4-FFF2-40B4-BE49-F238E27FC236}">
                <a16:creationId xmlns:a16="http://schemas.microsoft.com/office/drawing/2014/main" id="{B9A1BC83-8F74-9F25-2D95-A77BAAD323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t="22641"/>
          <a:stretch>
            <a:fillRect/>
          </a:stretch>
        </p:blipFill>
        <p:spPr>
          <a:xfrm>
            <a:off x="7055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B8482C-DE6B-C1C6-6F3D-EE381DE4C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5" y="211326"/>
            <a:ext cx="12177890" cy="355531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8000" dirty="0">
                <a:solidFill>
                  <a:schemeClr val="bg1"/>
                </a:solidFill>
              </a:rPr>
              <a:t>Thank you</a:t>
            </a:r>
            <a:endParaRPr lang="en-MY" sz="8000" dirty="0">
              <a:solidFill>
                <a:schemeClr val="bg1"/>
              </a:solidFill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9ADDEE5F-1DD5-FB6A-6DB9-D8A4A7846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65005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0E7A81-A09B-DA87-0366-68D1510C950C}"/>
              </a:ext>
            </a:extLst>
          </p:cNvPr>
          <p:cNvSpPr txBox="1">
            <a:spLocks/>
          </p:cNvSpPr>
          <p:nvPr/>
        </p:nvSpPr>
        <p:spPr>
          <a:xfrm>
            <a:off x="4269481" y="4181588"/>
            <a:ext cx="3850570" cy="1360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PREPARED BY: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ADIANI BINTI AB RAHMAN</a:t>
            </a:r>
          </a:p>
          <a:p>
            <a:pPr algn="ctr"/>
            <a:r>
              <a:rPr lang="it-IT" sz="3200" dirty="0">
                <a:solidFill>
                  <a:schemeClr val="bg1"/>
                </a:solidFill>
                <a:latin typeface="+mj-lt"/>
              </a:rPr>
              <a:t>SITI AMELIA BINTI SHAIK PAWAN CHEE</a:t>
            </a:r>
          </a:p>
          <a:p>
            <a:pPr algn="ctr"/>
            <a:r>
              <a:rPr lang="en-MY" sz="3200" dirty="0">
                <a:solidFill>
                  <a:schemeClr val="bg1"/>
                </a:solidFill>
                <a:latin typeface="+mj-lt"/>
              </a:rPr>
              <a:t>NORZULIANA BINTI ABDUL LATIF</a:t>
            </a:r>
          </a:p>
        </p:txBody>
      </p:sp>
    </p:spTree>
    <p:extLst>
      <p:ext uri="{BB962C8B-B14F-4D97-AF65-F5344CB8AC3E}">
        <p14:creationId xmlns:p14="http://schemas.microsoft.com/office/powerpoint/2010/main" val="99187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B5436"/>
          </a:solidFill>
          <a:ln w="38100" cap="rnd">
            <a:solidFill>
              <a:srgbClr val="CB543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Hand with red strings">
            <a:extLst>
              <a:ext uri="{FF2B5EF4-FFF2-40B4-BE49-F238E27FC236}">
                <a16:creationId xmlns:a16="http://schemas.microsoft.com/office/drawing/2014/main" id="{6DD04FD6-F43B-5F02-1BFD-264B0272F0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17" r="14530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9A3E5C-30E0-F99A-2297-59ED12B90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64" y="552686"/>
            <a:ext cx="4471977" cy="1464818"/>
          </a:xfrm>
        </p:spPr>
        <p:txBody>
          <a:bodyPr>
            <a:normAutofit fontScale="90000"/>
          </a:bodyPr>
          <a:lstStyle/>
          <a:p>
            <a:r>
              <a:rPr lang="en-US" dirty="0"/>
              <a:t>Forces and Their Effects</a:t>
            </a:r>
            <a:endParaRPr lang="en-MY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8F2DDC-08CA-2C64-CFE0-0B0054994B82}"/>
              </a:ext>
            </a:extLst>
          </p:cNvPr>
          <p:cNvSpPr txBox="1">
            <a:spLocks/>
          </p:cNvSpPr>
          <p:nvPr/>
        </p:nvSpPr>
        <p:spPr>
          <a:xfrm>
            <a:off x="788844" y="365125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endParaRPr lang="en-US" sz="6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89D8-7A65-C05E-7792-63DB313E79BE}"/>
              </a:ext>
            </a:extLst>
          </p:cNvPr>
          <p:cNvSpPr txBox="1"/>
          <p:nvPr/>
        </p:nvSpPr>
        <p:spPr>
          <a:xfrm>
            <a:off x="163355" y="2813075"/>
            <a:ext cx="4889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Trebuchet MS" panose="020B0603020202020204" pitchFamily="34" charset="0"/>
                <a:cs typeface="Mongolian Baiti" panose="03000500000000000000" pitchFamily="66" charset="0"/>
              </a:rPr>
              <a:t>You cannot see a force, but you can see what it does. You can also feel the effect of a force on your body.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Trebuchet MS" panose="020B0603020202020204" pitchFamily="34" charset="0"/>
                <a:cs typeface="Mongolian Baiti" panose="03000500000000000000" pitchFamily="66" charset="0"/>
              </a:rPr>
              <a:t>A force is a push or a pull</a:t>
            </a:r>
          </a:p>
          <a:p>
            <a:endParaRPr lang="en-US" sz="2400" dirty="0">
              <a:latin typeface="Trebuchet MS" panose="020B0603020202020204" pitchFamily="34" charset="0"/>
              <a:cs typeface="Mongolian Baiti" panose="03000500000000000000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39B7F4-07FC-6E9E-137E-8A0EC7A2A71A}"/>
                  </a:ext>
                </a:extLst>
              </p:cNvPr>
              <p:cNvSpPr txBox="1"/>
              <p:nvPr/>
            </p:nvSpPr>
            <p:spPr>
              <a:xfrm>
                <a:off x="495063" y="4952603"/>
                <a:ext cx="4201950" cy="964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350"/>
                  </a:lnSpc>
                </a:pPr>
                <a:r>
                  <a:rPr lang="en-US" sz="2000" spc="-190" dirty="0">
                    <a:latin typeface="Trebuchet MS" panose="020B0603020202020204" pitchFamily="34" charset="0"/>
                    <a:ea typeface="Cambria Math" panose="02040503050406030204" pitchFamily="18" charset="0"/>
                    <a:cs typeface="Arial"/>
                  </a:rPr>
                  <a:t>Newton’s </a:t>
                </a:r>
                <a:r>
                  <a:rPr lang="en-US" sz="2000" spc="-285" dirty="0">
                    <a:latin typeface="Trebuchet MS" panose="020B0603020202020204" pitchFamily="34" charset="0"/>
                    <a:ea typeface="Cambria Math" panose="02040503050406030204" pitchFamily="18" charset="0"/>
                    <a:cs typeface="Arial"/>
                  </a:rPr>
                  <a:t>Second </a:t>
                </a:r>
                <a:r>
                  <a:rPr lang="en-US" sz="2000" spc="-275" dirty="0">
                    <a:latin typeface="Trebuchet MS" panose="020B0603020202020204" pitchFamily="34" charset="0"/>
                    <a:ea typeface="Cambria Math" panose="02040503050406030204" pitchFamily="18" charset="0"/>
                    <a:cs typeface="Arial"/>
                  </a:rPr>
                  <a:t>Law </a:t>
                </a:r>
                <a:r>
                  <a:rPr lang="en-US" sz="2000" spc="-130" dirty="0">
                    <a:latin typeface="Trebuchet MS" panose="020B0603020202020204" pitchFamily="34" charset="0"/>
                    <a:ea typeface="Cambria Math" panose="02040503050406030204" pitchFamily="18" charset="0"/>
                    <a:cs typeface="Arial"/>
                  </a:rPr>
                  <a:t>of </a:t>
                </a:r>
                <a:r>
                  <a:rPr lang="en-US" sz="2000" spc="-105" dirty="0">
                    <a:latin typeface="Trebuchet MS" panose="020B0603020202020204" pitchFamily="34" charset="0"/>
                    <a:ea typeface="Cambria Math" panose="02040503050406030204" pitchFamily="18" charset="0"/>
                    <a:cs typeface="Arial"/>
                  </a:rPr>
                  <a:t>Motion:</a:t>
                </a:r>
              </a:p>
              <a:p>
                <a:pPr algn="ctr">
                  <a:lnSpc>
                    <a:spcPts val="335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𝐹𝑜𝑟𝑐𝑒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)=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𝑚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 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𝑘𝑔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)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(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)</m:t>
                      </m:r>
                    </m:oMath>
                  </m:oMathPara>
                </a14:m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39B7F4-07FC-6E9E-137E-8A0EC7A2A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63" y="4952603"/>
                <a:ext cx="4201950" cy="964367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864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A96559A-A13C-0043-1076-5244426938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341631"/>
              </p:ext>
            </p:extLst>
          </p:nvPr>
        </p:nvGraphicFramePr>
        <p:xfrm>
          <a:off x="838200" y="2062163"/>
          <a:ext cx="10515600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E92DD1E-95F2-4EBF-CCA7-42124D92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What can a force do?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933275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83B82-AAFE-098F-B97D-77F9170CF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MY" dirty="0">
                <a:latin typeface="Trebuchet MS" panose="020B0603020202020204" pitchFamily="34" charset="0"/>
              </a:rPr>
              <a:t>Strength of Materials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25C5FD"/>
          </a:solidFill>
          <a:ln w="38100" cap="rnd">
            <a:solidFill>
              <a:srgbClr val="25C5F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646FE-7B38-BFBB-5F67-01C550583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Trebuchet MS" panose="020B0603020202020204" pitchFamily="34" charset="0"/>
              </a:rPr>
              <a:t>Its </a:t>
            </a:r>
            <a:r>
              <a:rPr lang="en-US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ability to withstand an applied stress without failure </a:t>
            </a:r>
            <a:r>
              <a:rPr lang="en-US" sz="2200" dirty="0">
                <a:latin typeface="Trebuchet MS" panose="020B0603020202020204" pitchFamily="34" charset="0"/>
              </a:rPr>
              <a:t>(tensile, compressive and shear)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Trebuchet MS" panose="020B0603020202020204" pitchFamily="34" charset="0"/>
              </a:rPr>
              <a:t>Deals with loads, deformations and the forces acting on a material.</a:t>
            </a:r>
            <a:endParaRPr lang="en-MY" sz="2200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8EB181A-057C-7799-5DAF-D7E01AAAF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872" y="1607115"/>
            <a:ext cx="7371240" cy="38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59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300E4-744A-3783-D645-3B2B59B9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100" dirty="0">
                <a:latin typeface="Trebuchet MS" panose="020B0603020202020204" pitchFamily="34" charset="0"/>
              </a:rPr>
              <a:t>Tacoma Narrows Bridge- </a:t>
            </a:r>
            <a:r>
              <a:rPr lang="en-GB" altLang="en-US" sz="3100" dirty="0">
                <a:latin typeface="Trebuchet MS" panose="020B0603020202020204" pitchFamily="34" charset="0"/>
              </a:rPr>
              <a:t>7 Nov 1940 Washington</a:t>
            </a:r>
            <a:endParaRPr lang="en-MY" sz="3100" dirty="0">
              <a:latin typeface="Trebuchet MS" panose="020B0603020202020204" pitchFamily="34" charset="0"/>
            </a:endParaRP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D56A33-4F63-B365-963A-888F66FAD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87752"/>
            <a:ext cx="5824368" cy="419493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The failure did </a:t>
            </a:r>
            <a:r>
              <a:rPr lang="en-US" sz="1800" b="1" dirty="0">
                <a:solidFill>
                  <a:srgbClr val="C00000"/>
                </a:solidFill>
                <a:latin typeface="Trebuchet MS" panose="020B0603020202020204" pitchFamily="34" charset="0"/>
              </a:rPr>
              <a:t>not</a:t>
            </a:r>
            <a:r>
              <a:rPr lang="en-US" sz="1800" dirty="0">
                <a:latin typeface="Trebuchet MS" panose="020B0603020202020204" pitchFamily="34" charset="0"/>
              </a:rPr>
              <a:t> occur due to heavy load or an earthquake, but due to an </a:t>
            </a:r>
            <a:r>
              <a:rPr lang="en-US" sz="1800" b="1" dirty="0">
                <a:solidFill>
                  <a:srgbClr val="C00000"/>
                </a:solidFill>
                <a:latin typeface="Trebuchet MS" panose="020B0603020202020204" pitchFamily="34" charset="0"/>
              </a:rPr>
              <a:t>aeroelastic phenomenon</a:t>
            </a:r>
            <a:r>
              <a:rPr lang="en-US" sz="1800" dirty="0">
                <a:latin typeface="Trebuchet MS" panose="020B0603020202020204" pitchFamily="34" charset="0"/>
              </a:rPr>
              <a:t> known as </a:t>
            </a:r>
            <a:r>
              <a:rPr lang="en-US" sz="1800" b="1" dirty="0">
                <a:solidFill>
                  <a:srgbClr val="C00000"/>
                </a:solidFill>
                <a:latin typeface="Trebuchet MS" panose="020B0603020202020204" pitchFamily="34" charset="0"/>
              </a:rPr>
              <a:t>aeroelastic flutter</a:t>
            </a:r>
            <a:r>
              <a:rPr lang="en-US" sz="1800" dirty="0">
                <a:latin typeface="Trebuchet MS" panose="020B0603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C00000"/>
                </a:solidFill>
                <a:latin typeface="Trebuchet MS" panose="020B0603020202020204" pitchFamily="34" charset="0"/>
              </a:rPr>
              <a:t>Strong wind</a:t>
            </a:r>
            <a:r>
              <a:rPr lang="en-US" sz="18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>
                <a:latin typeface="Trebuchet MS" panose="020B0603020202020204" pitchFamily="34" charset="0"/>
              </a:rPr>
              <a:t>blew along the length of the bridge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The </a:t>
            </a:r>
            <a:r>
              <a:rPr lang="en-US" sz="1800" dirty="0">
                <a:solidFill>
                  <a:srgbClr val="C00000"/>
                </a:solidFill>
                <a:latin typeface="Trebuchet MS" panose="020B0603020202020204" pitchFamily="34" charset="0"/>
              </a:rPr>
              <a:t>bridge’s slim and lightweight design </a:t>
            </a:r>
            <a:r>
              <a:rPr lang="en-US" sz="1800" dirty="0">
                <a:latin typeface="Trebuchet MS" panose="020B0603020202020204" pitchFamily="34" charset="0"/>
              </a:rPr>
              <a:t>made it highly </a:t>
            </a:r>
            <a:r>
              <a:rPr lang="en-US" sz="1800" dirty="0">
                <a:solidFill>
                  <a:srgbClr val="C00000"/>
                </a:solidFill>
                <a:latin typeface="Trebuchet MS" panose="020B0603020202020204" pitchFamily="34" charset="0"/>
              </a:rPr>
              <a:t>flexible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The wind caused the bridge to </a:t>
            </a:r>
            <a:r>
              <a:rPr lang="en-US" sz="1800" dirty="0">
                <a:solidFill>
                  <a:srgbClr val="C00000"/>
                </a:solidFill>
                <a:latin typeface="Trebuchet MS" panose="020B0603020202020204" pitchFamily="34" charset="0"/>
              </a:rPr>
              <a:t>oscillate up and down</a:t>
            </a:r>
            <a:r>
              <a:rPr lang="en-US" sz="1800" dirty="0">
                <a:latin typeface="Trebuchet MS" panose="020B0603020202020204" pitchFamily="34" charset="0"/>
              </a:rPr>
              <a:t> (like a wave)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The vibrations grew </a:t>
            </a:r>
            <a:r>
              <a:rPr lang="en-US" sz="1800" dirty="0">
                <a:solidFill>
                  <a:srgbClr val="C00000"/>
                </a:solidFill>
                <a:latin typeface="Trebuchet MS" panose="020B0603020202020204" pitchFamily="34" charset="0"/>
              </a:rPr>
              <a:t>stronger and uncontrollable</a:t>
            </a:r>
            <a:r>
              <a:rPr lang="en-US" sz="1800" dirty="0">
                <a:latin typeface="Trebuchet MS" panose="020B0603020202020204" pitchFamily="34" charset="0"/>
              </a:rPr>
              <a:t> — eventually leading the structure to </a:t>
            </a:r>
            <a:r>
              <a:rPr lang="en-US" sz="1800" dirty="0">
                <a:solidFill>
                  <a:srgbClr val="C00000"/>
                </a:solidFill>
                <a:latin typeface="Trebuchet MS" panose="020B0603020202020204" pitchFamily="34" charset="0"/>
              </a:rPr>
              <a:t>collapse completely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Tacoma Narrows Bridge Collapse Gallopin Gertie360p" descr="A black background with white text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1612A7D3-D6CF-0B2F-2A80-117A3D3308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3008" y="1381887"/>
            <a:ext cx="5276760" cy="3957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00C9C-51DE-DB26-E443-439B6D85C1C8}"/>
              </a:ext>
            </a:extLst>
          </p:cNvPr>
          <p:cNvSpPr txBox="1"/>
          <p:nvPr/>
        </p:nvSpPr>
        <p:spPr>
          <a:xfrm>
            <a:off x="6097524" y="6385637"/>
            <a:ext cx="6094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rebuchet MS" panose="020B0603020202020204" pitchFamily="34" charset="0"/>
              </a:rPr>
              <a:t>Tacoma Narrow Bridge</a:t>
            </a:r>
            <a:endParaRPr lang="en-MY" sz="1200" dirty="0"/>
          </a:p>
        </p:txBody>
      </p:sp>
    </p:spTree>
    <p:extLst>
      <p:ext uri="{BB962C8B-B14F-4D97-AF65-F5344CB8AC3E}">
        <p14:creationId xmlns:p14="http://schemas.microsoft.com/office/powerpoint/2010/main" val="86322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A92AA-822C-FF36-1D9D-A7F29FB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Trebuchet MS" panose="020B0603020202020204" pitchFamily="34" charset="0"/>
              </a:rPr>
              <a:t>Types of Load and its impact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14F0BF"/>
          </a:solidFill>
          <a:ln w="38100" cap="rnd">
            <a:solidFill>
              <a:srgbClr val="14F0B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7E30E6-EB60-DEE2-EE4B-0FCF7BC9E203}"/>
              </a:ext>
            </a:extLst>
          </p:cNvPr>
          <p:cNvSpPr txBox="1">
            <a:spLocks/>
          </p:cNvSpPr>
          <p:nvPr/>
        </p:nvSpPr>
        <p:spPr>
          <a:xfrm>
            <a:off x="640080" y="2568084"/>
            <a:ext cx="6894576" cy="1866757"/>
          </a:xfrm>
          <a:custGeom>
            <a:avLst/>
            <a:gdLst>
              <a:gd name="connsiteX0" fmla="*/ 0 w 6894576"/>
              <a:gd name="connsiteY0" fmla="*/ 0 h 1866757"/>
              <a:gd name="connsiteX1" fmla="*/ 758403 w 6894576"/>
              <a:gd name="connsiteY1" fmla="*/ 0 h 1866757"/>
              <a:gd name="connsiteX2" fmla="*/ 1241024 w 6894576"/>
              <a:gd name="connsiteY2" fmla="*/ 0 h 1866757"/>
              <a:gd name="connsiteX3" fmla="*/ 1861536 w 6894576"/>
              <a:gd name="connsiteY3" fmla="*/ 0 h 1866757"/>
              <a:gd name="connsiteX4" fmla="*/ 2688885 w 6894576"/>
              <a:gd name="connsiteY4" fmla="*/ 0 h 1866757"/>
              <a:gd name="connsiteX5" fmla="*/ 3378342 w 6894576"/>
              <a:gd name="connsiteY5" fmla="*/ 0 h 1866757"/>
              <a:gd name="connsiteX6" fmla="*/ 4136746 w 6894576"/>
              <a:gd name="connsiteY6" fmla="*/ 0 h 1866757"/>
              <a:gd name="connsiteX7" fmla="*/ 4757257 w 6894576"/>
              <a:gd name="connsiteY7" fmla="*/ 0 h 1866757"/>
              <a:gd name="connsiteX8" fmla="*/ 5446715 w 6894576"/>
              <a:gd name="connsiteY8" fmla="*/ 0 h 1866757"/>
              <a:gd name="connsiteX9" fmla="*/ 6274064 w 6894576"/>
              <a:gd name="connsiteY9" fmla="*/ 0 h 1866757"/>
              <a:gd name="connsiteX10" fmla="*/ 6894576 w 6894576"/>
              <a:gd name="connsiteY10" fmla="*/ 0 h 1866757"/>
              <a:gd name="connsiteX11" fmla="*/ 6894576 w 6894576"/>
              <a:gd name="connsiteY11" fmla="*/ 640920 h 1866757"/>
              <a:gd name="connsiteX12" fmla="*/ 6894576 w 6894576"/>
              <a:gd name="connsiteY12" fmla="*/ 1225837 h 1866757"/>
              <a:gd name="connsiteX13" fmla="*/ 6894576 w 6894576"/>
              <a:gd name="connsiteY13" fmla="*/ 1866757 h 1866757"/>
              <a:gd name="connsiteX14" fmla="*/ 6205118 w 6894576"/>
              <a:gd name="connsiteY14" fmla="*/ 1866757 h 1866757"/>
              <a:gd name="connsiteX15" fmla="*/ 5515661 w 6894576"/>
              <a:gd name="connsiteY15" fmla="*/ 1866757 h 1866757"/>
              <a:gd name="connsiteX16" fmla="*/ 4964095 w 6894576"/>
              <a:gd name="connsiteY16" fmla="*/ 1866757 h 1866757"/>
              <a:gd name="connsiteX17" fmla="*/ 4274637 w 6894576"/>
              <a:gd name="connsiteY17" fmla="*/ 1866757 h 1866757"/>
              <a:gd name="connsiteX18" fmla="*/ 3585180 w 6894576"/>
              <a:gd name="connsiteY18" fmla="*/ 1866757 h 1866757"/>
              <a:gd name="connsiteX19" fmla="*/ 2895722 w 6894576"/>
              <a:gd name="connsiteY19" fmla="*/ 1866757 h 1866757"/>
              <a:gd name="connsiteX20" fmla="*/ 2206264 w 6894576"/>
              <a:gd name="connsiteY20" fmla="*/ 1866757 h 1866757"/>
              <a:gd name="connsiteX21" fmla="*/ 1585752 w 6894576"/>
              <a:gd name="connsiteY21" fmla="*/ 1866757 h 1866757"/>
              <a:gd name="connsiteX22" fmla="*/ 827349 w 6894576"/>
              <a:gd name="connsiteY22" fmla="*/ 1866757 h 1866757"/>
              <a:gd name="connsiteX23" fmla="*/ 0 w 6894576"/>
              <a:gd name="connsiteY23" fmla="*/ 1866757 h 1866757"/>
              <a:gd name="connsiteX24" fmla="*/ 0 w 6894576"/>
              <a:gd name="connsiteY24" fmla="*/ 1207170 h 1866757"/>
              <a:gd name="connsiteX25" fmla="*/ 0 w 6894576"/>
              <a:gd name="connsiteY25" fmla="*/ 566250 h 1866757"/>
              <a:gd name="connsiteX26" fmla="*/ 0 w 6894576"/>
              <a:gd name="connsiteY26" fmla="*/ 0 h 186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894576" h="1866757" fill="none" extrusionOk="0">
                <a:moveTo>
                  <a:pt x="0" y="0"/>
                </a:moveTo>
                <a:cubicBezTo>
                  <a:pt x="168209" y="30853"/>
                  <a:pt x="386466" y="-24644"/>
                  <a:pt x="758403" y="0"/>
                </a:cubicBezTo>
                <a:cubicBezTo>
                  <a:pt x="1130340" y="24644"/>
                  <a:pt x="1113741" y="-7083"/>
                  <a:pt x="1241024" y="0"/>
                </a:cubicBezTo>
                <a:cubicBezTo>
                  <a:pt x="1368307" y="7083"/>
                  <a:pt x="1620992" y="-23938"/>
                  <a:pt x="1861536" y="0"/>
                </a:cubicBezTo>
                <a:cubicBezTo>
                  <a:pt x="2102080" y="23938"/>
                  <a:pt x="2311043" y="-13240"/>
                  <a:pt x="2688885" y="0"/>
                </a:cubicBezTo>
                <a:cubicBezTo>
                  <a:pt x="3066727" y="13240"/>
                  <a:pt x="3074837" y="5476"/>
                  <a:pt x="3378342" y="0"/>
                </a:cubicBezTo>
                <a:cubicBezTo>
                  <a:pt x="3681847" y="-5476"/>
                  <a:pt x="3884284" y="-20892"/>
                  <a:pt x="4136746" y="0"/>
                </a:cubicBezTo>
                <a:cubicBezTo>
                  <a:pt x="4389208" y="20892"/>
                  <a:pt x="4507660" y="12481"/>
                  <a:pt x="4757257" y="0"/>
                </a:cubicBezTo>
                <a:cubicBezTo>
                  <a:pt x="5006854" y="-12481"/>
                  <a:pt x="5241496" y="-24125"/>
                  <a:pt x="5446715" y="0"/>
                </a:cubicBezTo>
                <a:cubicBezTo>
                  <a:pt x="5651934" y="24125"/>
                  <a:pt x="5972570" y="3024"/>
                  <a:pt x="6274064" y="0"/>
                </a:cubicBezTo>
                <a:cubicBezTo>
                  <a:pt x="6575558" y="-3024"/>
                  <a:pt x="6734160" y="-19231"/>
                  <a:pt x="6894576" y="0"/>
                </a:cubicBezTo>
                <a:cubicBezTo>
                  <a:pt x="6924540" y="308136"/>
                  <a:pt x="6897396" y="322173"/>
                  <a:pt x="6894576" y="640920"/>
                </a:cubicBezTo>
                <a:cubicBezTo>
                  <a:pt x="6891756" y="959667"/>
                  <a:pt x="6920290" y="1090641"/>
                  <a:pt x="6894576" y="1225837"/>
                </a:cubicBezTo>
                <a:cubicBezTo>
                  <a:pt x="6868862" y="1361033"/>
                  <a:pt x="6889364" y="1553973"/>
                  <a:pt x="6894576" y="1866757"/>
                </a:cubicBezTo>
                <a:cubicBezTo>
                  <a:pt x="6641055" y="1888159"/>
                  <a:pt x="6373133" y="1857280"/>
                  <a:pt x="6205118" y="1866757"/>
                </a:cubicBezTo>
                <a:cubicBezTo>
                  <a:pt x="6037103" y="1876234"/>
                  <a:pt x="5782395" y="1853478"/>
                  <a:pt x="5515661" y="1866757"/>
                </a:cubicBezTo>
                <a:cubicBezTo>
                  <a:pt x="5248927" y="1880036"/>
                  <a:pt x="5100151" y="1885161"/>
                  <a:pt x="4964095" y="1866757"/>
                </a:cubicBezTo>
                <a:cubicBezTo>
                  <a:pt x="4828039" y="1848353"/>
                  <a:pt x="4548446" y="1844801"/>
                  <a:pt x="4274637" y="1866757"/>
                </a:cubicBezTo>
                <a:cubicBezTo>
                  <a:pt x="4000828" y="1888713"/>
                  <a:pt x="3910581" y="1894700"/>
                  <a:pt x="3585180" y="1866757"/>
                </a:cubicBezTo>
                <a:cubicBezTo>
                  <a:pt x="3259779" y="1838814"/>
                  <a:pt x="3092329" y="1871138"/>
                  <a:pt x="2895722" y="1866757"/>
                </a:cubicBezTo>
                <a:cubicBezTo>
                  <a:pt x="2699115" y="1862376"/>
                  <a:pt x="2356201" y="1839812"/>
                  <a:pt x="2206264" y="1866757"/>
                </a:cubicBezTo>
                <a:cubicBezTo>
                  <a:pt x="2056327" y="1893702"/>
                  <a:pt x="1839090" y="1845051"/>
                  <a:pt x="1585752" y="1866757"/>
                </a:cubicBezTo>
                <a:cubicBezTo>
                  <a:pt x="1332414" y="1888463"/>
                  <a:pt x="1033708" y="1841801"/>
                  <a:pt x="827349" y="1866757"/>
                </a:cubicBezTo>
                <a:cubicBezTo>
                  <a:pt x="620990" y="1891713"/>
                  <a:pt x="354808" y="1896115"/>
                  <a:pt x="0" y="1866757"/>
                </a:cubicBezTo>
                <a:cubicBezTo>
                  <a:pt x="-12823" y="1608694"/>
                  <a:pt x="11353" y="1379670"/>
                  <a:pt x="0" y="1207170"/>
                </a:cubicBezTo>
                <a:cubicBezTo>
                  <a:pt x="-11353" y="1034670"/>
                  <a:pt x="29645" y="849194"/>
                  <a:pt x="0" y="566250"/>
                </a:cubicBezTo>
                <a:cubicBezTo>
                  <a:pt x="-29645" y="283306"/>
                  <a:pt x="-25605" y="133465"/>
                  <a:pt x="0" y="0"/>
                </a:cubicBezTo>
                <a:close/>
              </a:path>
              <a:path w="6894576" h="1866757" stroke="0" extrusionOk="0">
                <a:moveTo>
                  <a:pt x="0" y="0"/>
                </a:moveTo>
                <a:cubicBezTo>
                  <a:pt x="264618" y="-28088"/>
                  <a:pt x="414330" y="6008"/>
                  <a:pt x="620512" y="0"/>
                </a:cubicBezTo>
                <a:cubicBezTo>
                  <a:pt x="826694" y="-6008"/>
                  <a:pt x="919156" y="-7150"/>
                  <a:pt x="1103132" y="0"/>
                </a:cubicBezTo>
                <a:cubicBezTo>
                  <a:pt x="1287108" y="7150"/>
                  <a:pt x="1547655" y="-24833"/>
                  <a:pt x="1930481" y="0"/>
                </a:cubicBezTo>
                <a:cubicBezTo>
                  <a:pt x="2313307" y="24833"/>
                  <a:pt x="2299463" y="-14019"/>
                  <a:pt x="2550993" y="0"/>
                </a:cubicBezTo>
                <a:cubicBezTo>
                  <a:pt x="2802523" y="14019"/>
                  <a:pt x="2994633" y="-20785"/>
                  <a:pt x="3171505" y="0"/>
                </a:cubicBezTo>
                <a:cubicBezTo>
                  <a:pt x="3348377" y="20785"/>
                  <a:pt x="3609435" y="22122"/>
                  <a:pt x="3998854" y="0"/>
                </a:cubicBezTo>
                <a:cubicBezTo>
                  <a:pt x="4388273" y="-22122"/>
                  <a:pt x="4335435" y="-11987"/>
                  <a:pt x="4550420" y="0"/>
                </a:cubicBezTo>
                <a:cubicBezTo>
                  <a:pt x="4765405" y="11987"/>
                  <a:pt x="5078775" y="6159"/>
                  <a:pt x="5377769" y="0"/>
                </a:cubicBezTo>
                <a:cubicBezTo>
                  <a:pt x="5676763" y="-6159"/>
                  <a:pt x="5846779" y="-18144"/>
                  <a:pt x="6205118" y="0"/>
                </a:cubicBezTo>
                <a:cubicBezTo>
                  <a:pt x="6563457" y="18144"/>
                  <a:pt x="6750416" y="-8619"/>
                  <a:pt x="6894576" y="0"/>
                </a:cubicBezTo>
                <a:cubicBezTo>
                  <a:pt x="6908323" y="252839"/>
                  <a:pt x="6907051" y="393478"/>
                  <a:pt x="6894576" y="659587"/>
                </a:cubicBezTo>
                <a:cubicBezTo>
                  <a:pt x="6882101" y="925696"/>
                  <a:pt x="6887308" y="1045557"/>
                  <a:pt x="6894576" y="1300507"/>
                </a:cubicBezTo>
                <a:cubicBezTo>
                  <a:pt x="6901844" y="1555457"/>
                  <a:pt x="6897777" y="1623346"/>
                  <a:pt x="6894576" y="1866757"/>
                </a:cubicBezTo>
                <a:cubicBezTo>
                  <a:pt x="6587096" y="1841157"/>
                  <a:pt x="6523705" y="1882341"/>
                  <a:pt x="6205118" y="1866757"/>
                </a:cubicBezTo>
                <a:cubicBezTo>
                  <a:pt x="5886531" y="1851173"/>
                  <a:pt x="5900169" y="1845801"/>
                  <a:pt x="5653552" y="1866757"/>
                </a:cubicBezTo>
                <a:cubicBezTo>
                  <a:pt x="5406935" y="1887713"/>
                  <a:pt x="5192711" y="1864803"/>
                  <a:pt x="4964095" y="1866757"/>
                </a:cubicBezTo>
                <a:cubicBezTo>
                  <a:pt x="4735479" y="1868711"/>
                  <a:pt x="4519487" y="1905031"/>
                  <a:pt x="4136746" y="1866757"/>
                </a:cubicBezTo>
                <a:cubicBezTo>
                  <a:pt x="3754005" y="1828483"/>
                  <a:pt x="3646102" y="1873457"/>
                  <a:pt x="3447288" y="1866757"/>
                </a:cubicBezTo>
                <a:cubicBezTo>
                  <a:pt x="3248474" y="1860057"/>
                  <a:pt x="3179900" y="1857399"/>
                  <a:pt x="2964668" y="1866757"/>
                </a:cubicBezTo>
                <a:cubicBezTo>
                  <a:pt x="2749436" y="1876115"/>
                  <a:pt x="2670699" y="1873233"/>
                  <a:pt x="2413102" y="1866757"/>
                </a:cubicBezTo>
                <a:cubicBezTo>
                  <a:pt x="2155505" y="1860281"/>
                  <a:pt x="1800213" y="1883237"/>
                  <a:pt x="1585752" y="1866757"/>
                </a:cubicBezTo>
                <a:cubicBezTo>
                  <a:pt x="1371291" y="1850278"/>
                  <a:pt x="1043909" y="1893457"/>
                  <a:pt x="896295" y="1866757"/>
                </a:cubicBezTo>
                <a:cubicBezTo>
                  <a:pt x="748681" y="1840057"/>
                  <a:pt x="253663" y="1892940"/>
                  <a:pt x="0" y="1866757"/>
                </a:cubicBezTo>
                <a:cubicBezTo>
                  <a:pt x="24050" y="1622377"/>
                  <a:pt x="-13354" y="1491301"/>
                  <a:pt x="0" y="1244505"/>
                </a:cubicBezTo>
                <a:cubicBezTo>
                  <a:pt x="13354" y="997709"/>
                  <a:pt x="-7274" y="835684"/>
                  <a:pt x="0" y="678255"/>
                </a:cubicBezTo>
                <a:cubicBezTo>
                  <a:pt x="7274" y="520826"/>
                  <a:pt x="25872" y="203161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Trebuchet MS" panose="020B0603020202020204" pitchFamily="34" charset="0"/>
              </a:rPr>
              <a:t>Static loading </a:t>
            </a:r>
          </a:p>
          <a:p>
            <a:r>
              <a:rPr lang="en-US" sz="1800" dirty="0">
                <a:latin typeface="Trebuchet MS" panose="020B0603020202020204" pitchFamily="34" charset="0"/>
              </a:rPr>
              <a:t>A load that is applied slowly and remains nearly constant. Common in buildings and bridges</a:t>
            </a:r>
          </a:p>
          <a:p>
            <a:r>
              <a:rPr lang="en-US" sz="1800" dirty="0">
                <a:latin typeface="Trebuchet MS" panose="020B0603020202020204" pitchFamily="34" charset="0"/>
              </a:rPr>
              <a:t>Effects: Deformation, stress, or strain in materials</a:t>
            </a:r>
          </a:p>
        </p:txBody>
      </p:sp>
      <p:pic>
        <p:nvPicPr>
          <p:cNvPr id="9" name="Content Placeholder 8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5FD5B63E-F423-C3B4-91E8-45B9E6944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475525"/>
            <a:ext cx="4014216" cy="4014216"/>
          </a:xfrm>
          <a:prstGeom prst="rect">
            <a:avLst/>
          </a:prstGeom>
        </p:spPr>
      </p:pic>
      <p:pic>
        <p:nvPicPr>
          <p:cNvPr id="11" name="Picture 10" descr="A car on a bridge&#10;&#10;AI-generated content may be incorrect.">
            <a:extLst>
              <a:ext uri="{FF2B5EF4-FFF2-40B4-BE49-F238E27FC236}">
                <a16:creationId xmlns:a16="http://schemas.microsoft.com/office/drawing/2014/main" id="{3CF0FF84-8091-16B4-31F2-E6E7EC697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4489741"/>
            <a:ext cx="4014216" cy="21980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EC85B31-21EC-43C0-2AAE-2DC0F4473D19}"/>
              </a:ext>
            </a:extLst>
          </p:cNvPr>
          <p:cNvSpPr txBox="1">
            <a:spLocks/>
          </p:cNvSpPr>
          <p:nvPr/>
        </p:nvSpPr>
        <p:spPr>
          <a:xfrm>
            <a:off x="4983480" y="4858130"/>
            <a:ext cx="6894576" cy="1752982"/>
          </a:xfrm>
          <a:custGeom>
            <a:avLst/>
            <a:gdLst>
              <a:gd name="connsiteX0" fmla="*/ 0 w 6894576"/>
              <a:gd name="connsiteY0" fmla="*/ 0 h 1752982"/>
              <a:gd name="connsiteX1" fmla="*/ 758403 w 6894576"/>
              <a:gd name="connsiteY1" fmla="*/ 0 h 1752982"/>
              <a:gd name="connsiteX2" fmla="*/ 1241024 w 6894576"/>
              <a:gd name="connsiteY2" fmla="*/ 0 h 1752982"/>
              <a:gd name="connsiteX3" fmla="*/ 1861536 w 6894576"/>
              <a:gd name="connsiteY3" fmla="*/ 0 h 1752982"/>
              <a:gd name="connsiteX4" fmla="*/ 2688885 w 6894576"/>
              <a:gd name="connsiteY4" fmla="*/ 0 h 1752982"/>
              <a:gd name="connsiteX5" fmla="*/ 3378342 w 6894576"/>
              <a:gd name="connsiteY5" fmla="*/ 0 h 1752982"/>
              <a:gd name="connsiteX6" fmla="*/ 4136746 w 6894576"/>
              <a:gd name="connsiteY6" fmla="*/ 0 h 1752982"/>
              <a:gd name="connsiteX7" fmla="*/ 4757257 w 6894576"/>
              <a:gd name="connsiteY7" fmla="*/ 0 h 1752982"/>
              <a:gd name="connsiteX8" fmla="*/ 5446715 w 6894576"/>
              <a:gd name="connsiteY8" fmla="*/ 0 h 1752982"/>
              <a:gd name="connsiteX9" fmla="*/ 6274064 w 6894576"/>
              <a:gd name="connsiteY9" fmla="*/ 0 h 1752982"/>
              <a:gd name="connsiteX10" fmla="*/ 6894576 w 6894576"/>
              <a:gd name="connsiteY10" fmla="*/ 0 h 1752982"/>
              <a:gd name="connsiteX11" fmla="*/ 6894576 w 6894576"/>
              <a:gd name="connsiteY11" fmla="*/ 601857 h 1752982"/>
              <a:gd name="connsiteX12" fmla="*/ 6894576 w 6894576"/>
              <a:gd name="connsiteY12" fmla="*/ 1151125 h 1752982"/>
              <a:gd name="connsiteX13" fmla="*/ 6894576 w 6894576"/>
              <a:gd name="connsiteY13" fmla="*/ 1752982 h 1752982"/>
              <a:gd name="connsiteX14" fmla="*/ 6205118 w 6894576"/>
              <a:gd name="connsiteY14" fmla="*/ 1752982 h 1752982"/>
              <a:gd name="connsiteX15" fmla="*/ 5515661 w 6894576"/>
              <a:gd name="connsiteY15" fmla="*/ 1752982 h 1752982"/>
              <a:gd name="connsiteX16" fmla="*/ 4964095 w 6894576"/>
              <a:gd name="connsiteY16" fmla="*/ 1752982 h 1752982"/>
              <a:gd name="connsiteX17" fmla="*/ 4274637 w 6894576"/>
              <a:gd name="connsiteY17" fmla="*/ 1752982 h 1752982"/>
              <a:gd name="connsiteX18" fmla="*/ 3585180 w 6894576"/>
              <a:gd name="connsiteY18" fmla="*/ 1752982 h 1752982"/>
              <a:gd name="connsiteX19" fmla="*/ 2895722 w 6894576"/>
              <a:gd name="connsiteY19" fmla="*/ 1752982 h 1752982"/>
              <a:gd name="connsiteX20" fmla="*/ 2206264 w 6894576"/>
              <a:gd name="connsiteY20" fmla="*/ 1752982 h 1752982"/>
              <a:gd name="connsiteX21" fmla="*/ 1585752 w 6894576"/>
              <a:gd name="connsiteY21" fmla="*/ 1752982 h 1752982"/>
              <a:gd name="connsiteX22" fmla="*/ 827349 w 6894576"/>
              <a:gd name="connsiteY22" fmla="*/ 1752982 h 1752982"/>
              <a:gd name="connsiteX23" fmla="*/ 0 w 6894576"/>
              <a:gd name="connsiteY23" fmla="*/ 1752982 h 1752982"/>
              <a:gd name="connsiteX24" fmla="*/ 0 w 6894576"/>
              <a:gd name="connsiteY24" fmla="*/ 1133595 h 1752982"/>
              <a:gd name="connsiteX25" fmla="*/ 0 w 6894576"/>
              <a:gd name="connsiteY25" fmla="*/ 531738 h 1752982"/>
              <a:gd name="connsiteX26" fmla="*/ 0 w 6894576"/>
              <a:gd name="connsiteY26" fmla="*/ 0 h 175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894576" h="1752982" fill="none" extrusionOk="0">
                <a:moveTo>
                  <a:pt x="0" y="0"/>
                </a:moveTo>
                <a:cubicBezTo>
                  <a:pt x="168209" y="30853"/>
                  <a:pt x="386466" y="-24644"/>
                  <a:pt x="758403" y="0"/>
                </a:cubicBezTo>
                <a:cubicBezTo>
                  <a:pt x="1130340" y="24644"/>
                  <a:pt x="1113741" y="-7083"/>
                  <a:pt x="1241024" y="0"/>
                </a:cubicBezTo>
                <a:cubicBezTo>
                  <a:pt x="1368307" y="7083"/>
                  <a:pt x="1620992" y="-23938"/>
                  <a:pt x="1861536" y="0"/>
                </a:cubicBezTo>
                <a:cubicBezTo>
                  <a:pt x="2102080" y="23938"/>
                  <a:pt x="2311043" y="-13240"/>
                  <a:pt x="2688885" y="0"/>
                </a:cubicBezTo>
                <a:cubicBezTo>
                  <a:pt x="3066727" y="13240"/>
                  <a:pt x="3074837" y="5476"/>
                  <a:pt x="3378342" y="0"/>
                </a:cubicBezTo>
                <a:cubicBezTo>
                  <a:pt x="3681847" y="-5476"/>
                  <a:pt x="3884284" y="-20892"/>
                  <a:pt x="4136746" y="0"/>
                </a:cubicBezTo>
                <a:cubicBezTo>
                  <a:pt x="4389208" y="20892"/>
                  <a:pt x="4507660" y="12481"/>
                  <a:pt x="4757257" y="0"/>
                </a:cubicBezTo>
                <a:cubicBezTo>
                  <a:pt x="5006854" y="-12481"/>
                  <a:pt x="5241496" y="-24125"/>
                  <a:pt x="5446715" y="0"/>
                </a:cubicBezTo>
                <a:cubicBezTo>
                  <a:pt x="5651934" y="24125"/>
                  <a:pt x="5972570" y="3024"/>
                  <a:pt x="6274064" y="0"/>
                </a:cubicBezTo>
                <a:cubicBezTo>
                  <a:pt x="6575558" y="-3024"/>
                  <a:pt x="6734160" y="-19231"/>
                  <a:pt x="6894576" y="0"/>
                </a:cubicBezTo>
                <a:cubicBezTo>
                  <a:pt x="6896533" y="295480"/>
                  <a:pt x="6898211" y="436223"/>
                  <a:pt x="6894576" y="601857"/>
                </a:cubicBezTo>
                <a:cubicBezTo>
                  <a:pt x="6890941" y="767491"/>
                  <a:pt x="6901024" y="1003395"/>
                  <a:pt x="6894576" y="1151125"/>
                </a:cubicBezTo>
                <a:cubicBezTo>
                  <a:pt x="6888128" y="1298855"/>
                  <a:pt x="6883155" y="1504688"/>
                  <a:pt x="6894576" y="1752982"/>
                </a:cubicBezTo>
                <a:cubicBezTo>
                  <a:pt x="6641055" y="1774384"/>
                  <a:pt x="6373133" y="1743505"/>
                  <a:pt x="6205118" y="1752982"/>
                </a:cubicBezTo>
                <a:cubicBezTo>
                  <a:pt x="6037103" y="1762459"/>
                  <a:pt x="5782395" y="1739703"/>
                  <a:pt x="5515661" y="1752982"/>
                </a:cubicBezTo>
                <a:cubicBezTo>
                  <a:pt x="5248927" y="1766261"/>
                  <a:pt x="5100151" y="1771386"/>
                  <a:pt x="4964095" y="1752982"/>
                </a:cubicBezTo>
                <a:cubicBezTo>
                  <a:pt x="4828039" y="1734578"/>
                  <a:pt x="4548446" y="1731026"/>
                  <a:pt x="4274637" y="1752982"/>
                </a:cubicBezTo>
                <a:cubicBezTo>
                  <a:pt x="4000828" y="1774938"/>
                  <a:pt x="3910581" y="1780925"/>
                  <a:pt x="3585180" y="1752982"/>
                </a:cubicBezTo>
                <a:cubicBezTo>
                  <a:pt x="3259779" y="1725039"/>
                  <a:pt x="3092329" y="1757363"/>
                  <a:pt x="2895722" y="1752982"/>
                </a:cubicBezTo>
                <a:cubicBezTo>
                  <a:pt x="2699115" y="1748601"/>
                  <a:pt x="2356201" y="1726037"/>
                  <a:pt x="2206264" y="1752982"/>
                </a:cubicBezTo>
                <a:cubicBezTo>
                  <a:pt x="2056327" y="1779927"/>
                  <a:pt x="1839090" y="1731276"/>
                  <a:pt x="1585752" y="1752982"/>
                </a:cubicBezTo>
                <a:cubicBezTo>
                  <a:pt x="1332414" y="1774688"/>
                  <a:pt x="1033708" y="1728026"/>
                  <a:pt x="827349" y="1752982"/>
                </a:cubicBezTo>
                <a:cubicBezTo>
                  <a:pt x="620990" y="1777938"/>
                  <a:pt x="354808" y="1782340"/>
                  <a:pt x="0" y="1752982"/>
                </a:cubicBezTo>
                <a:cubicBezTo>
                  <a:pt x="17472" y="1548664"/>
                  <a:pt x="-12620" y="1407291"/>
                  <a:pt x="0" y="1133595"/>
                </a:cubicBezTo>
                <a:cubicBezTo>
                  <a:pt x="12620" y="859899"/>
                  <a:pt x="-22333" y="777004"/>
                  <a:pt x="0" y="531738"/>
                </a:cubicBezTo>
                <a:cubicBezTo>
                  <a:pt x="22333" y="286472"/>
                  <a:pt x="26036" y="124470"/>
                  <a:pt x="0" y="0"/>
                </a:cubicBezTo>
                <a:close/>
              </a:path>
              <a:path w="6894576" h="1752982" stroke="0" extrusionOk="0">
                <a:moveTo>
                  <a:pt x="0" y="0"/>
                </a:moveTo>
                <a:cubicBezTo>
                  <a:pt x="264618" y="-28088"/>
                  <a:pt x="414330" y="6008"/>
                  <a:pt x="620512" y="0"/>
                </a:cubicBezTo>
                <a:cubicBezTo>
                  <a:pt x="826694" y="-6008"/>
                  <a:pt x="919156" y="-7150"/>
                  <a:pt x="1103132" y="0"/>
                </a:cubicBezTo>
                <a:cubicBezTo>
                  <a:pt x="1287108" y="7150"/>
                  <a:pt x="1547655" y="-24833"/>
                  <a:pt x="1930481" y="0"/>
                </a:cubicBezTo>
                <a:cubicBezTo>
                  <a:pt x="2313307" y="24833"/>
                  <a:pt x="2299463" y="-14019"/>
                  <a:pt x="2550993" y="0"/>
                </a:cubicBezTo>
                <a:cubicBezTo>
                  <a:pt x="2802523" y="14019"/>
                  <a:pt x="2994633" y="-20785"/>
                  <a:pt x="3171505" y="0"/>
                </a:cubicBezTo>
                <a:cubicBezTo>
                  <a:pt x="3348377" y="20785"/>
                  <a:pt x="3609435" y="22122"/>
                  <a:pt x="3998854" y="0"/>
                </a:cubicBezTo>
                <a:cubicBezTo>
                  <a:pt x="4388273" y="-22122"/>
                  <a:pt x="4335435" y="-11987"/>
                  <a:pt x="4550420" y="0"/>
                </a:cubicBezTo>
                <a:cubicBezTo>
                  <a:pt x="4765405" y="11987"/>
                  <a:pt x="5078775" y="6159"/>
                  <a:pt x="5377769" y="0"/>
                </a:cubicBezTo>
                <a:cubicBezTo>
                  <a:pt x="5676763" y="-6159"/>
                  <a:pt x="5846779" y="-18144"/>
                  <a:pt x="6205118" y="0"/>
                </a:cubicBezTo>
                <a:cubicBezTo>
                  <a:pt x="6563457" y="18144"/>
                  <a:pt x="6750416" y="-8619"/>
                  <a:pt x="6894576" y="0"/>
                </a:cubicBezTo>
                <a:cubicBezTo>
                  <a:pt x="6913511" y="127724"/>
                  <a:pt x="6921856" y="476031"/>
                  <a:pt x="6894576" y="619387"/>
                </a:cubicBezTo>
                <a:cubicBezTo>
                  <a:pt x="6867296" y="762743"/>
                  <a:pt x="6869332" y="980490"/>
                  <a:pt x="6894576" y="1221244"/>
                </a:cubicBezTo>
                <a:cubicBezTo>
                  <a:pt x="6919820" y="1461998"/>
                  <a:pt x="6916676" y="1521181"/>
                  <a:pt x="6894576" y="1752982"/>
                </a:cubicBezTo>
                <a:cubicBezTo>
                  <a:pt x="6587096" y="1727382"/>
                  <a:pt x="6523705" y="1768566"/>
                  <a:pt x="6205118" y="1752982"/>
                </a:cubicBezTo>
                <a:cubicBezTo>
                  <a:pt x="5886531" y="1737398"/>
                  <a:pt x="5900169" y="1732026"/>
                  <a:pt x="5653552" y="1752982"/>
                </a:cubicBezTo>
                <a:cubicBezTo>
                  <a:pt x="5406935" y="1773938"/>
                  <a:pt x="5192711" y="1751028"/>
                  <a:pt x="4964095" y="1752982"/>
                </a:cubicBezTo>
                <a:cubicBezTo>
                  <a:pt x="4735479" y="1754936"/>
                  <a:pt x="4519487" y="1791256"/>
                  <a:pt x="4136746" y="1752982"/>
                </a:cubicBezTo>
                <a:cubicBezTo>
                  <a:pt x="3754005" y="1714708"/>
                  <a:pt x="3646102" y="1759682"/>
                  <a:pt x="3447288" y="1752982"/>
                </a:cubicBezTo>
                <a:cubicBezTo>
                  <a:pt x="3248474" y="1746282"/>
                  <a:pt x="3179900" y="1743624"/>
                  <a:pt x="2964668" y="1752982"/>
                </a:cubicBezTo>
                <a:cubicBezTo>
                  <a:pt x="2749436" y="1762340"/>
                  <a:pt x="2670699" y="1759458"/>
                  <a:pt x="2413102" y="1752982"/>
                </a:cubicBezTo>
                <a:cubicBezTo>
                  <a:pt x="2155505" y="1746506"/>
                  <a:pt x="1800213" y="1769462"/>
                  <a:pt x="1585752" y="1752982"/>
                </a:cubicBezTo>
                <a:cubicBezTo>
                  <a:pt x="1371291" y="1736503"/>
                  <a:pt x="1043909" y="1779682"/>
                  <a:pt x="896295" y="1752982"/>
                </a:cubicBezTo>
                <a:cubicBezTo>
                  <a:pt x="748681" y="1726282"/>
                  <a:pt x="253663" y="1779165"/>
                  <a:pt x="0" y="1752982"/>
                </a:cubicBezTo>
                <a:cubicBezTo>
                  <a:pt x="25686" y="1525817"/>
                  <a:pt x="5385" y="1431871"/>
                  <a:pt x="0" y="1168655"/>
                </a:cubicBezTo>
                <a:cubicBezTo>
                  <a:pt x="-5385" y="905439"/>
                  <a:pt x="-13488" y="769261"/>
                  <a:pt x="0" y="636917"/>
                </a:cubicBezTo>
                <a:cubicBezTo>
                  <a:pt x="13488" y="504573"/>
                  <a:pt x="-30649" y="229134"/>
                  <a:pt x="0" y="0"/>
                </a:cubicBezTo>
                <a:close/>
              </a:path>
            </a:pathLst>
          </a:custGeom>
          <a:ln cap="flat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latin typeface="Trebuchet MS" panose="020B0603020202020204" pitchFamily="34" charset="0"/>
              </a:rPr>
              <a:t>Dynamic loading</a:t>
            </a:r>
          </a:p>
          <a:p>
            <a:r>
              <a:rPr lang="en-US" sz="1900" dirty="0">
                <a:latin typeface="Trebuchet MS" panose="020B0603020202020204" pitchFamily="34" charset="0"/>
              </a:rPr>
              <a:t>The forces that move or change when acting on a structure</a:t>
            </a:r>
          </a:p>
          <a:p>
            <a:r>
              <a:rPr lang="en-US" sz="1900" dirty="0">
                <a:latin typeface="Trebuchet MS" panose="020B0603020202020204" pitchFamily="34" charset="0"/>
              </a:rPr>
              <a:t>Effects: Can lead to vibrations, resonance, or fatigue in materials due to repetitive stress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A84DC46-4203-143E-603D-CA305032B811}"/>
              </a:ext>
            </a:extLst>
          </p:cNvPr>
          <p:cNvSpPr/>
          <p:nvPr/>
        </p:nvSpPr>
        <p:spPr>
          <a:xfrm>
            <a:off x="7326653" y="3175880"/>
            <a:ext cx="452581" cy="3255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8E2508A-3A8D-E0FB-0C92-D729E748B98E}"/>
              </a:ext>
            </a:extLst>
          </p:cNvPr>
          <p:cNvSpPr/>
          <p:nvPr/>
        </p:nvSpPr>
        <p:spPr>
          <a:xfrm rot="10800000">
            <a:off x="4672584" y="5158794"/>
            <a:ext cx="452581" cy="3255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13260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B6F4DF-B797-9701-8F6C-D3F981063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7BEF218-52A7-8E19-F93E-7B8E80913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AD3D4-550A-EF8A-0AD3-5422DE12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Trebuchet MS" panose="020B0603020202020204" pitchFamily="34" charset="0"/>
              </a:rPr>
              <a:t>Types of Load and its impact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A8B33A9E-4A3A-30CD-80A8-959F4650F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14F0BF"/>
          </a:solidFill>
          <a:ln w="38100" cap="rnd">
            <a:solidFill>
              <a:srgbClr val="14F0B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162321-6CD1-914B-EFE5-49B3EF06451A}"/>
              </a:ext>
            </a:extLst>
          </p:cNvPr>
          <p:cNvSpPr txBox="1">
            <a:spLocks/>
          </p:cNvSpPr>
          <p:nvPr/>
        </p:nvSpPr>
        <p:spPr>
          <a:xfrm>
            <a:off x="640080" y="2471519"/>
            <a:ext cx="6894576" cy="1815638"/>
          </a:xfrm>
          <a:custGeom>
            <a:avLst/>
            <a:gdLst>
              <a:gd name="connsiteX0" fmla="*/ 0 w 6894576"/>
              <a:gd name="connsiteY0" fmla="*/ 0 h 1815638"/>
              <a:gd name="connsiteX1" fmla="*/ 758403 w 6894576"/>
              <a:gd name="connsiteY1" fmla="*/ 0 h 1815638"/>
              <a:gd name="connsiteX2" fmla="*/ 1241024 w 6894576"/>
              <a:gd name="connsiteY2" fmla="*/ 0 h 1815638"/>
              <a:gd name="connsiteX3" fmla="*/ 1861536 w 6894576"/>
              <a:gd name="connsiteY3" fmla="*/ 0 h 1815638"/>
              <a:gd name="connsiteX4" fmla="*/ 2688885 w 6894576"/>
              <a:gd name="connsiteY4" fmla="*/ 0 h 1815638"/>
              <a:gd name="connsiteX5" fmla="*/ 3378342 w 6894576"/>
              <a:gd name="connsiteY5" fmla="*/ 0 h 1815638"/>
              <a:gd name="connsiteX6" fmla="*/ 4136746 w 6894576"/>
              <a:gd name="connsiteY6" fmla="*/ 0 h 1815638"/>
              <a:gd name="connsiteX7" fmla="*/ 4757257 w 6894576"/>
              <a:gd name="connsiteY7" fmla="*/ 0 h 1815638"/>
              <a:gd name="connsiteX8" fmla="*/ 5446715 w 6894576"/>
              <a:gd name="connsiteY8" fmla="*/ 0 h 1815638"/>
              <a:gd name="connsiteX9" fmla="*/ 6274064 w 6894576"/>
              <a:gd name="connsiteY9" fmla="*/ 0 h 1815638"/>
              <a:gd name="connsiteX10" fmla="*/ 6894576 w 6894576"/>
              <a:gd name="connsiteY10" fmla="*/ 0 h 1815638"/>
              <a:gd name="connsiteX11" fmla="*/ 6894576 w 6894576"/>
              <a:gd name="connsiteY11" fmla="*/ 623369 h 1815638"/>
              <a:gd name="connsiteX12" fmla="*/ 6894576 w 6894576"/>
              <a:gd name="connsiteY12" fmla="*/ 1192269 h 1815638"/>
              <a:gd name="connsiteX13" fmla="*/ 6894576 w 6894576"/>
              <a:gd name="connsiteY13" fmla="*/ 1815638 h 1815638"/>
              <a:gd name="connsiteX14" fmla="*/ 6205118 w 6894576"/>
              <a:gd name="connsiteY14" fmla="*/ 1815638 h 1815638"/>
              <a:gd name="connsiteX15" fmla="*/ 5515661 w 6894576"/>
              <a:gd name="connsiteY15" fmla="*/ 1815638 h 1815638"/>
              <a:gd name="connsiteX16" fmla="*/ 4964095 w 6894576"/>
              <a:gd name="connsiteY16" fmla="*/ 1815638 h 1815638"/>
              <a:gd name="connsiteX17" fmla="*/ 4274637 w 6894576"/>
              <a:gd name="connsiteY17" fmla="*/ 1815638 h 1815638"/>
              <a:gd name="connsiteX18" fmla="*/ 3585180 w 6894576"/>
              <a:gd name="connsiteY18" fmla="*/ 1815638 h 1815638"/>
              <a:gd name="connsiteX19" fmla="*/ 2895722 w 6894576"/>
              <a:gd name="connsiteY19" fmla="*/ 1815638 h 1815638"/>
              <a:gd name="connsiteX20" fmla="*/ 2206264 w 6894576"/>
              <a:gd name="connsiteY20" fmla="*/ 1815638 h 1815638"/>
              <a:gd name="connsiteX21" fmla="*/ 1585752 w 6894576"/>
              <a:gd name="connsiteY21" fmla="*/ 1815638 h 1815638"/>
              <a:gd name="connsiteX22" fmla="*/ 827349 w 6894576"/>
              <a:gd name="connsiteY22" fmla="*/ 1815638 h 1815638"/>
              <a:gd name="connsiteX23" fmla="*/ 0 w 6894576"/>
              <a:gd name="connsiteY23" fmla="*/ 1815638 h 1815638"/>
              <a:gd name="connsiteX24" fmla="*/ 0 w 6894576"/>
              <a:gd name="connsiteY24" fmla="*/ 1174113 h 1815638"/>
              <a:gd name="connsiteX25" fmla="*/ 0 w 6894576"/>
              <a:gd name="connsiteY25" fmla="*/ 550744 h 1815638"/>
              <a:gd name="connsiteX26" fmla="*/ 0 w 6894576"/>
              <a:gd name="connsiteY26" fmla="*/ 0 h 181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894576" h="1815638" fill="none" extrusionOk="0">
                <a:moveTo>
                  <a:pt x="0" y="0"/>
                </a:moveTo>
                <a:cubicBezTo>
                  <a:pt x="168209" y="30853"/>
                  <a:pt x="386466" y="-24644"/>
                  <a:pt x="758403" y="0"/>
                </a:cubicBezTo>
                <a:cubicBezTo>
                  <a:pt x="1130340" y="24644"/>
                  <a:pt x="1113741" y="-7083"/>
                  <a:pt x="1241024" y="0"/>
                </a:cubicBezTo>
                <a:cubicBezTo>
                  <a:pt x="1368307" y="7083"/>
                  <a:pt x="1620992" y="-23938"/>
                  <a:pt x="1861536" y="0"/>
                </a:cubicBezTo>
                <a:cubicBezTo>
                  <a:pt x="2102080" y="23938"/>
                  <a:pt x="2311043" y="-13240"/>
                  <a:pt x="2688885" y="0"/>
                </a:cubicBezTo>
                <a:cubicBezTo>
                  <a:pt x="3066727" y="13240"/>
                  <a:pt x="3074837" y="5476"/>
                  <a:pt x="3378342" y="0"/>
                </a:cubicBezTo>
                <a:cubicBezTo>
                  <a:pt x="3681847" y="-5476"/>
                  <a:pt x="3884284" y="-20892"/>
                  <a:pt x="4136746" y="0"/>
                </a:cubicBezTo>
                <a:cubicBezTo>
                  <a:pt x="4389208" y="20892"/>
                  <a:pt x="4507660" y="12481"/>
                  <a:pt x="4757257" y="0"/>
                </a:cubicBezTo>
                <a:cubicBezTo>
                  <a:pt x="5006854" y="-12481"/>
                  <a:pt x="5241496" y="-24125"/>
                  <a:pt x="5446715" y="0"/>
                </a:cubicBezTo>
                <a:cubicBezTo>
                  <a:pt x="5651934" y="24125"/>
                  <a:pt x="5972570" y="3024"/>
                  <a:pt x="6274064" y="0"/>
                </a:cubicBezTo>
                <a:cubicBezTo>
                  <a:pt x="6575558" y="-3024"/>
                  <a:pt x="6734160" y="-19231"/>
                  <a:pt x="6894576" y="0"/>
                </a:cubicBezTo>
                <a:cubicBezTo>
                  <a:pt x="6883184" y="166097"/>
                  <a:pt x="6921747" y="366985"/>
                  <a:pt x="6894576" y="623369"/>
                </a:cubicBezTo>
                <a:cubicBezTo>
                  <a:pt x="6867405" y="879753"/>
                  <a:pt x="6887613" y="1026400"/>
                  <a:pt x="6894576" y="1192269"/>
                </a:cubicBezTo>
                <a:cubicBezTo>
                  <a:pt x="6901539" y="1358138"/>
                  <a:pt x="6885639" y="1648686"/>
                  <a:pt x="6894576" y="1815638"/>
                </a:cubicBezTo>
                <a:cubicBezTo>
                  <a:pt x="6641055" y="1837040"/>
                  <a:pt x="6373133" y="1806161"/>
                  <a:pt x="6205118" y="1815638"/>
                </a:cubicBezTo>
                <a:cubicBezTo>
                  <a:pt x="6037103" y="1825115"/>
                  <a:pt x="5782395" y="1802359"/>
                  <a:pt x="5515661" y="1815638"/>
                </a:cubicBezTo>
                <a:cubicBezTo>
                  <a:pt x="5248927" y="1828917"/>
                  <a:pt x="5100151" y="1834042"/>
                  <a:pt x="4964095" y="1815638"/>
                </a:cubicBezTo>
                <a:cubicBezTo>
                  <a:pt x="4828039" y="1797234"/>
                  <a:pt x="4548446" y="1793682"/>
                  <a:pt x="4274637" y="1815638"/>
                </a:cubicBezTo>
                <a:cubicBezTo>
                  <a:pt x="4000828" y="1837594"/>
                  <a:pt x="3910581" y="1843581"/>
                  <a:pt x="3585180" y="1815638"/>
                </a:cubicBezTo>
                <a:cubicBezTo>
                  <a:pt x="3259779" y="1787695"/>
                  <a:pt x="3092329" y="1820019"/>
                  <a:pt x="2895722" y="1815638"/>
                </a:cubicBezTo>
                <a:cubicBezTo>
                  <a:pt x="2699115" y="1811257"/>
                  <a:pt x="2356201" y="1788693"/>
                  <a:pt x="2206264" y="1815638"/>
                </a:cubicBezTo>
                <a:cubicBezTo>
                  <a:pt x="2056327" y="1842583"/>
                  <a:pt x="1839090" y="1793932"/>
                  <a:pt x="1585752" y="1815638"/>
                </a:cubicBezTo>
                <a:cubicBezTo>
                  <a:pt x="1332414" y="1837344"/>
                  <a:pt x="1033708" y="1790682"/>
                  <a:pt x="827349" y="1815638"/>
                </a:cubicBezTo>
                <a:cubicBezTo>
                  <a:pt x="620990" y="1840594"/>
                  <a:pt x="354808" y="1844996"/>
                  <a:pt x="0" y="1815638"/>
                </a:cubicBezTo>
                <a:cubicBezTo>
                  <a:pt x="-1188" y="1514533"/>
                  <a:pt x="-9241" y="1379936"/>
                  <a:pt x="0" y="1174113"/>
                </a:cubicBezTo>
                <a:cubicBezTo>
                  <a:pt x="9241" y="968290"/>
                  <a:pt x="21255" y="842045"/>
                  <a:pt x="0" y="550744"/>
                </a:cubicBezTo>
                <a:cubicBezTo>
                  <a:pt x="-21255" y="259443"/>
                  <a:pt x="26238" y="236035"/>
                  <a:pt x="0" y="0"/>
                </a:cubicBezTo>
                <a:close/>
              </a:path>
              <a:path w="6894576" h="1815638" stroke="0" extrusionOk="0">
                <a:moveTo>
                  <a:pt x="0" y="0"/>
                </a:moveTo>
                <a:cubicBezTo>
                  <a:pt x="264618" y="-28088"/>
                  <a:pt x="414330" y="6008"/>
                  <a:pt x="620512" y="0"/>
                </a:cubicBezTo>
                <a:cubicBezTo>
                  <a:pt x="826694" y="-6008"/>
                  <a:pt x="919156" y="-7150"/>
                  <a:pt x="1103132" y="0"/>
                </a:cubicBezTo>
                <a:cubicBezTo>
                  <a:pt x="1287108" y="7150"/>
                  <a:pt x="1547655" y="-24833"/>
                  <a:pt x="1930481" y="0"/>
                </a:cubicBezTo>
                <a:cubicBezTo>
                  <a:pt x="2313307" y="24833"/>
                  <a:pt x="2299463" y="-14019"/>
                  <a:pt x="2550993" y="0"/>
                </a:cubicBezTo>
                <a:cubicBezTo>
                  <a:pt x="2802523" y="14019"/>
                  <a:pt x="2994633" y="-20785"/>
                  <a:pt x="3171505" y="0"/>
                </a:cubicBezTo>
                <a:cubicBezTo>
                  <a:pt x="3348377" y="20785"/>
                  <a:pt x="3609435" y="22122"/>
                  <a:pt x="3998854" y="0"/>
                </a:cubicBezTo>
                <a:cubicBezTo>
                  <a:pt x="4388273" y="-22122"/>
                  <a:pt x="4335435" y="-11987"/>
                  <a:pt x="4550420" y="0"/>
                </a:cubicBezTo>
                <a:cubicBezTo>
                  <a:pt x="4765405" y="11987"/>
                  <a:pt x="5078775" y="6159"/>
                  <a:pt x="5377769" y="0"/>
                </a:cubicBezTo>
                <a:cubicBezTo>
                  <a:pt x="5676763" y="-6159"/>
                  <a:pt x="5846779" y="-18144"/>
                  <a:pt x="6205118" y="0"/>
                </a:cubicBezTo>
                <a:cubicBezTo>
                  <a:pt x="6563457" y="18144"/>
                  <a:pt x="6750416" y="-8619"/>
                  <a:pt x="6894576" y="0"/>
                </a:cubicBezTo>
                <a:cubicBezTo>
                  <a:pt x="6887026" y="137426"/>
                  <a:pt x="6869041" y="389163"/>
                  <a:pt x="6894576" y="641525"/>
                </a:cubicBezTo>
                <a:cubicBezTo>
                  <a:pt x="6920111" y="893887"/>
                  <a:pt x="6879093" y="988650"/>
                  <a:pt x="6894576" y="1264894"/>
                </a:cubicBezTo>
                <a:cubicBezTo>
                  <a:pt x="6910059" y="1541138"/>
                  <a:pt x="6886099" y="1578639"/>
                  <a:pt x="6894576" y="1815638"/>
                </a:cubicBezTo>
                <a:cubicBezTo>
                  <a:pt x="6587096" y="1790038"/>
                  <a:pt x="6523705" y="1831222"/>
                  <a:pt x="6205118" y="1815638"/>
                </a:cubicBezTo>
                <a:cubicBezTo>
                  <a:pt x="5886531" y="1800054"/>
                  <a:pt x="5900169" y="1794682"/>
                  <a:pt x="5653552" y="1815638"/>
                </a:cubicBezTo>
                <a:cubicBezTo>
                  <a:pt x="5406935" y="1836594"/>
                  <a:pt x="5192711" y="1813684"/>
                  <a:pt x="4964095" y="1815638"/>
                </a:cubicBezTo>
                <a:cubicBezTo>
                  <a:pt x="4735479" y="1817592"/>
                  <a:pt x="4519487" y="1853912"/>
                  <a:pt x="4136746" y="1815638"/>
                </a:cubicBezTo>
                <a:cubicBezTo>
                  <a:pt x="3754005" y="1777364"/>
                  <a:pt x="3646102" y="1822338"/>
                  <a:pt x="3447288" y="1815638"/>
                </a:cubicBezTo>
                <a:cubicBezTo>
                  <a:pt x="3248474" y="1808938"/>
                  <a:pt x="3179900" y="1806280"/>
                  <a:pt x="2964668" y="1815638"/>
                </a:cubicBezTo>
                <a:cubicBezTo>
                  <a:pt x="2749436" y="1824996"/>
                  <a:pt x="2670699" y="1822114"/>
                  <a:pt x="2413102" y="1815638"/>
                </a:cubicBezTo>
                <a:cubicBezTo>
                  <a:pt x="2155505" y="1809162"/>
                  <a:pt x="1800213" y="1832118"/>
                  <a:pt x="1585752" y="1815638"/>
                </a:cubicBezTo>
                <a:cubicBezTo>
                  <a:pt x="1371291" y="1799159"/>
                  <a:pt x="1043909" y="1842338"/>
                  <a:pt x="896295" y="1815638"/>
                </a:cubicBezTo>
                <a:cubicBezTo>
                  <a:pt x="748681" y="1788938"/>
                  <a:pt x="253663" y="1841821"/>
                  <a:pt x="0" y="1815638"/>
                </a:cubicBezTo>
                <a:cubicBezTo>
                  <a:pt x="-13967" y="1581301"/>
                  <a:pt x="-24265" y="1479294"/>
                  <a:pt x="0" y="1210425"/>
                </a:cubicBezTo>
                <a:cubicBezTo>
                  <a:pt x="24265" y="941556"/>
                  <a:pt x="-5553" y="903951"/>
                  <a:pt x="0" y="659682"/>
                </a:cubicBezTo>
                <a:cubicBezTo>
                  <a:pt x="5553" y="415413"/>
                  <a:pt x="-30763" y="185604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Trebuchet MS" panose="020B0603020202020204" pitchFamily="34" charset="0"/>
              </a:rPr>
              <a:t>Impact loading</a:t>
            </a:r>
          </a:p>
          <a:p>
            <a:r>
              <a:rPr lang="en-US" sz="1800" dirty="0">
                <a:latin typeface="Trebuchet MS" panose="020B0603020202020204" pitchFamily="34" charset="0"/>
              </a:rPr>
              <a:t>A load that is applied suddenly with high force, such as a hammer strike or vehicle crash</a:t>
            </a:r>
          </a:p>
          <a:p>
            <a:r>
              <a:rPr lang="en-US" sz="1800" dirty="0">
                <a:latin typeface="Trebuchet MS" panose="020B0603020202020204" pitchFamily="34" charset="0"/>
              </a:rPr>
              <a:t>Effects: Causes immediate stress and may result in fractures, cracks, or catastrophic failure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F0EAEF-4C27-F4D4-4618-F4BD405375A5}"/>
              </a:ext>
            </a:extLst>
          </p:cNvPr>
          <p:cNvSpPr txBox="1">
            <a:spLocks/>
          </p:cNvSpPr>
          <p:nvPr/>
        </p:nvSpPr>
        <p:spPr>
          <a:xfrm>
            <a:off x="4391891" y="4554474"/>
            <a:ext cx="7722575" cy="2122868"/>
          </a:xfrm>
          <a:custGeom>
            <a:avLst/>
            <a:gdLst>
              <a:gd name="connsiteX0" fmla="*/ 0 w 7722575"/>
              <a:gd name="connsiteY0" fmla="*/ 0 h 2122868"/>
              <a:gd name="connsiteX1" fmla="*/ 489096 w 7722575"/>
              <a:gd name="connsiteY1" fmla="*/ 0 h 2122868"/>
              <a:gd name="connsiteX2" fmla="*/ 1132644 w 7722575"/>
              <a:gd name="connsiteY2" fmla="*/ 0 h 2122868"/>
              <a:gd name="connsiteX3" fmla="*/ 1930644 w 7722575"/>
              <a:gd name="connsiteY3" fmla="*/ 0 h 2122868"/>
              <a:gd name="connsiteX4" fmla="*/ 2419740 w 7722575"/>
              <a:gd name="connsiteY4" fmla="*/ 0 h 2122868"/>
              <a:gd name="connsiteX5" fmla="*/ 3140514 w 7722575"/>
              <a:gd name="connsiteY5" fmla="*/ 0 h 2122868"/>
              <a:gd name="connsiteX6" fmla="*/ 3629610 w 7722575"/>
              <a:gd name="connsiteY6" fmla="*/ 0 h 2122868"/>
              <a:gd name="connsiteX7" fmla="*/ 4273158 w 7722575"/>
              <a:gd name="connsiteY7" fmla="*/ 0 h 2122868"/>
              <a:gd name="connsiteX8" fmla="*/ 4993932 w 7722575"/>
              <a:gd name="connsiteY8" fmla="*/ 0 h 2122868"/>
              <a:gd name="connsiteX9" fmla="*/ 5405803 w 7722575"/>
              <a:gd name="connsiteY9" fmla="*/ 0 h 2122868"/>
              <a:gd name="connsiteX10" fmla="*/ 5817673 w 7722575"/>
              <a:gd name="connsiteY10" fmla="*/ 0 h 2122868"/>
              <a:gd name="connsiteX11" fmla="*/ 6615673 w 7722575"/>
              <a:gd name="connsiteY11" fmla="*/ 0 h 2122868"/>
              <a:gd name="connsiteX12" fmla="*/ 7722575 w 7722575"/>
              <a:gd name="connsiteY12" fmla="*/ 0 h 2122868"/>
              <a:gd name="connsiteX13" fmla="*/ 7722575 w 7722575"/>
              <a:gd name="connsiteY13" fmla="*/ 467031 h 2122868"/>
              <a:gd name="connsiteX14" fmla="*/ 7722575 w 7722575"/>
              <a:gd name="connsiteY14" fmla="*/ 976519 h 2122868"/>
              <a:gd name="connsiteX15" fmla="*/ 7722575 w 7722575"/>
              <a:gd name="connsiteY15" fmla="*/ 1528465 h 2122868"/>
              <a:gd name="connsiteX16" fmla="*/ 7722575 w 7722575"/>
              <a:gd name="connsiteY16" fmla="*/ 2122868 h 2122868"/>
              <a:gd name="connsiteX17" fmla="*/ 7079027 w 7722575"/>
              <a:gd name="connsiteY17" fmla="*/ 2122868 h 2122868"/>
              <a:gd name="connsiteX18" fmla="*/ 6281028 w 7722575"/>
              <a:gd name="connsiteY18" fmla="*/ 2122868 h 2122868"/>
              <a:gd name="connsiteX19" fmla="*/ 5483028 w 7722575"/>
              <a:gd name="connsiteY19" fmla="*/ 2122868 h 2122868"/>
              <a:gd name="connsiteX20" fmla="*/ 4762255 w 7722575"/>
              <a:gd name="connsiteY20" fmla="*/ 2122868 h 2122868"/>
              <a:gd name="connsiteX21" fmla="*/ 4041481 w 7722575"/>
              <a:gd name="connsiteY21" fmla="*/ 2122868 h 2122868"/>
              <a:gd name="connsiteX22" fmla="*/ 3320707 w 7722575"/>
              <a:gd name="connsiteY22" fmla="*/ 2122868 h 2122868"/>
              <a:gd name="connsiteX23" fmla="*/ 2831611 w 7722575"/>
              <a:gd name="connsiteY23" fmla="*/ 2122868 h 2122868"/>
              <a:gd name="connsiteX24" fmla="*/ 2033611 w 7722575"/>
              <a:gd name="connsiteY24" fmla="*/ 2122868 h 2122868"/>
              <a:gd name="connsiteX25" fmla="*/ 1390064 w 7722575"/>
              <a:gd name="connsiteY25" fmla="*/ 2122868 h 2122868"/>
              <a:gd name="connsiteX26" fmla="*/ 978193 w 7722575"/>
              <a:gd name="connsiteY26" fmla="*/ 2122868 h 2122868"/>
              <a:gd name="connsiteX27" fmla="*/ 0 w 7722575"/>
              <a:gd name="connsiteY27" fmla="*/ 2122868 h 2122868"/>
              <a:gd name="connsiteX28" fmla="*/ 0 w 7722575"/>
              <a:gd name="connsiteY28" fmla="*/ 1613380 h 2122868"/>
              <a:gd name="connsiteX29" fmla="*/ 0 w 7722575"/>
              <a:gd name="connsiteY29" fmla="*/ 1082663 h 2122868"/>
              <a:gd name="connsiteX30" fmla="*/ 0 w 7722575"/>
              <a:gd name="connsiteY30" fmla="*/ 509488 h 2122868"/>
              <a:gd name="connsiteX31" fmla="*/ 0 w 7722575"/>
              <a:gd name="connsiteY31" fmla="*/ 0 h 212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22575" h="2122868" fill="none" extrusionOk="0">
                <a:moveTo>
                  <a:pt x="0" y="0"/>
                </a:moveTo>
                <a:cubicBezTo>
                  <a:pt x="143949" y="-20628"/>
                  <a:pt x="387663" y="10180"/>
                  <a:pt x="489096" y="0"/>
                </a:cubicBezTo>
                <a:cubicBezTo>
                  <a:pt x="590529" y="-10180"/>
                  <a:pt x="991470" y="-17242"/>
                  <a:pt x="1132644" y="0"/>
                </a:cubicBezTo>
                <a:cubicBezTo>
                  <a:pt x="1273818" y="17242"/>
                  <a:pt x="1662191" y="31102"/>
                  <a:pt x="1930644" y="0"/>
                </a:cubicBezTo>
                <a:cubicBezTo>
                  <a:pt x="2199097" y="-31102"/>
                  <a:pt x="2300053" y="13295"/>
                  <a:pt x="2419740" y="0"/>
                </a:cubicBezTo>
                <a:cubicBezTo>
                  <a:pt x="2539427" y="-13295"/>
                  <a:pt x="2823630" y="9882"/>
                  <a:pt x="3140514" y="0"/>
                </a:cubicBezTo>
                <a:cubicBezTo>
                  <a:pt x="3457398" y="-9882"/>
                  <a:pt x="3517601" y="4146"/>
                  <a:pt x="3629610" y="0"/>
                </a:cubicBezTo>
                <a:cubicBezTo>
                  <a:pt x="3741619" y="-4146"/>
                  <a:pt x="4125028" y="28228"/>
                  <a:pt x="4273158" y="0"/>
                </a:cubicBezTo>
                <a:cubicBezTo>
                  <a:pt x="4421288" y="-28228"/>
                  <a:pt x="4679617" y="-18"/>
                  <a:pt x="4993932" y="0"/>
                </a:cubicBezTo>
                <a:cubicBezTo>
                  <a:pt x="5308247" y="18"/>
                  <a:pt x="5318021" y="11452"/>
                  <a:pt x="5405803" y="0"/>
                </a:cubicBezTo>
                <a:cubicBezTo>
                  <a:pt x="5493585" y="-11452"/>
                  <a:pt x="5699609" y="-14631"/>
                  <a:pt x="5817673" y="0"/>
                </a:cubicBezTo>
                <a:cubicBezTo>
                  <a:pt x="5935737" y="14631"/>
                  <a:pt x="6405972" y="37479"/>
                  <a:pt x="6615673" y="0"/>
                </a:cubicBezTo>
                <a:cubicBezTo>
                  <a:pt x="6825374" y="-37479"/>
                  <a:pt x="7180482" y="-1249"/>
                  <a:pt x="7722575" y="0"/>
                </a:cubicBezTo>
                <a:cubicBezTo>
                  <a:pt x="7738185" y="109654"/>
                  <a:pt x="7728137" y="308129"/>
                  <a:pt x="7722575" y="467031"/>
                </a:cubicBezTo>
                <a:cubicBezTo>
                  <a:pt x="7717013" y="625933"/>
                  <a:pt x="7712908" y="812745"/>
                  <a:pt x="7722575" y="976519"/>
                </a:cubicBezTo>
                <a:cubicBezTo>
                  <a:pt x="7732242" y="1140293"/>
                  <a:pt x="7708844" y="1292307"/>
                  <a:pt x="7722575" y="1528465"/>
                </a:cubicBezTo>
                <a:cubicBezTo>
                  <a:pt x="7736306" y="1764623"/>
                  <a:pt x="7750936" y="1938544"/>
                  <a:pt x="7722575" y="2122868"/>
                </a:cubicBezTo>
                <a:cubicBezTo>
                  <a:pt x="7450822" y="2135588"/>
                  <a:pt x="7253094" y="2098995"/>
                  <a:pt x="7079027" y="2122868"/>
                </a:cubicBezTo>
                <a:cubicBezTo>
                  <a:pt x="6904960" y="2146741"/>
                  <a:pt x="6475506" y="2087092"/>
                  <a:pt x="6281028" y="2122868"/>
                </a:cubicBezTo>
                <a:cubicBezTo>
                  <a:pt x="6086550" y="2158644"/>
                  <a:pt x="5835329" y="2155576"/>
                  <a:pt x="5483028" y="2122868"/>
                </a:cubicBezTo>
                <a:cubicBezTo>
                  <a:pt x="5130727" y="2090160"/>
                  <a:pt x="5052671" y="2116298"/>
                  <a:pt x="4762255" y="2122868"/>
                </a:cubicBezTo>
                <a:cubicBezTo>
                  <a:pt x="4471839" y="2129438"/>
                  <a:pt x="4192968" y="2108980"/>
                  <a:pt x="4041481" y="2122868"/>
                </a:cubicBezTo>
                <a:cubicBezTo>
                  <a:pt x="3889994" y="2136756"/>
                  <a:pt x="3649484" y="2129334"/>
                  <a:pt x="3320707" y="2122868"/>
                </a:cubicBezTo>
                <a:cubicBezTo>
                  <a:pt x="2991930" y="2116402"/>
                  <a:pt x="2962592" y="2109407"/>
                  <a:pt x="2831611" y="2122868"/>
                </a:cubicBezTo>
                <a:cubicBezTo>
                  <a:pt x="2700630" y="2136329"/>
                  <a:pt x="2331170" y="2148815"/>
                  <a:pt x="2033611" y="2122868"/>
                </a:cubicBezTo>
                <a:cubicBezTo>
                  <a:pt x="1736052" y="2096921"/>
                  <a:pt x="1606329" y="2101880"/>
                  <a:pt x="1390064" y="2122868"/>
                </a:cubicBezTo>
                <a:cubicBezTo>
                  <a:pt x="1173799" y="2143856"/>
                  <a:pt x="1085127" y="2111069"/>
                  <a:pt x="978193" y="2122868"/>
                </a:cubicBezTo>
                <a:cubicBezTo>
                  <a:pt x="871259" y="2134667"/>
                  <a:pt x="309277" y="2092063"/>
                  <a:pt x="0" y="2122868"/>
                </a:cubicBezTo>
                <a:cubicBezTo>
                  <a:pt x="-5116" y="1901668"/>
                  <a:pt x="239" y="1848495"/>
                  <a:pt x="0" y="1613380"/>
                </a:cubicBezTo>
                <a:cubicBezTo>
                  <a:pt x="-239" y="1378265"/>
                  <a:pt x="25822" y="1220591"/>
                  <a:pt x="0" y="1082663"/>
                </a:cubicBezTo>
                <a:cubicBezTo>
                  <a:pt x="-25822" y="944735"/>
                  <a:pt x="-13917" y="785088"/>
                  <a:pt x="0" y="509488"/>
                </a:cubicBezTo>
                <a:cubicBezTo>
                  <a:pt x="13917" y="233889"/>
                  <a:pt x="-24213" y="171619"/>
                  <a:pt x="0" y="0"/>
                </a:cubicBezTo>
                <a:close/>
              </a:path>
              <a:path w="7722575" h="2122868" stroke="0" extrusionOk="0">
                <a:moveTo>
                  <a:pt x="0" y="0"/>
                </a:moveTo>
                <a:cubicBezTo>
                  <a:pt x="133935" y="4232"/>
                  <a:pt x="354533" y="-21739"/>
                  <a:pt x="566322" y="0"/>
                </a:cubicBezTo>
                <a:cubicBezTo>
                  <a:pt x="778111" y="21739"/>
                  <a:pt x="877981" y="6241"/>
                  <a:pt x="978193" y="0"/>
                </a:cubicBezTo>
                <a:cubicBezTo>
                  <a:pt x="1078405" y="-6241"/>
                  <a:pt x="1603917" y="-6625"/>
                  <a:pt x="1776192" y="0"/>
                </a:cubicBezTo>
                <a:cubicBezTo>
                  <a:pt x="1948467" y="6625"/>
                  <a:pt x="2107634" y="14643"/>
                  <a:pt x="2342514" y="0"/>
                </a:cubicBezTo>
                <a:cubicBezTo>
                  <a:pt x="2577394" y="-14643"/>
                  <a:pt x="2746919" y="23566"/>
                  <a:pt x="2908837" y="0"/>
                </a:cubicBezTo>
                <a:cubicBezTo>
                  <a:pt x="3070755" y="-23566"/>
                  <a:pt x="3475644" y="-23840"/>
                  <a:pt x="3706836" y="0"/>
                </a:cubicBezTo>
                <a:cubicBezTo>
                  <a:pt x="3938028" y="23840"/>
                  <a:pt x="3963281" y="16900"/>
                  <a:pt x="4195932" y="0"/>
                </a:cubicBezTo>
                <a:cubicBezTo>
                  <a:pt x="4428583" y="-16900"/>
                  <a:pt x="4702062" y="-28269"/>
                  <a:pt x="4993932" y="0"/>
                </a:cubicBezTo>
                <a:cubicBezTo>
                  <a:pt x="5285802" y="28269"/>
                  <a:pt x="5431630" y="-17255"/>
                  <a:pt x="5791931" y="0"/>
                </a:cubicBezTo>
                <a:cubicBezTo>
                  <a:pt x="6152232" y="17255"/>
                  <a:pt x="6213917" y="-28568"/>
                  <a:pt x="6435479" y="0"/>
                </a:cubicBezTo>
                <a:cubicBezTo>
                  <a:pt x="6657041" y="28568"/>
                  <a:pt x="7297530" y="-22711"/>
                  <a:pt x="7722575" y="0"/>
                </a:cubicBezTo>
                <a:cubicBezTo>
                  <a:pt x="7713670" y="189818"/>
                  <a:pt x="7738063" y="323191"/>
                  <a:pt x="7722575" y="509488"/>
                </a:cubicBezTo>
                <a:cubicBezTo>
                  <a:pt x="7707087" y="695785"/>
                  <a:pt x="7709784" y="865142"/>
                  <a:pt x="7722575" y="976519"/>
                </a:cubicBezTo>
                <a:cubicBezTo>
                  <a:pt x="7735366" y="1087896"/>
                  <a:pt x="7729726" y="1368044"/>
                  <a:pt x="7722575" y="1507236"/>
                </a:cubicBezTo>
                <a:cubicBezTo>
                  <a:pt x="7715424" y="1646428"/>
                  <a:pt x="7746821" y="1855380"/>
                  <a:pt x="7722575" y="2122868"/>
                </a:cubicBezTo>
                <a:cubicBezTo>
                  <a:pt x="7415672" y="2151015"/>
                  <a:pt x="7325667" y="2110158"/>
                  <a:pt x="7079027" y="2122868"/>
                </a:cubicBezTo>
                <a:cubicBezTo>
                  <a:pt x="6832387" y="2135578"/>
                  <a:pt x="6525091" y="2134939"/>
                  <a:pt x="6281028" y="2122868"/>
                </a:cubicBezTo>
                <a:cubicBezTo>
                  <a:pt x="6036965" y="2110797"/>
                  <a:pt x="5827751" y="2154303"/>
                  <a:pt x="5637480" y="2122868"/>
                </a:cubicBezTo>
                <a:cubicBezTo>
                  <a:pt x="5447209" y="2091433"/>
                  <a:pt x="5408163" y="2124009"/>
                  <a:pt x="5225609" y="2122868"/>
                </a:cubicBezTo>
                <a:cubicBezTo>
                  <a:pt x="5043055" y="2121727"/>
                  <a:pt x="4919970" y="2141805"/>
                  <a:pt x="4736513" y="2122868"/>
                </a:cubicBezTo>
                <a:cubicBezTo>
                  <a:pt x="4553056" y="2103931"/>
                  <a:pt x="4110777" y="2122320"/>
                  <a:pt x="3938513" y="2122868"/>
                </a:cubicBezTo>
                <a:cubicBezTo>
                  <a:pt x="3766249" y="2123416"/>
                  <a:pt x="3577655" y="2150400"/>
                  <a:pt x="3294965" y="2122868"/>
                </a:cubicBezTo>
                <a:cubicBezTo>
                  <a:pt x="3012275" y="2095336"/>
                  <a:pt x="2952363" y="2099609"/>
                  <a:pt x="2805869" y="2122868"/>
                </a:cubicBezTo>
                <a:cubicBezTo>
                  <a:pt x="2659375" y="2146127"/>
                  <a:pt x="2297146" y="2097148"/>
                  <a:pt x="2162321" y="2122868"/>
                </a:cubicBezTo>
                <a:cubicBezTo>
                  <a:pt x="2027496" y="2148588"/>
                  <a:pt x="1862064" y="2122430"/>
                  <a:pt x="1750450" y="2122868"/>
                </a:cubicBezTo>
                <a:cubicBezTo>
                  <a:pt x="1638836" y="2123306"/>
                  <a:pt x="1482744" y="2128048"/>
                  <a:pt x="1338580" y="2122868"/>
                </a:cubicBezTo>
                <a:cubicBezTo>
                  <a:pt x="1194416" y="2117689"/>
                  <a:pt x="865976" y="2104263"/>
                  <a:pt x="695032" y="2122868"/>
                </a:cubicBezTo>
                <a:cubicBezTo>
                  <a:pt x="524088" y="2141473"/>
                  <a:pt x="284070" y="2104440"/>
                  <a:pt x="0" y="2122868"/>
                </a:cubicBezTo>
                <a:cubicBezTo>
                  <a:pt x="6594" y="1858605"/>
                  <a:pt x="-6826" y="1824429"/>
                  <a:pt x="0" y="1570922"/>
                </a:cubicBezTo>
                <a:cubicBezTo>
                  <a:pt x="6826" y="1317415"/>
                  <a:pt x="-21978" y="1257152"/>
                  <a:pt x="0" y="1061434"/>
                </a:cubicBezTo>
                <a:cubicBezTo>
                  <a:pt x="21978" y="865716"/>
                  <a:pt x="7915" y="709854"/>
                  <a:pt x="0" y="594403"/>
                </a:cubicBezTo>
                <a:cubicBezTo>
                  <a:pt x="-7915" y="478952"/>
                  <a:pt x="812" y="131098"/>
                  <a:pt x="0" y="0"/>
                </a:cubicBezTo>
                <a:close/>
              </a:path>
            </a:pathLst>
          </a:custGeom>
          <a:ln cap="flat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Trebuchet MS" panose="020B0603020202020204" pitchFamily="34" charset="0"/>
              </a:rPr>
              <a:t>Fatigue loading</a:t>
            </a:r>
          </a:p>
          <a:p>
            <a:r>
              <a:rPr lang="en-US" sz="1800" dirty="0">
                <a:latin typeface="Trebuchet MS" panose="020B0603020202020204" pitchFamily="34" charset="0"/>
              </a:rPr>
              <a:t>A repeated load that causes stress over time and can lead to cracks or failure</a:t>
            </a:r>
          </a:p>
          <a:p>
            <a:r>
              <a:rPr lang="en-US" sz="1800" dirty="0">
                <a:latin typeface="Trebuchet MS" panose="020B0603020202020204" pitchFamily="34" charset="0"/>
              </a:rPr>
              <a:t>Effect: Sudden Structural Failure - Once the crack becomes large enough, the structure may break or collapse suddenly, even under normal loads (aircraft wings, machine shafts, metal bridges)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7A546CB-1FC2-5F49-1498-EE8BDC43B34D}"/>
              </a:ext>
            </a:extLst>
          </p:cNvPr>
          <p:cNvSpPr/>
          <p:nvPr/>
        </p:nvSpPr>
        <p:spPr>
          <a:xfrm rot="10800000">
            <a:off x="4013893" y="5080074"/>
            <a:ext cx="452581" cy="3255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6" name="Content Placeholder 5" descr="A hammer hitting a nail into a wood block&#10;&#10;AI-generated content may be incorrect.">
            <a:extLst>
              <a:ext uri="{FF2B5EF4-FFF2-40B4-BE49-F238E27FC236}">
                <a16:creationId xmlns:a16="http://schemas.microsoft.com/office/drawing/2014/main" id="{E5D3BA2C-9758-C6AA-67E8-8CEB8DFF5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141" y="1884116"/>
            <a:ext cx="4505325" cy="2600325"/>
          </a:xfr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B855DE2-A054-5C09-6BCE-EF514963C779}"/>
              </a:ext>
            </a:extLst>
          </p:cNvPr>
          <p:cNvSpPr/>
          <p:nvPr/>
        </p:nvSpPr>
        <p:spPr>
          <a:xfrm>
            <a:off x="7326653" y="3175880"/>
            <a:ext cx="452581" cy="3255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7" name="Picture 16" descr="Several springs in different positions&#10;&#10;AI-generated content may be incorrect.">
            <a:extLst>
              <a:ext uri="{FF2B5EF4-FFF2-40B4-BE49-F238E27FC236}">
                <a16:creationId xmlns:a16="http://schemas.microsoft.com/office/drawing/2014/main" id="{71634612-1115-F8BE-FCF2-18A211DA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4386481"/>
            <a:ext cx="333756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9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F16D3-3DC4-E75D-3944-D0E6383AF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DC62D1D-1438-F111-21B7-615E3B4A0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521A0-E74B-5694-9D92-8A09963F3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Trebuchet MS" panose="020B0603020202020204" pitchFamily="34" charset="0"/>
              </a:rPr>
              <a:t>Types of Load and its impact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B7A13B81-A92A-A660-5C07-5A49AE82E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14F0BF"/>
          </a:solidFill>
          <a:ln w="38100" cap="rnd">
            <a:solidFill>
              <a:srgbClr val="14F0B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3BC0F0-8E21-58CF-373D-E4CA6A746957}"/>
              </a:ext>
            </a:extLst>
          </p:cNvPr>
          <p:cNvSpPr txBox="1">
            <a:spLocks/>
          </p:cNvSpPr>
          <p:nvPr/>
        </p:nvSpPr>
        <p:spPr>
          <a:xfrm>
            <a:off x="640080" y="2863359"/>
            <a:ext cx="6894576" cy="2385297"/>
          </a:xfrm>
          <a:custGeom>
            <a:avLst/>
            <a:gdLst>
              <a:gd name="connsiteX0" fmla="*/ 0 w 6894576"/>
              <a:gd name="connsiteY0" fmla="*/ 0 h 2385297"/>
              <a:gd name="connsiteX1" fmla="*/ 827349 w 6894576"/>
              <a:gd name="connsiteY1" fmla="*/ 0 h 2385297"/>
              <a:gd name="connsiteX2" fmla="*/ 1654698 w 6894576"/>
              <a:gd name="connsiteY2" fmla="*/ 0 h 2385297"/>
              <a:gd name="connsiteX3" fmla="*/ 2344156 w 6894576"/>
              <a:gd name="connsiteY3" fmla="*/ 0 h 2385297"/>
              <a:gd name="connsiteX4" fmla="*/ 3102559 w 6894576"/>
              <a:gd name="connsiteY4" fmla="*/ 0 h 2385297"/>
              <a:gd name="connsiteX5" fmla="*/ 3723071 w 6894576"/>
              <a:gd name="connsiteY5" fmla="*/ 0 h 2385297"/>
              <a:gd name="connsiteX6" fmla="*/ 4412529 w 6894576"/>
              <a:gd name="connsiteY6" fmla="*/ 0 h 2385297"/>
              <a:gd name="connsiteX7" fmla="*/ 5239878 w 6894576"/>
              <a:gd name="connsiteY7" fmla="*/ 0 h 2385297"/>
              <a:gd name="connsiteX8" fmla="*/ 5791444 w 6894576"/>
              <a:gd name="connsiteY8" fmla="*/ 0 h 2385297"/>
              <a:gd name="connsiteX9" fmla="*/ 6894576 w 6894576"/>
              <a:gd name="connsiteY9" fmla="*/ 0 h 2385297"/>
              <a:gd name="connsiteX10" fmla="*/ 6894576 w 6894576"/>
              <a:gd name="connsiteY10" fmla="*/ 548618 h 2385297"/>
              <a:gd name="connsiteX11" fmla="*/ 6894576 w 6894576"/>
              <a:gd name="connsiteY11" fmla="*/ 1121090 h 2385297"/>
              <a:gd name="connsiteX12" fmla="*/ 6894576 w 6894576"/>
              <a:gd name="connsiteY12" fmla="*/ 1717414 h 2385297"/>
              <a:gd name="connsiteX13" fmla="*/ 6894576 w 6894576"/>
              <a:gd name="connsiteY13" fmla="*/ 2385297 h 2385297"/>
              <a:gd name="connsiteX14" fmla="*/ 6067227 w 6894576"/>
              <a:gd name="connsiteY14" fmla="*/ 2385297 h 2385297"/>
              <a:gd name="connsiteX15" fmla="*/ 5377769 w 6894576"/>
              <a:gd name="connsiteY15" fmla="*/ 2385297 h 2385297"/>
              <a:gd name="connsiteX16" fmla="*/ 4688312 w 6894576"/>
              <a:gd name="connsiteY16" fmla="*/ 2385297 h 2385297"/>
              <a:gd name="connsiteX17" fmla="*/ 3998854 w 6894576"/>
              <a:gd name="connsiteY17" fmla="*/ 2385297 h 2385297"/>
              <a:gd name="connsiteX18" fmla="*/ 3309396 w 6894576"/>
              <a:gd name="connsiteY18" fmla="*/ 2385297 h 2385297"/>
              <a:gd name="connsiteX19" fmla="*/ 2688885 w 6894576"/>
              <a:gd name="connsiteY19" fmla="*/ 2385297 h 2385297"/>
              <a:gd name="connsiteX20" fmla="*/ 1930481 w 6894576"/>
              <a:gd name="connsiteY20" fmla="*/ 2385297 h 2385297"/>
              <a:gd name="connsiteX21" fmla="*/ 1241024 w 6894576"/>
              <a:gd name="connsiteY21" fmla="*/ 2385297 h 2385297"/>
              <a:gd name="connsiteX22" fmla="*/ 0 w 6894576"/>
              <a:gd name="connsiteY22" fmla="*/ 2385297 h 2385297"/>
              <a:gd name="connsiteX23" fmla="*/ 0 w 6894576"/>
              <a:gd name="connsiteY23" fmla="*/ 1741267 h 2385297"/>
              <a:gd name="connsiteX24" fmla="*/ 0 w 6894576"/>
              <a:gd name="connsiteY24" fmla="*/ 1097237 h 2385297"/>
              <a:gd name="connsiteX25" fmla="*/ 0 w 6894576"/>
              <a:gd name="connsiteY25" fmla="*/ 0 h 238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94576" h="2385297" fill="none" extrusionOk="0">
                <a:moveTo>
                  <a:pt x="0" y="0"/>
                </a:moveTo>
                <a:cubicBezTo>
                  <a:pt x="220580" y="41165"/>
                  <a:pt x="611938" y="-33545"/>
                  <a:pt x="827349" y="0"/>
                </a:cubicBezTo>
                <a:cubicBezTo>
                  <a:pt x="1042760" y="33545"/>
                  <a:pt x="1276856" y="-13240"/>
                  <a:pt x="1654698" y="0"/>
                </a:cubicBezTo>
                <a:cubicBezTo>
                  <a:pt x="2032540" y="13240"/>
                  <a:pt x="2035698" y="4691"/>
                  <a:pt x="2344156" y="0"/>
                </a:cubicBezTo>
                <a:cubicBezTo>
                  <a:pt x="2652614" y="-4691"/>
                  <a:pt x="2853579" y="-15301"/>
                  <a:pt x="3102559" y="0"/>
                </a:cubicBezTo>
                <a:cubicBezTo>
                  <a:pt x="3351539" y="15301"/>
                  <a:pt x="3467175" y="6584"/>
                  <a:pt x="3723071" y="0"/>
                </a:cubicBezTo>
                <a:cubicBezTo>
                  <a:pt x="3978967" y="-6584"/>
                  <a:pt x="4207310" y="-24125"/>
                  <a:pt x="4412529" y="0"/>
                </a:cubicBezTo>
                <a:cubicBezTo>
                  <a:pt x="4617748" y="24125"/>
                  <a:pt x="4938384" y="3024"/>
                  <a:pt x="5239878" y="0"/>
                </a:cubicBezTo>
                <a:cubicBezTo>
                  <a:pt x="5541372" y="-3024"/>
                  <a:pt x="5582188" y="-8701"/>
                  <a:pt x="5791444" y="0"/>
                </a:cubicBezTo>
                <a:cubicBezTo>
                  <a:pt x="6000700" y="8701"/>
                  <a:pt x="6648089" y="33122"/>
                  <a:pt x="6894576" y="0"/>
                </a:cubicBezTo>
                <a:cubicBezTo>
                  <a:pt x="6893432" y="207771"/>
                  <a:pt x="6881183" y="341949"/>
                  <a:pt x="6894576" y="548618"/>
                </a:cubicBezTo>
                <a:cubicBezTo>
                  <a:pt x="6907969" y="755287"/>
                  <a:pt x="6869775" y="842036"/>
                  <a:pt x="6894576" y="1121090"/>
                </a:cubicBezTo>
                <a:cubicBezTo>
                  <a:pt x="6919377" y="1400144"/>
                  <a:pt x="6923735" y="1547685"/>
                  <a:pt x="6894576" y="1717414"/>
                </a:cubicBezTo>
                <a:cubicBezTo>
                  <a:pt x="6865417" y="1887143"/>
                  <a:pt x="6892897" y="2243072"/>
                  <a:pt x="6894576" y="2385297"/>
                </a:cubicBezTo>
                <a:cubicBezTo>
                  <a:pt x="6673802" y="2352396"/>
                  <a:pt x="6417846" y="2417490"/>
                  <a:pt x="6067227" y="2385297"/>
                </a:cubicBezTo>
                <a:cubicBezTo>
                  <a:pt x="5716608" y="2353104"/>
                  <a:pt x="5651578" y="2363341"/>
                  <a:pt x="5377769" y="2385297"/>
                </a:cubicBezTo>
                <a:cubicBezTo>
                  <a:pt x="5103960" y="2407253"/>
                  <a:pt x="5013713" y="2413240"/>
                  <a:pt x="4688312" y="2385297"/>
                </a:cubicBezTo>
                <a:cubicBezTo>
                  <a:pt x="4362911" y="2357354"/>
                  <a:pt x="4195461" y="2389678"/>
                  <a:pt x="3998854" y="2385297"/>
                </a:cubicBezTo>
                <a:cubicBezTo>
                  <a:pt x="3802247" y="2380916"/>
                  <a:pt x="3459333" y="2358352"/>
                  <a:pt x="3309396" y="2385297"/>
                </a:cubicBezTo>
                <a:cubicBezTo>
                  <a:pt x="3159459" y="2412242"/>
                  <a:pt x="2938445" y="2357737"/>
                  <a:pt x="2688885" y="2385297"/>
                </a:cubicBezTo>
                <a:cubicBezTo>
                  <a:pt x="2439325" y="2412857"/>
                  <a:pt x="2142454" y="2363411"/>
                  <a:pt x="1930481" y="2385297"/>
                </a:cubicBezTo>
                <a:cubicBezTo>
                  <a:pt x="1718508" y="2407183"/>
                  <a:pt x="1402855" y="2392060"/>
                  <a:pt x="1241024" y="2385297"/>
                </a:cubicBezTo>
                <a:cubicBezTo>
                  <a:pt x="1079193" y="2378534"/>
                  <a:pt x="590455" y="2358483"/>
                  <a:pt x="0" y="2385297"/>
                </a:cubicBezTo>
                <a:cubicBezTo>
                  <a:pt x="4751" y="2171168"/>
                  <a:pt x="7061" y="1942462"/>
                  <a:pt x="0" y="1741267"/>
                </a:cubicBezTo>
                <a:cubicBezTo>
                  <a:pt x="-7061" y="1540072"/>
                  <a:pt x="-28611" y="1326560"/>
                  <a:pt x="0" y="1097237"/>
                </a:cubicBezTo>
                <a:cubicBezTo>
                  <a:pt x="28611" y="867914"/>
                  <a:pt x="28148" y="539491"/>
                  <a:pt x="0" y="0"/>
                </a:cubicBezTo>
                <a:close/>
              </a:path>
              <a:path w="6894576" h="2385297" stroke="0" extrusionOk="0">
                <a:moveTo>
                  <a:pt x="0" y="0"/>
                </a:moveTo>
                <a:cubicBezTo>
                  <a:pt x="264618" y="-28088"/>
                  <a:pt x="414330" y="6008"/>
                  <a:pt x="620512" y="0"/>
                </a:cubicBezTo>
                <a:cubicBezTo>
                  <a:pt x="826694" y="-6008"/>
                  <a:pt x="919156" y="-7150"/>
                  <a:pt x="1103132" y="0"/>
                </a:cubicBezTo>
                <a:cubicBezTo>
                  <a:pt x="1287108" y="7150"/>
                  <a:pt x="1547655" y="-24833"/>
                  <a:pt x="1930481" y="0"/>
                </a:cubicBezTo>
                <a:cubicBezTo>
                  <a:pt x="2313307" y="24833"/>
                  <a:pt x="2299463" y="-14019"/>
                  <a:pt x="2550993" y="0"/>
                </a:cubicBezTo>
                <a:cubicBezTo>
                  <a:pt x="2802523" y="14019"/>
                  <a:pt x="2994633" y="-20785"/>
                  <a:pt x="3171505" y="0"/>
                </a:cubicBezTo>
                <a:cubicBezTo>
                  <a:pt x="3348377" y="20785"/>
                  <a:pt x="3609435" y="22122"/>
                  <a:pt x="3998854" y="0"/>
                </a:cubicBezTo>
                <a:cubicBezTo>
                  <a:pt x="4388273" y="-22122"/>
                  <a:pt x="4335435" y="-11987"/>
                  <a:pt x="4550420" y="0"/>
                </a:cubicBezTo>
                <a:cubicBezTo>
                  <a:pt x="4765405" y="11987"/>
                  <a:pt x="5078775" y="6159"/>
                  <a:pt x="5377769" y="0"/>
                </a:cubicBezTo>
                <a:cubicBezTo>
                  <a:pt x="5676763" y="-6159"/>
                  <a:pt x="5846779" y="-18144"/>
                  <a:pt x="6205118" y="0"/>
                </a:cubicBezTo>
                <a:cubicBezTo>
                  <a:pt x="6563457" y="18144"/>
                  <a:pt x="6750416" y="-8619"/>
                  <a:pt x="6894576" y="0"/>
                </a:cubicBezTo>
                <a:cubicBezTo>
                  <a:pt x="6897877" y="156079"/>
                  <a:pt x="6863474" y="428703"/>
                  <a:pt x="6894576" y="644030"/>
                </a:cubicBezTo>
                <a:cubicBezTo>
                  <a:pt x="6925679" y="859357"/>
                  <a:pt x="6915455" y="1085461"/>
                  <a:pt x="6894576" y="1264207"/>
                </a:cubicBezTo>
                <a:cubicBezTo>
                  <a:pt x="6873697" y="1442953"/>
                  <a:pt x="6906616" y="1581860"/>
                  <a:pt x="6894576" y="1788973"/>
                </a:cubicBezTo>
                <a:cubicBezTo>
                  <a:pt x="6882536" y="1996086"/>
                  <a:pt x="6880030" y="2238157"/>
                  <a:pt x="6894576" y="2385297"/>
                </a:cubicBezTo>
                <a:cubicBezTo>
                  <a:pt x="6740599" y="2356604"/>
                  <a:pt x="6478420" y="2412893"/>
                  <a:pt x="6205118" y="2385297"/>
                </a:cubicBezTo>
                <a:cubicBezTo>
                  <a:pt x="5931816" y="2357701"/>
                  <a:pt x="5744277" y="2383343"/>
                  <a:pt x="5515661" y="2385297"/>
                </a:cubicBezTo>
                <a:cubicBezTo>
                  <a:pt x="5287045" y="2387251"/>
                  <a:pt x="5071053" y="2423571"/>
                  <a:pt x="4688312" y="2385297"/>
                </a:cubicBezTo>
                <a:cubicBezTo>
                  <a:pt x="4305571" y="2347023"/>
                  <a:pt x="4197668" y="2391997"/>
                  <a:pt x="3998854" y="2385297"/>
                </a:cubicBezTo>
                <a:cubicBezTo>
                  <a:pt x="3800040" y="2378597"/>
                  <a:pt x="3731466" y="2375939"/>
                  <a:pt x="3516234" y="2385297"/>
                </a:cubicBezTo>
                <a:cubicBezTo>
                  <a:pt x="3301002" y="2394655"/>
                  <a:pt x="3222265" y="2391773"/>
                  <a:pt x="2964668" y="2385297"/>
                </a:cubicBezTo>
                <a:cubicBezTo>
                  <a:pt x="2707071" y="2378821"/>
                  <a:pt x="2348206" y="2401651"/>
                  <a:pt x="2137319" y="2385297"/>
                </a:cubicBezTo>
                <a:cubicBezTo>
                  <a:pt x="1926432" y="2368943"/>
                  <a:pt x="1595817" y="2412598"/>
                  <a:pt x="1447861" y="2385297"/>
                </a:cubicBezTo>
                <a:cubicBezTo>
                  <a:pt x="1299905" y="2357996"/>
                  <a:pt x="1169232" y="2358694"/>
                  <a:pt x="896295" y="2385297"/>
                </a:cubicBezTo>
                <a:cubicBezTo>
                  <a:pt x="623358" y="2411900"/>
                  <a:pt x="352819" y="2413500"/>
                  <a:pt x="0" y="2385297"/>
                </a:cubicBezTo>
                <a:cubicBezTo>
                  <a:pt x="8098" y="2134985"/>
                  <a:pt x="-25495" y="1966514"/>
                  <a:pt x="0" y="1860532"/>
                </a:cubicBezTo>
                <a:cubicBezTo>
                  <a:pt x="25495" y="1754551"/>
                  <a:pt x="4087" y="1500167"/>
                  <a:pt x="0" y="1335766"/>
                </a:cubicBezTo>
                <a:cubicBezTo>
                  <a:pt x="-4087" y="1171365"/>
                  <a:pt x="-19366" y="953210"/>
                  <a:pt x="0" y="715589"/>
                </a:cubicBezTo>
                <a:cubicBezTo>
                  <a:pt x="19366" y="477968"/>
                  <a:pt x="4914" y="244995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Trebuchet MS" panose="020B0603020202020204" pitchFamily="34" charset="0"/>
              </a:rPr>
              <a:t>Alternating loading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A load that changes direction or magnitude in a repetitive pattern (</a:t>
            </a:r>
            <a:r>
              <a:rPr lang="en-US" sz="2200" dirty="0" err="1">
                <a:latin typeface="Trebuchet MS" panose="020B0603020202020204" pitchFamily="34" charset="0"/>
              </a:rPr>
              <a:t>e.g</a:t>
            </a:r>
            <a:r>
              <a:rPr lang="en-US" sz="2200" dirty="0">
                <a:latin typeface="Trebuchet MS" panose="020B0603020202020204" pitchFamily="34" charset="0"/>
              </a:rPr>
              <a:t>: rotating machinery)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Effect: Rotating shafts (Cracks form due to stress cycles), Engine pistons (Repeated load can cause fatigue)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04C1323-F164-8AD3-2DD8-EE7984FF33B4}"/>
              </a:ext>
            </a:extLst>
          </p:cNvPr>
          <p:cNvSpPr/>
          <p:nvPr/>
        </p:nvSpPr>
        <p:spPr>
          <a:xfrm>
            <a:off x="7421903" y="3471155"/>
            <a:ext cx="452581" cy="3255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9" name="Content Placeholder 8" descr="A large metal turbine in a factory&#10;&#10;AI-generated content may be incorrect.">
            <a:extLst>
              <a:ext uri="{FF2B5EF4-FFF2-40B4-BE49-F238E27FC236}">
                <a16:creationId xmlns:a16="http://schemas.microsoft.com/office/drawing/2014/main" id="{7D324CA1-BDFD-FB87-C447-F9067683A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47" y="2340688"/>
            <a:ext cx="3870513" cy="3218864"/>
          </a:xfrm>
        </p:spPr>
      </p:pic>
    </p:spTree>
    <p:extLst>
      <p:ext uri="{BB962C8B-B14F-4D97-AF65-F5344CB8AC3E}">
        <p14:creationId xmlns:p14="http://schemas.microsoft.com/office/powerpoint/2010/main" val="3910055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65D12D-00D5-12CC-8010-E4178E83C2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85135"/>
              </p:ext>
            </p:extLst>
          </p:nvPr>
        </p:nvGraphicFramePr>
        <p:xfrm>
          <a:off x="3219450" y="438150"/>
          <a:ext cx="8915401" cy="606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676">
                  <a:extLst>
                    <a:ext uri="{9D8B030D-6E8A-4147-A177-3AD203B41FA5}">
                      <a16:colId xmlns:a16="http://schemas.microsoft.com/office/drawing/2014/main" val="1986398478"/>
                    </a:ext>
                  </a:extLst>
                </a:gridCol>
                <a:gridCol w="2032101">
                  <a:extLst>
                    <a:ext uri="{9D8B030D-6E8A-4147-A177-3AD203B41FA5}">
                      <a16:colId xmlns:a16="http://schemas.microsoft.com/office/drawing/2014/main" val="1327851732"/>
                    </a:ext>
                  </a:extLst>
                </a:gridCol>
                <a:gridCol w="1207661">
                  <a:extLst>
                    <a:ext uri="{9D8B030D-6E8A-4147-A177-3AD203B41FA5}">
                      <a16:colId xmlns:a16="http://schemas.microsoft.com/office/drawing/2014/main" val="2448101980"/>
                    </a:ext>
                  </a:extLst>
                </a:gridCol>
                <a:gridCol w="2539393">
                  <a:extLst>
                    <a:ext uri="{9D8B030D-6E8A-4147-A177-3AD203B41FA5}">
                      <a16:colId xmlns:a16="http://schemas.microsoft.com/office/drawing/2014/main" val="2679963179"/>
                    </a:ext>
                  </a:extLst>
                </a:gridCol>
                <a:gridCol w="1732570">
                  <a:extLst>
                    <a:ext uri="{9D8B030D-6E8A-4147-A177-3AD203B41FA5}">
                      <a16:colId xmlns:a16="http://schemas.microsoft.com/office/drawing/2014/main" val="4121005025"/>
                    </a:ext>
                  </a:extLst>
                </a:gridCol>
              </a:tblGrid>
              <a:tr h="3851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Force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Explanation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Figure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Stress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Example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0620004"/>
                  </a:ext>
                </a:extLst>
              </a:tr>
              <a:tr h="76128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Tensile Force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A force that stretches a material by pulling it apart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MY" sz="1600" dirty="0">
                        <a:latin typeface="Trebuchet MS" panose="020B0603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MY" sz="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Tensile Stress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A rope in tension during a tug-of-war.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3906258"/>
                  </a:ext>
                </a:extLst>
              </a:tr>
              <a:tr h="98764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Compressive Force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A force that compresses a material by pushing it together.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Compressive Stress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The load on a pillar supporting a structure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0163312"/>
                  </a:ext>
                </a:extLst>
              </a:tr>
              <a:tr h="12670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Shear Force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A force that causes layers of a material to slide against each other in opposite directions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Shear Stress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MY" sz="1600" dirty="0">
                          <a:latin typeface="Trebuchet MS" panose="020B0603020202020204" pitchFamily="34" charset="0"/>
                        </a:rPr>
                        <a:t>Scissors cutting paper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4533766"/>
                  </a:ext>
                </a:extLst>
              </a:tr>
              <a:tr h="114838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Bending Force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A force that causes a material to bend or curve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Bending Stress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Bridge, Wooden Plank stepped on in the middle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7243068"/>
                  </a:ext>
                </a:extLst>
              </a:tr>
              <a:tr h="133279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MY" sz="16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Torsional Force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The internal stress developed in a material when it is subjected to twisting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Torsional Stress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rebuchet MS" panose="020B0603020202020204" pitchFamily="34" charset="0"/>
                        </a:rPr>
                        <a:t>Motor shaft, Screwdriver, Pipe wrench</a:t>
                      </a:r>
                      <a:endParaRPr lang="en-MY" sz="16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9667373"/>
                  </a:ext>
                </a:extLst>
              </a:tr>
            </a:tbl>
          </a:graphicData>
        </a:graphic>
      </p:graphicFrame>
      <p:pic>
        <p:nvPicPr>
          <p:cNvPr id="8" name="tensile force">
            <a:hlinkClick r:id="" action="ppaction://media"/>
            <a:extLst>
              <a:ext uri="{FF2B5EF4-FFF2-40B4-BE49-F238E27FC236}">
                <a16:creationId xmlns:a16="http://schemas.microsoft.com/office/drawing/2014/main" id="{FACA1E84-44E7-E4B4-77C0-3A75EEE6C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13922" y="849942"/>
            <a:ext cx="1087053" cy="788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F4D4B0-3EEC-4963-A29D-48D059EE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1582250"/>
            <a:ext cx="2952750" cy="32656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Types of force and its differences</a:t>
            </a:r>
            <a:endParaRPr lang="en-MY" dirty="0">
              <a:latin typeface="Trebuchet MS" panose="020B0603020202020204" pitchFamily="34" charset="0"/>
            </a:endParaRPr>
          </a:p>
        </p:txBody>
      </p:sp>
      <p:pic>
        <p:nvPicPr>
          <p:cNvPr id="9" name="compressive force">
            <a:hlinkClick r:id="" action="ppaction://media"/>
            <a:extLst>
              <a:ext uri="{FF2B5EF4-FFF2-40B4-BE49-F238E27FC236}">
                <a16:creationId xmlns:a16="http://schemas.microsoft.com/office/drawing/2014/main" id="{0DF96503-449F-8771-88DC-DEB68EE3FBA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13922" y="1742761"/>
            <a:ext cx="1087053" cy="933764"/>
          </a:xfrm>
          <a:prstGeom prst="rect">
            <a:avLst/>
          </a:prstGeom>
        </p:spPr>
      </p:pic>
      <p:pic>
        <p:nvPicPr>
          <p:cNvPr id="3" name="shearing">
            <a:hlinkClick r:id="" action="ppaction://media"/>
            <a:extLst>
              <a:ext uri="{FF2B5EF4-FFF2-40B4-BE49-F238E27FC236}">
                <a16:creationId xmlns:a16="http://schemas.microsoft.com/office/drawing/2014/main" id="{3FCFE095-66FA-5B48-F44C-41E5408BED7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13922" y="2933387"/>
            <a:ext cx="1087053" cy="1000438"/>
          </a:xfrm>
          <a:prstGeom prst="rect">
            <a:avLst/>
          </a:prstGeom>
        </p:spPr>
      </p:pic>
      <p:pic>
        <p:nvPicPr>
          <p:cNvPr id="5" name="bending">
            <a:hlinkClick r:id="" action="ppaction://media"/>
            <a:extLst>
              <a:ext uri="{FF2B5EF4-FFF2-40B4-BE49-F238E27FC236}">
                <a16:creationId xmlns:a16="http://schemas.microsoft.com/office/drawing/2014/main" id="{2223D474-EF49-33EA-DA86-652DD7D793B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13922" y="4143061"/>
            <a:ext cx="1087053" cy="914713"/>
          </a:xfrm>
          <a:prstGeom prst="rect">
            <a:avLst/>
          </a:prstGeom>
        </p:spPr>
      </p:pic>
      <p:pic>
        <p:nvPicPr>
          <p:cNvPr id="7" name="twisti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FFC7F0D-98E3-624C-0739-4164FF7C3F3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13923" y="5362260"/>
            <a:ext cx="1087052" cy="98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830</Words>
  <Application>Microsoft Office PowerPoint</Application>
  <PresentationFormat>Widescreen</PresentationFormat>
  <Paragraphs>145</Paragraphs>
  <Slides>17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Arial</vt:lpstr>
      <vt:lpstr>Calibri</vt:lpstr>
      <vt:lpstr>Cambria Math</vt:lpstr>
      <vt:lpstr>Carlito</vt:lpstr>
      <vt:lpstr>Modern Love</vt:lpstr>
      <vt:lpstr>The Hand</vt:lpstr>
      <vt:lpstr>Trebuchet MS</vt:lpstr>
      <vt:lpstr>Wingdings</vt:lpstr>
      <vt:lpstr>SketchyVTI</vt:lpstr>
      <vt:lpstr>FORCES ON THE MATERIALS</vt:lpstr>
      <vt:lpstr>Forces and Their Effects</vt:lpstr>
      <vt:lpstr>What can a force do?</vt:lpstr>
      <vt:lpstr>Strength of Materials</vt:lpstr>
      <vt:lpstr>Tacoma Narrows Bridge- 7 Nov 1940 Washington</vt:lpstr>
      <vt:lpstr>Types of Load and its impact</vt:lpstr>
      <vt:lpstr>Types of Load and its impact</vt:lpstr>
      <vt:lpstr>Types of Load and its impact</vt:lpstr>
      <vt:lpstr>Types of force and its differences</vt:lpstr>
      <vt:lpstr>Stress </vt:lpstr>
      <vt:lpstr>Stress </vt:lpstr>
      <vt:lpstr>Stress </vt:lpstr>
      <vt:lpstr>Strain</vt:lpstr>
      <vt:lpstr>Strain </vt:lpstr>
      <vt:lpstr>Strain</vt:lpstr>
      <vt:lpstr>Stress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Adiani Binti AB Rahman</dc:creator>
  <cp:lastModifiedBy>Adiani Binti AB Rahman</cp:lastModifiedBy>
  <cp:revision>1</cp:revision>
  <dcterms:created xsi:type="dcterms:W3CDTF">2025-07-07T01:33:22Z</dcterms:created>
  <dcterms:modified xsi:type="dcterms:W3CDTF">2025-10-16T01:22:07Z</dcterms:modified>
</cp:coreProperties>
</file>