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305" r:id="rId2"/>
    <p:sldId id="290" r:id="rId3"/>
    <p:sldId id="286" r:id="rId4"/>
    <p:sldId id="287" r:id="rId5"/>
    <p:sldId id="288" r:id="rId6"/>
    <p:sldId id="294" r:id="rId7"/>
    <p:sldId id="292" r:id="rId8"/>
    <p:sldId id="293" r:id="rId9"/>
    <p:sldId id="295" r:id="rId10"/>
    <p:sldId id="296" r:id="rId11"/>
    <p:sldId id="298" r:id="rId12"/>
    <p:sldId id="299" r:id="rId13"/>
    <p:sldId id="297" r:id="rId14"/>
    <p:sldId id="300" r:id="rId15"/>
    <p:sldId id="301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4F3"/>
    <a:srgbClr val="CCFFCC"/>
    <a:srgbClr val="00CC99"/>
    <a:srgbClr val="62A0EA"/>
    <a:srgbClr val="25A1C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ADC2B-15CF-4015-BD4D-C20B3EC42240}" v="4" dt="2025-10-16T02:44:56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ani Binti AB Rahman" userId="010713d6-9f2c-4a78-a824-40b77f3041fa" providerId="ADAL" clId="{6539A2E5-A43C-4715-B12D-37951DE522A0}"/>
    <pc:docChg chg="undo redo custSel addSld delSld modSld sldOrd">
      <pc:chgData name="Adiani Binti AB Rahman" userId="010713d6-9f2c-4a78-a824-40b77f3041fa" providerId="ADAL" clId="{6539A2E5-A43C-4715-B12D-37951DE522A0}" dt="2025-07-10T08:25:55.010" v="4245"/>
      <pc:docMkLst>
        <pc:docMk/>
      </pc:docMkLst>
      <pc:sldChg chg="addSp modSp">
        <pc:chgData name="Adiani Binti AB Rahman" userId="010713d6-9f2c-4a78-a824-40b77f3041fa" providerId="ADAL" clId="{6539A2E5-A43C-4715-B12D-37951DE522A0}" dt="2025-07-07T07:22:23.400" v="411"/>
        <pc:sldMkLst>
          <pc:docMk/>
          <pc:sldMk cId="863222501" sldId="262"/>
        </pc:sldMkLst>
      </pc:sldChg>
      <pc:sldChg chg="addSp modSp mod">
        <pc:chgData name="Adiani Binti AB Rahman" userId="010713d6-9f2c-4a78-a824-40b77f3041fa" providerId="ADAL" clId="{6539A2E5-A43C-4715-B12D-37951DE522A0}" dt="2025-07-07T07:23:25.125" v="442" actId="255"/>
        <pc:sldMkLst>
          <pc:docMk/>
          <pc:sldMk cId="3784538368" sldId="263"/>
        </pc:sldMkLst>
      </pc:sldChg>
      <pc:sldChg chg="addSp delSp modSp mod">
        <pc:chgData name="Adiani Binti AB Rahman" userId="010713d6-9f2c-4a78-a824-40b77f3041fa" providerId="ADAL" clId="{6539A2E5-A43C-4715-B12D-37951DE522A0}" dt="2025-07-07T07:21:50.575" v="387"/>
        <pc:sldMkLst>
          <pc:docMk/>
          <pc:sldMk cId="3976221868" sldId="264"/>
        </pc:sldMkLst>
      </pc:sldChg>
      <pc:sldChg chg="addSp delSp modSp mod">
        <pc:chgData name="Adiani Binti AB Rahman" userId="010713d6-9f2c-4a78-a824-40b77f3041fa" providerId="ADAL" clId="{6539A2E5-A43C-4715-B12D-37951DE522A0}" dt="2025-07-07T07:21:28.769" v="383" actId="255"/>
        <pc:sldMkLst>
          <pc:docMk/>
          <pc:sldMk cId="769391155" sldId="265"/>
        </pc:sldMkLst>
      </pc:sldChg>
      <pc:sldChg chg="addSp delSp modSp new mod setBg">
        <pc:chgData name="Adiani Binti AB Rahman" userId="010713d6-9f2c-4a78-a824-40b77f3041fa" providerId="ADAL" clId="{6539A2E5-A43C-4715-B12D-37951DE522A0}" dt="2025-07-07T07:21:54.331" v="388"/>
        <pc:sldMkLst>
          <pc:docMk/>
          <pc:sldMk cId="522714180" sldId="266"/>
        </pc:sldMkLst>
      </pc:sldChg>
      <pc:sldChg chg="addSp delSp modSp new mod setBg">
        <pc:chgData name="Adiani Binti AB Rahman" userId="010713d6-9f2c-4a78-a824-40b77f3041fa" providerId="ADAL" clId="{6539A2E5-A43C-4715-B12D-37951DE522A0}" dt="2025-07-08T00:12:01.914" v="991" actId="27636"/>
        <pc:sldMkLst>
          <pc:docMk/>
          <pc:sldMk cId="4013260123" sldId="267"/>
        </pc:sldMkLst>
      </pc:sldChg>
      <pc:sldChg chg="addSp delSp modSp add del mod">
        <pc:chgData name="Adiani Binti AB Rahman" userId="010713d6-9f2c-4a78-a824-40b77f3041fa" providerId="ADAL" clId="{6539A2E5-A43C-4715-B12D-37951DE522A0}" dt="2025-07-07T08:13:41.609" v="821" actId="47"/>
        <pc:sldMkLst>
          <pc:docMk/>
          <pc:sldMk cId="1611628383" sldId="268"/>
        </pc:sldMkLst>
      </pc:sldChg>
      <pc:sldChg chg="addSp delSp modSp new mod modAnim">
        <pc:chgData name="Adiani Binti AB Rahman" userId="010713d6-9f2c-4a78-a824-40b77f3041fa" providerId="ADAL" clId="{6539A2E5-A43C-4715-B12D-37951DE522A0}" dt="2025-07-08T01:03:24.755" v="1554" actId="1036"/>
        <pc:sldMkLst>
          <pc:docMk/>
          <pc:sldMk cId="2245584278" sldId="269"/>
        </pc:sldMkLst>
      </pc:sldChg>
      <pc:sldChg chg="addSp delSp modSp add mod">
        <pc:chgData name="Adiani Binti AB Rahman" userId="010713d6-9f2c-4a78-a824-40b77f3041fa" providerId="ADAL" clId="{6539A2E5-A43C-4715-B12D-37951DE522A0}" dt="2025-07-08T00:12:17.999" v="993" actId="14100"/>
        <pc:sldMkLst>
          <pc:docMk/>
          <pc:sldMk cId="3375097204" sldId="270"/>
        </pc:sldMkLst>
      </pc:sldChg>
      <pc:sldChg chg="addSp delSp modSp add mod">
        <pc:chgData name="Adiani Binti AB Rahman" userId="010713d6-9f2c-4a78-a824-40b77f3041fa" providerId="ADAL" clId="{6539A2E5-A43C-4715-B12D-37951DE522A0}" dt="2025-07-07T08:30:15.530" v="947" actId="14100"/>
        <pc:sldMkLst>
          <pc:docMk/>
          <pc:sldMk cId="3910055445" sldId="271"/>
        </pc:sldMkLst>
      </pc:sldChg>
      <pc:sldChg chg="addSp modSp add mod modAnim">
        <pc:chgData name="Adiani Binti AB Rahman" userId="010713d6-9f2c-4a78-a824-40b77f3041fa" providerId="ADAL" clId="{6539A2E5-A43C-4715-B12D-37951DE522A0}" dt="2025-07-08T01:30:29.117" v="1584" actId="14100"/>
        <pc:sldMkLst>
          <pc:docMk/>
          <pc:sldMk cId="595839379" sldId="272"/>
        </pc:sldMkLst>
      </pc:sldChg>
      <pc:sldChg chg="addSp modSp add mod ord modAnim">
        <pc:chgData name="Adiani Binti AB Rahman" userId="010713d6-9f2c-4a78-a824-40b77f3041fa" providerId="ADAL" clId="{6539A2E5-A43C-4715-B12D-37951DE522A0}" dt="2025-07-08T01:11:04.814" v="1577"/>
        <pc:sldMkLst>
          <pc:docMk/>
          <pc:sldMk cId="2810037740" sldId="273"/>
        </pc:sldMkLst>
      </pc:sldChg>
      <pc:sldChg chg="addSp delSp modSp add mod delAnim modAnim">
        <pc:chgData name="Adiani Binti AB Rahman" userId="010713d6-9f2c-4a78-a824-40b77f3041fa" providerId="ADAL" clId="{6539A2E5-A43C-4715-B12D-37951DE522A0}" dt="2025-07-08T01:31:33.630" v="1604" actId="1038"/>
        <pc:sldMkLst>
          <pc:docMk/>
          <pc:sldMk cId="2678969470" sldId="274"/>
        </pc:sldMkLst>
      </pc:sldChg>
      <pc:sldChg chg="addSp modSp new mod modAnim">
        <pc:chgData name="Adiani Binti AB Rahman" userId="010713d6-9f2c-4a78-a824-40b77f3041fa" providerId="ADAL" clId="{6539A2E5-A43C-4715-B12D-37951DE522A0}" dt="2025-07-10T06:33:13.931" v="3751" actId="14100"/>
        <pc:sldMkLst>
          <pc:docMk/>
          <pc:sldMk cId="1271145659" sldId="275"/>
        </pc:sldMkLst>
      </pc:sldChg>
      <pc:sldChg chg="addSp delSp modSp new mod modAnim">
        <pc:chgData name="Adiani Binti AB Rahman" userId="010713d6-9f2c-4a78-a824-40b77f3041fa" providerId="ADAL" clId="{6539A2E5-A43C-4715-B12D-37951DE522A0}" dt="2025-07-08T01:56:31.045" v="1829" actId="1036"/>
        <pc:sldMkLst>
          <pc:docMk/>
          <pc:sldMk cId="479029995" sldId="276"/>
        </pc:sldMkLst>
      </pc:sldChg>
      <pc:sldChg chg="addSp delSp modSp add mod setBg delAnim">
        <pc:chgData name="Adiani Binti AB Rahman" userId="010713d6-9f2c-4a78-a824-40b77f3041fa" providerId="ADAL" clId="{6539A2E5-A43C-4715-B12D-37951DE522A0}" dt="2025-07-08T02:20:52.519" v="2211" actId="1076"/>
        <pc:sldMkLst>
          <pc:docMk/>
          <pc:sldMk cId="1777007658" sldId="277"/>
        </pc:sldMkLst>
      </pc:sldChg>
      <pc:sldChg chg="addSp delSp modSp add mod">
        <pc:chgData name="Adiani Binti AB Rahman" userId="010713d6-9f2c-4a78-a824-40b77f3041fa" providerId="ADAL" clId="{6539A2E5-A43C-4715-B12D-37951DE522A0}" dt="2025-07-08T02:21:32.815" v="2219" actId="1076"/>
        <pc:sldMkLst>
          <pc:docMk/>
          <pc:sldMk cId="3843349410" sldId="278"/>
        </pc:sldMkLst>
      </pc:sldChg>
      <pc:sldChg chg="add del">
        <pc:chgData name="Adiani Binti AB Rahman" userId="010713d6-9f2c-4a78-a824-40b77f3041fa" providerId="ADAL" clId="{6539A2E5-A43C-4715-B12D-37951DE522A0}" dt="2025-07-08T07:07:12.694" v="2223" actId="47"/>
        <pc:sldMkLst>
          <pc:docMk/>
          <pc:sldMk cId="1913942999" sldId="279"/>
        </pc:sldMkLst>
      </pc:sldChg>
      <pc:sldChg chg="addSp delSp modSp add del mod">
        <pc:chgData name="Adiani Binti AB Rahman" userId="010713d6-9f2c-4a78-a824-40b77f3041fa" providerId="ADAL" clId="{6539A2E5-A43C-4715-B12D-37951DE522A0}" dt="2025-07-08T02:21:47.260" v="2221" actId="2696"/>
        <pc:sldMkLst>
          <pc:docMk/>
          <pc:sldMk cId="2684364771" sldId="279"/>
        </pc:sldMkLst>
      </pc:sldChg>
      <pc:sldChg chg="addSp delSp modSp new mod modAnim">
        <pc:chgData name="Adiani Binti AB Rahman" userId="010713d6-9f2c-4a78-a824-40b77f3041fa" providerId="ADAL" clId="{6539A2E5-A43C-4715-B12D-37951DE522A0}" dt="2025-07-09T07:43:52.740" v="3297" actId="255"/>
        <pc:sldMkLst>
          <pc:docMk/>
          <pc:sldMk cId="4196560785" sldId="279"/>
        </pc:sldMkLst>
      </pc:sldChg>
      <pc:sldChg chg="addSp modSp add mod modAnim">
        <pc:chgData name="Adiani Binti AB Rahman" userId="010713d6-9f2c-4a78-a824-40b77f3041fa" providerId="ADAL" clId="{6539A2E5-A43C-4715-B12D-37951DE522A0}" dt="2025-07-08T07:56:36.309" v="2628" actId="14100"/>
        <pc:sldMkLst>
          <pc:docMk/>
          <pc:sldMk cId="2662552873" sldId="280"/>
        </pc:sldMkLst>
      </pc:sldChg>
      <pc:sldChg chg="addSp delSp modSp add mod delAnim modAnim chgLayout">
        <pc:chgData name="Adiani Binti AB Rahman" userId="010713d6-9f2c-4a78-a824-40b77f3041fa" providerId="ADAL" clId="{6539A2E5-A43C-4715-B12D-37951DE522A0}" dt="2025-07-08T07:49:04.053" v="2532" actId="1037"/>
        <pc:sldMkLst>
          <pc:docMk/>
          <pc:sldMk cId="1373822232" sldId="281"/>
        </pc:sldMkLst>
      </pc:sldChg>
      <pc:sldChg chg="add del">
        <pc:chgData name="Adiani Binti AB Rahman" userId="010713d6-9f2c-4a78-a824-40b77f3041fa" providerId="ADAL" clId="{6539A2E5-A43C-4715-B12D-37951DE522A0}" dt="2025-07-08T07:08:35.722" v="2244"/>
        <pc:sldMkLst>
          <pc:docMk/>
          <pc:sldMk cId="230693855" sldId="282"/>
        </pc:sldMkLst>
      </pc:sldChg>
      <pc:sldChg chg="addSp delSp modSp new mod modAnim">
        <pc:chgData name="Adiani Binti AB Rahman" userId="010713d6-9f2c-4a78-a824-40b77f3041fa" providerId="ADAL" clId="{6539A2E5-A43C-4715-B12D-37951DE522A0}" dt="2025-07-08T08:09:05.399" v="2798" actId="1076"/>
        <pc:sldMkLst>
          <pc:docMk/>
          <pc:sldMk cId="3045105283" sldId="282"/>
        </pc:sldMkLst>
      </pc:sldChg>
      <pc:sldChg chg="delSp add del mod">
        <pc:chgData name="Adiani Binti AB Rahman" userId="010713d6-9f2c-4a78-a824-40b77f3041fa" providerId="ADAL" clId="{6539A2E5-A43C-4715-B12D-37951DE522A0}" dt="2025-07-08T08:02:49.187" v="2661" actId="47"/>
        <pc:sldMkLst>
          <pc:docMk/>
          <pc:sldMk cId="3681675224" sldId="282"/>
        </pc:sldMkLst>
      </pc:sldChg>
      <pc:sldChg chg="addSp delSp modSp add mod ord">
        <pc:chgData name="Adiani Binti AB Rahman" userId="010713d6-9f2c-4a78-a824-40b77f3041fa" providerId="ADAL" clId="{6539A2E5-A43C-4715-B12D-37951DE522A0}" dt="2025-07-08T08:16:50.728" v="2881" actId="1037"/>
        <pc:sldMkLst>
          <pc:docMk/>
          <pc:sldMk cId="3542575535" sldId="283"/>
        </pc:sldMkLst>
      </pc:sldChg>
      <pc:sldChg chg="addSp delSp modSp add mod">
        <pc:chgData name="Adiani Binti AB Rahman" userId="010713d6-9f2c-4a78-a824-40b77f3041fa" providerId="ADAL" clId="{6539A2E5-A43C-4715-B12D-37951DE522A0}" dt="2025-07-08T08:19:19.493" v="2929" actId="255"/>
        <pc:sldMkLst>
          <pc:docMk/>
          <pc:sldMk cId="2727922788" sldId="284"/>
        </pc:sldMkLst>
      </pc:sldChg>
      <pc:sldChg chg="addSp delSp modSp new mod ord setBg">
        <pc:chgData name="Adiani Binti AB Rahman" userId="010713d6-9f2c-4a78-a824-40b77f3041fa" providerId="ADAL" clId="{6539A2E5-A43C-4715-B12D-37951DE522A0}" dt="2025-07-10T06:50:11.681" v="3778"/>
        <pc:sldMkLst>
          <pc:docMk/>
          <pc:sldMk cId="2032479882" sldId="285"/>
        </pc:sldMkLst>
      </pc:sldChg>
      <pc:sldChg chg="modSp new mod ord">
        <pc:chgData name="Adiani Binti AB Rahman" userId="010713d6-9f2c-4a78-a824-40b77f3041fa" providerId="ADAL" clId="{6539A2E5-A43C-4715-B12D-37951DE522A0}" dt="2025-07-10T06:39:11.062" v="3759" actId="1036"/>
        <pc:sldMkLst>
          <pc:docMk/>
          <pc:sldMk cId="3311698295" sldId="286"/>
        </pc:sldMkLst>
      </pc:sldChg>
      <pc:sldChg chg="addSp delSp modSp add mod ord modAnim">
        <pc:chgData name="Adiani Binti AB Rahman" userId="010713d6-9f2c-4a78-a824-40b77f3041fa" providerId="ADAL" clId="{6539A2E5-A43C-4715-B12D-37951DE522A0}" dt="2025-07-09T08:01:45.378" v="3470"/>
        <pc:sldMkLst>
          <pc:docMk/>
          <pc:sldMk cId="1901245749" sldId="287"/>
        </pc:sldMkLst>
      </pc:sldChg>
      <pc:sldChg chg="addSp delSp modSp new mod modAnim">
        <pc:chgData name="Adiani Binti AB Rahman" userId="010713d6-9f2c-4a78-a824-40b77f3041fa" providerId="ADAL" clId="{6539A2E5-A43C-4715-B12D-37951DE522A0}" dt="2025-07-09T08:00:59.103" v="3466" actId="26606"/>
        <pc:sldMkLst>
          <pc:docMk/>
          <pc:sldMk cId="555109107" sldId="288"/>
        </pc:sldMkLst>
      </pc:sldChg>
      <pc:sldChg chg="addSp delSp modSp new mod">
        <pc:chgData name="Adiani Binti AB Rahman" userId="010713d6-9f2c-4a78-a824-40b77f3041fa" providerId="ADAL" clId="{6539A2E5-A43C-4715-B12D-37951DE522A0}" dt="2025-07-09T07:57:53.384" v="3463" actId="113"/>
        <pc:sldMkLst>
          <pc:docMk/>
          <pc:sldMk cId="2290584268" sldId="289"/>
        </pc:sldMkLst>
      </pc:sldChg>
      <pc:sldChg chg="add del">
        <pc:chgData name="Adiani Binti AB Rahman" userId="010713d6-9f2c-4a78-a824-40b77f3041fa" providerId="ADAL" clId="{6539A2E5-A43C-4715-B12D-37951DE522A0}" dt="2025-07-09T08:00:31.101" v="3464" actId="47"/>
        <pc:sldMkLst>
          <pc:docMk/>
          <pc:sldMk cId="1853581893" sldId="290"/>
        </pc:sldMkLst>
      </pc:sldChg>
      <pc:sldChg chg="delSp modSp add mod ord delAnim">
        <pc:chgData name="Adiani Binti AB Rahman" userId="010713d6-9f2c-4a78-a824-40b77f3041fa" providerId="ADAL" clId="{6539A2E5-A43C-4715-B12D-37951DE522A0}" dt="2025-07-10T06:49:16.108" v="3776"/>
        <pc:sldMkLst>
          <pc:docMk/>
          <pc:sldMk cId="2928724325" sldId="290"/>
        </pc:sldMkLst>
      </pc:sldChg>
      <pc:sldChg chg="addSp modSp add del mod modAnim">
        <pc:chgData name="Adiani Binti AB Rahman" userId="010713d6-9f2c-4a78-a824-40b77f3041fa" providerId="ADAL" clId="{6539A2E5-A43C-4715-B12D-37951DE522A0}" dt="2025-07-09T08:12:11.169" v="3579" actId="47"/>
        <pc:sldMkLst>
          <pc:docMk/>
          <pc:sldMk cId="1249444010" sldId="291"/>
        </pc:sldMkLst>
      </pc:sldChg>
      <pc:sldChg chg="modSp add del">
        <pc:chgData name="Adiani Binti AB Rahman" userId="010713d6-9f2c-4a78-a824-40b77f3041fa" providerId="ADAL" clId="{6539A2E5-A43C-4715-B12D-37951DE522A0}" dt="2025-07-09T08:03:00.689" v="3482"/>
        <pc:sldMkLst>
          <pc:docMk/>
          <pc:sldMk cId="3262774330" sldId="291"/>
        </pc:sldMkLst>
      </pc:sldChg>
      <pc:sldChg chg="addSp delSp modSp new mod addAnim delAnim modAnim">
        <pc:chgData name="Adiani Binti AB Rahman" userId="010713d6-9f2c-4a78-a824-40b77f3041fa" providerId="ADAL" clId="{6539A2E5-A43C-4715-B12D-37951DE522A0}" dt="2025-07-10T06:45:46.093" v="3767" actId="27636"/>
        <pc:sldMkLst>
          <pc:docMk/>
          <pc:sldMk cId="2719781320" sldId="292"/>
        </pc:sldMkLst>
      </pc:sldChg>
      <pc:sldChg chg="addSp delSp modSp add mod delAnim modAnim">
        <pc:chgData name="Adiani Binti AB Rahman" userId="010713d6-9f2c-4a78-a824-40b77f3041fa" providerId="ADAL" clId="{6539A2E5-A43C-4715-B12D-37951DE522A0}" dt="2025-07-10T07:30:00.349" v="4150" actId="21"/>
        <pc:sldMkLst>
          <pc:docMk/>
          <pc:sldMk cId="526531346" sldId="293"/>
        </pc:sldMkLst>
      </pc:sldChg>
      <pc:sldChg chg="addSp delSp modSp add mod ord addAnim delAnim modAnim">
        <pc:chgData name="Adiani Binti AB Rahman" userId="010713d6-9f2c-4a78-a824-40b77f3041fa" providerId="ADAL" clId="{6539A2E5-A43C-4715-B12D-37951DE522A0}" dt="2025-07-10T06:46:07.921" v="3768" actId="207"/>
        <pc:sldMkLst>
          <pc:docMk/>
          <pc:sldMk cId="3327040164" sldId="294"/>
        </pc:sldMkLst>
      </pc:sldChg>
      <pc:sldChg chg="delSp modSp add mod ord delAnim">
        <pc:chgData name="Adiani Binti AB Rahman" userId="010713d6-9f2c-4a78-a824-40b77f3041fa" providerId="ADAL" clId="{6539A2E5-A43C-4715-B12D-37951DE522A0}" dt="2025-07-10T06:52:12.300" v="3804" actId="179"/>
        <pc:sldMkLst>
          <pc:docMk/>
          <pc:sldMk cId="1562254275" sldId="295"/>
        </pc:sldMkLst>
      </pc:sldChg>
      <pc:sldChg chg="addSp delSp modSp new mod delAnim modAnim">
        <pc:chgData name="Adiani Binti AB Rahman" userId="010713d6-9f2c-4a78-a824-40b77f3041fa" providerId="ADAL" clId="{6539A2E5-A43C-4715-B12D-37951DE522A0}" dt="2025-07-10T07:00:44.776" v="3843" actId="1076"/>
        <pc:sldMkLst>
          <pc:docMk/>
          <pc:sldMk cId="1328904395" sldId="296"/>
        </pc:sldMkLst>
      </pc:sldChg>
      <pc:sldChg chg="addSp delSp modSp add mod ord setBg delAnim modAnim">
        <pc:chgData name="Adiani Binti AB Rahman" userId="010713d6-9f2c-4a78-a824-40b77f3041fa" providerId="ADAL" clId="{6539A2E5-A43C-4715-B12D-37951DE522A0}" dt="2025-07-10T07:21:11.185" v="4100" actId="1076"/>
        <pc:sldMkLst>
          <pc:docMk/>
          <pc:sldMk cId="54434595" sldId="297"/>
        </pc:sldMkLst>
      </pc:sldChg>
      <pc:sldChg chg="addSp delSp modSp new mod modAnim">
        <pc:chgData name="Adiani Binti AB Rahman" userId="010713d6-9f2c-4a78-a824-40b77f3041fa" providerId="ADAL" clId="{6539A2E5-A43C-4715-B12D-37951DE522A0}" dt="2025-07-10T07:11:45.200" v="4015" actId="1038"/>
        <pc:sldMkLst>
          <pc:docMk/>
          <pc:sldMk cId="267093030" sldId="298"/>
        </pc:sldMkLst>
      </pc:sldChg>
      <pc:sldChg chg="addSp modSp new mod modAnim">
        <pc:chgData name="Adiani Binti AB Rahman" userId="010713d6-9f2c-4a78-a824-40b77f3041fa" providerId="ADAL" clId="{6539A2E5-A43C-4715-B12D-37951DE522A0}" dt="2025-07-10T07:14:42.382" v="4044" actId="1076"/>
        <pc:sldMkLst>
          <pc:docMk/>
          <pc:sldMk cId="1273605026" sldId="299"/>
        </pc:sldMkLst>
      </pc:sldChg>
      <pc:sldChg chg="addSp delSp modSp new mod modAnim">
        <pc:chgData name="Adiani Binti AB Rahman" userId="010713d6-9f2c-4a78-a824-40b77f3041fa" providerId="ADAL" clId="{6539A2E5-A43C-4715-B12D-37951DE522A0}" dt="2025-07-10T07:27:23.273" v="4124" actId="20577"/>
        <pc:sldMkLst>
          <pc:docMk/>
          <pc:sldMk cId="2025108216" sldId="300"/>
        </pc:sldMkLst>
      </pc:sldChg>
      <pc:sldChg chg="addSp delSp modSp new mod modAnim">
        <pc:chgData name="Adiani Binti AB Rahman" userId="010713d6-9f2c-4a78-a824-40b77f3041fa" providerId="ADAL" clId="{6539A2E5-A43C-4715-B12D-37951DE522A0}" dt="2025-07-10T08:25:55.010" v="4245"/>
        <pc:sldMkLst>
          <pc:docMk/>
          <pc:sldMk cId="3346149405" sldId="301"/>
        </pc:sldMkLst>
      </pc:sldChg>
      <pc:sldChg chg="addSp delSp modSp new add del mod">
        <pc:chgData name="Adiani Binti AB Rahman" userId="010713d6-9f2c-4a78-a824-40b77f3041fa" providerId="ADAL" clId="{6539A2E5-A43C-4715-B12D-37951DE522A0}" dt="2025-07-10T08:23:05.951" v="4244" actId="688"/>
        <pc:sldMkLst>
          <pc:docMk/>
          <pc:sldMk cId="23156312" sldId="302"/>
        </pc:sldMkLst>
      </pc:sldChg>
      <pc:sldChg chg="addSp delSp modSp new del mod">
        <pc:chgData name="Adiani Binti AB Rahman" userId="010713d6-9f2c-4a78-a824-40b77f3041fa" providerId="ADAL" clId="{6539A2E5-A43C-4715-B12D-37951DE522A0}" dt="2025-07-10T07:32:13.232" v="4155" actId="47"/>
        <pc:sldMkLst>
          <pc:docMk/>
          <pc:sldMk cId="826521666" sldId="302"/>
        </pc:sldMkLst>
      </pc:sldChg>
    </pc:docChg>
  </pc:docChgLst>
  <pc:docChgLst>
    <pc:chgData name="Adiani Binti AB Rahman" userId="010713d6-9f2c-4a78-a824-40b77f3041fa" providerId="ADAL" clId="{DCD3667B-CE13-4D18-94F7-0921C065C962}"/>
    <pc:docChg chg="undo custSel addSld modSld">
      <pc:chgData name="Adiani Binti AB Rahman" userId="010713d6-9f2c-4a78-a824-40b77f3041fa" providerId="ADAL" clId="{DCD3667B-CE13-4D18-94F7-0921C065C962}" dt="2025-08-11T03:28:28.741" v="88" actId="20577"/>
      <pc:docMkLst>
        <pc:docMk/>
      </pc:docMkLst>
      <pc:sldChg chg="modSp mod">
        <pc:chgData name="Adiani Binti AB Rahman" userId="010713d6-9f2c-4a78-a824-40b77f3041fa" providerId="ADAL" clId="{DCD3667B-CE13-4D18-94F7-0921C065C962}" dt="2025-08-11T03:28:28.741" v="88" actId="20577"/>
        <pc:sldMkLst>
          <pc:docMk/>
          <pc:sldMk cId="3346149405" sldId="301"/>
        </pc:sldMkLst>
      </pc:sldChg>
      <pc:sldChg chg="new">
        <pc:chgData name="Adiani Binti AB Rahman" userId="010713d6-9f2c-4a78-a824-40b77f3041fa" providerId="ADAL" clId="{DCD3667B-CE13-4D18-94F7-0921C065C962}" dt="2025-08-11T03:25:33.762" v="0" actId="680"/>
        <pc:sldMkLst>
          <pc:docMk/>
          <pc:sldMk cId="3524187198" sldId="303"/>
        </pc:sldMkLst>
      </pc:sldChg>
    </pc:docChg>
  </pc:docChgLst>
  <pc:docChgLst>
    <pc:chgData name="Adiani Binti AB Rahman" userId="010713d6-9f2c-4a78-a824-40b77f3041fa" providerId="ADAL" clId="{3477FC2E-3FEF-44A3-9115-340BABBF0D22}"/>
    <pc:docChg chg="undo redo custSel addSld delSld modSld sldOrd">
      <pc:chgData name="Adiani Binti AB Rahman" userId="010713d6-9f2c-4a78-a824-40b77f3041fa" providerId="ADAL" clId="{3477FC2E-3FEF-44A3-9115-340BABBF0D22}" dt="2025-10-16T02:45:27.367" v="1003" actId="47"/>
      <pc:docMkLst>
        <pc:docMk/>
      </pc:docMkLst>
      <pc:sldChg chg="addSp modSp del mod modAnim">
        <pc:chgData name="Adiani Binti AB Rahman" userId="010713d6-9f2c-4a78-a824-40b77f3041fa" providerId="ADAL" clId="{3477FC2E-3FEF-44A3-9115-340BABBF0D22}" dt="2025-10-16T02:45:27.367" v="1003" actId="47"/>
        <pc:sldMkLst>
          <pc:docMk/>
          <pc:sldMk cId="2505340198" sldId="256"/>
        </pc:sldMkLst>
      </pc:sldChg>
      <pc:sldChg chg="addSp delSp modSp del mod modAnim">
        <pc:chgData name="Adiani Binti AB Rahman" userId="010713d6-9f2c-4a78-a824-40b77f3041fa" providerId="ADAL" clId="{3477FC2E-3FEF-44A3-9115-340BABBF0D22}" dt="2025-10-16T01:22:31.847" v="938" actId="47"/>
        <pc:sldMkLst>
          <pc:docMk/>
          <pc:sldMk cId="3008643214" sldId="257"/>
        </pc:sldMkLst>
      </pc:sldChg>
      <pc:sldChg chg="addSp delSp modSp del mod delAnim">
        <pc:chgData name="Adiani Binti AB Rahman" userId="010713d6-9f2c-4a78-a824-40b77f3041fa" providerId="ADAL" clId="{3477FC2E-3FEF-44A3-9115-340BABBF0D22}" dt="2025-10-13T02:02:33.501" v="238" actId="47"/>
        <pc:sldMkLst>
          <pc:docMk/>
          <pc:sldMk cId="1308909093" sldId="258"/>
        </pc:sldMkLst>
      </pc:sldChg>
      <pc:sldChg chg="addSp delSp modSp del mod">
        <pc:chgData name="Adiani Binti AB Rahman" userId="010713d6-9f2c-4a78-a824-40b77f3041fa" providerId="ADAL" clId="{3477FC2E-3FEF-44A3-9115-340BABBF0D22}" dt="2025-10-16T01:22:32.047" v="939" actId="47"/>
        <pc:sldMkLst>
          <pc:docMk/>
          <pc:sldMk cId="2933275182" sldId="259"/>
        </pc:sldMkLst>
      </pc:sldChg>
      <pc:sldChg chg="del">
        <pc:chgData name="Adiani Binti AB Rahman" userId="010713d6-9f2c-4a78-a824-40b77f3041fa" providerId="ADAL" clId="{3477FC2E-3FEF-44A3-9115-340BABBF0D22}" dt="2025-10-13T02:40:51.505" v="936" actId="47"/>
        <pc:sldMkLst>
          <pc:docMk/>
          <pc:sldMk cId="1739016616" sldId="260"/>
        </pc:sldMkLst>
      </pc:sldChg>
      <pc:sldChg chg="del">
        <pc:chgData name="Adiani Binti AB Rahman" userId="010713d6-9f2c-4a78-a824-40b77f3041fa" providerId="ADAL" clId="{3477FC2E-3FEF-44A3-9115-340BABBF0D22}" dt="2025-10-16T01:22:32.263" v="940" actId="47"/>
        <pc:sldMkLst>
          <pc:docMk/>
          <pc:sldMk cId="1847759998" sldId="261"/>
        </pc:sldMkLst>
      </pc:sldChg>
      <pc:sldChg chg="del">
        <pc:chgData name="Adiani Binti AB Rahman" userId="010713d6-9f2c-4a78-a824-40b77f3041fa" providerId="ADAL" clId="{3477FC2E-3FEF-44A3-9115-340BABBF0D22}" dt="2025-10-16T01:22:32.474" v="941" actId="47"/>
        <pc:sldMkLst>
          <pc:docMk/>
          <pc:sldMk cId="863222501" sldId="262"/>
        </pc:sldMkLst>
      </pc:sldChg>
      <pc:sldChg chg="addSp delSp modSp del mod">
        <pc:chgData name="Adiani Binti AB Rahman" userId="010713d6-9f2c-4a78-a824-40b77f3041fa" providerId="ADAL" clId="{3477FC2E-3FEF-44A3-9115-340BABBF0D22}" dt="2025-10-13T02:05:00.859" v="279" actId="47"/>
        <pc:sldMkLst>
          <pc:docMk/>
          <pc:sldMk cId="3784538368" sldId="263"/>
        </pc:sldMkLst>
      </pc:sldChg>
      <pc:sldChg chg="del">
        <pc:chgData name="Adiani Binti AB Rahman" userId="010713d6-9f2c-4a78-a824-40b77f3041fa" providerId="ADAL" clId="{3477FC2E-3FEF-44A3-9115-340BABBF0D22}" dt="2025-10-13T01:47:54.400" v="2" actId="47"/>
        <pc:sldMkLst>
          <pc:docMk/>
          <pc:sldMk cId="3976221868" sldId="264"/>
        </pc:sldMkLst>
      </pc:sldChg>
      <pc:sldChg chg="addSp delSp del mod">
        <pc:chgData name="Adiani Binti AB Rahman" userId="010713d6-9f2c-4a78-a824-40b77f3041fa" providerId="ADAL" clId="{3477FC2E-3FEF-44A3-9115-340BABBF0D22}" dt="2025-10-13T02:05:03.425" v="280" actId="47"/>
        <pc:sldMkLst>
          <pc:docMk/>
          <pc:sldMk cId="769391155" sldId="265"/>
        </pc:sldMkLst>
      </pc:sldChg>
      <pc:sldChg chg="del">
        <pc:chgData name="Adiani Binti AB Rahman" userId="010713d6-9f2c-4a78-a824-40b77f3041fa" providerId="ADAL" clId="{3477FC2E-3FEF-44A3-9115-340BABBF0D22}" dt="2025-10-13T02:05:04.959" v="281" actId="47"/>
        <pc:sldMkLst>
          <pc:docMk/>
          <pc:sldMk cId="522714180" sldId="266"/>
        </pc:sldMkLst>
      </pc:sldChg>
      <pc:sldChg chg="del">
        <pc:chgData name="Adiani Binti AB Rahman" userId="010713d6-9f2c-4a78-a824-40b77f3041fa" providerId="ADAL" clId="{3477FC2E-3FEF-44A3-9115-340BABBF0D22}" dt="2025-10-16T01:22:32.702" v="942" actId="47"/>
        <pc:sldMkLst>
          <pc:docMk/>
          <pc:sldMk cId="4013260123" sldId="267"/>
        </pc:sldMkLst>
      </pc:sldChg>
      <pc:sldChg chg="addSp delSp modSp del mod modAnim">
        <pc:chgData name="Adiani Binti AB Rahman" userId="010713d6-9f2c-4a78-a824-40b77f3041fa" providerId="ADAL" clId="{3477FC2E-3FEF-44A3-9115-340BABBF0D22}" dt="2025-10-16T01:22:33.332" v="945" actId="47"/>
        <pc:sldMkLst>
          <pc:docMk/>
          <pc:sldMk cId="2245584278" sldId="269"/>
        </pc:sldMkLst>
      </pc:sldChg>
      <pc:sldChg chg="del">
        <pc:chgData name="Adiani Binti AB Rahman" userId="010713d6-9f2c-4a78-a824-40b77f3041fa" providerId="ADAL" clId="{3477FC2E-3FEF-44A3-9115-340BABBF0D22}" dt="2025-10-16T01:22:32.919" v="943" actId="47"/>
        <pc:sldMkLst>
          <pc:docMk/>
          <pc:sldMk cId="3375097204" sldId="270"/>
        </pc:sldMkLst>
      </pc:sldChg>
      <pc:sldChg chg="del">
        <pc:chgData name="Adiani Binti AB Rahman" userId="010713d6-9f2c-4a78-a824-40b77f3041fa" providerId="ADAL" clId="{3477FC2E-3FEF-44A3-9115-340BABBF0D22}" dt="2025-10-16T01:22:33.128" v="944" actId="47"/>
        <pc:sldMkLst>
          <pc:docMk/>
          <pc:sldMk cId="3910055445" sldId="271"/>
        </pc:sldMkLst>
      </pc:sldChg>
      <pc:sldChg chg="delSp del mod delAnim">
        <pc:chgData name="Adiani Binti AB Rahman" userId="010713d6-9f2c-4a78-a824-40b77f3041fa" providerId="ADAL" clId="{3477FC2E-3FEF-44A3-9115-340BABBF0D22}" dt="2025-10-13T02:22:55.570" v="623" actId="47"/>
        <pc:sldMkLst>
          <pc:docMk/>
          <pc:sldMk cId="595839379" sldId="272"/>
        </pc:sldMkLst>
      </pc:sldChg>
      <pc:sldChg chg="delSp del mod delAnim">
        <pc:chgData name="Adiani Binti AB Rahman" userId="010713d6-9f2c-4a78-a824-40b77f3041fa" providerId="ADAL" clId="{3477FC2E-3FEF-44A3-9115-340BABBF0D22}" dt="2025-10-13T02:13:48.325" v="393" actId="47"/>
        <pc:sldMkLst>
          <pc:docMk/>
          <pc:sldMk cId="2810037740" sldId="273"/>
        </pc:sldMkLst>
      </pc:sldChg>
      <pc:sldChg chg="delSp del mod delAnim">
        <pc:chgData name="Adiani Binti AB Rahman" userId="010713d6-9f2c-4a78-a824-40b77f3041fa" providerId="ADAL" clId="{3477FC2E-3FEF-44A3-9115-340BABBF0D22}" dt="2025-10-13T02:27:21.338" v="682" actId="47"/>
        <pc:sldMkLst>
          <pc:docMk/>
          <pc:sldMk cId="2678969470" sldId="274"/>
        </pc:sldMkLst>
      </pc:sldChg>
      <pc:sldChg chg="modSp del mod">
        <pc:chgData name="Adiani Binti AB Rahman" userId="010713d6-9f2c-4a78-a824-40b77f3041fa" providerId="ADAL" clId="{3477FC2E-3FEF-44A3-9115-340BABBF0D22}" dt="2025-10-16T01:22:33.531" v="946" actId="47"/>
        <pc:sldMkLst>
          <pc:docMk/>
          <pc:sldMk cId="1271145659" sldId="275"/>
        </pc:sldMkLst>
      </pc:sldChg>
      <pc:sldChg chg="del">
        <pc:chgData name="Adiani Binti AB Rahman" userId="010713d6-9f2c-4a78-a824-40b77f3041fa" providerId="ADAL" clId="{3477FC2E-3FEF-44A3-9115-340BABBF0D22}" dt="2025-10-16T01:22:33.730" v="947" actId="47"/>
        <pc:sldMkLst>
          <pc:docMk/>
          <pc:sldMk cId="479029995" sldId="276"/>
        </pc:sldMkLst>
      </pc:sldChg>
      <pc:sldChg chg="del">
        <pc:chgData name="Adiani Binti AB Rahman" userId="010713d6-9f2c-4a78-a824-40b77f3041fa" providerId="ADAL" clId="{3477FC2E-3FEF-44A3-9115-340BABBF0D22}" dt="2025-10-16T01:22:34.234" v="948" actId="47"/>
        <pc:sldMkLst>
          <pc:docMk/>
          <pc:sldMk cId="1777007658" sldId="277"/>
        </pc:sldMkLst>
      </pc:sldChg>
      <pc:sldChg chg="add del">
        <pc:chgData name="Adiani Binti AB Rahman" userId="010713d6-9f2c-4a78-a824-40b77f3041fa" providerId="ADAL" clId="{3477FC2E-3FEF-44A3-9115-340BABBF0D22}" dt="2025-10-13T02:35:34.956" v="878" actId="47"/>
        <pc:sldMkLst>
          <pc:docMk/>
          <pc:sldMk cId="3843349410" sldId="278"/>
        </pc:sldMkLst>
      </pc:sldChg>
      <pc:sldChg chg="del">
        <pc:chgData name="Adiani Binti AB Rahman" userId="010713d6-9f2c-4a78-a824-40b77f3041fa" providerId="ADAL" clId="{3477FC2E-3FEF-44A3-9115-340BABBF0D22}" dt="2025-10-16T01:22:34.879" v="951" actId="47"/>
        <pc:sldMkLst>
          <pc:docMk/>
          <pc:sldMk cId="4196560785" sldId="279"/>
        </pc:sldMkLst>
      </pc:sldChg>
      <pc:sldChg chg="del">
        <pc:chgData name="Adiani Binti AB Rahman" userId="010713d6-9f2c-4a78-a824-40b77f3041fa" providerId="ADAL" clId="{3477FC2E-3FEF-44A3-9115-340BABBF0D22}" dt="2025-10-16T01:22:34.647" v="950" actId="47"/>
        <pc:sldMkLst>
          <pc:docMk/>
          <pc:sldMk cId="2662552873" sldId="280"/>
        </pc:sldMkLst>
      </pc:sldChg>
      <pc:sldChg chg="del">
        <pc:chgData name="Adiani Binti AB Rahman" userId="010713d6-9f2c-4a78-a824-40b77f3041fa" providerId="ADAL" clId="{3477FC2E-3FEF-44A3-9115-340BABBF0D22}" dt="2025-10-16T01:22:34.432" v="949" actId="47"/>
        <pc:sldMkLst>
          <pc:docMk/>
          <pc:sldMk cId="1373822232" sldId="281"/>
        </pc:sldMkLst>
      </pc:sldChg>
      <pc:sldChg chg="del">
        <pc:chgData name="Adiani Binti AB Rahman" userId="010713d6-9f2c-4a78-a824-40b77f3041fa" providerId="ADAL" clId="{3477FC2E-3FEF-44A3-9115-340BABBF0D22}" dt="2025-10-13T02:28:00.904" v="686" actId="47"/>
        <pc:sldMkLst>
          <pc:docMk/>
          <pc:sldMk cId="3045105283" sldId="282"/>
        </pc:sldMkLst>
      </pc:sldChg>
      <pc:sldChg chg="addSp modSp del mod">
        <pc:chgData name="Adiani Binti AB Rahman" userId="010713d6-9f2c-4a78-a824-40b77f3041fa" providerId="ADAL" clId="{3477FC2E-3FEF-44A3-9115-340BABBF0D22}" dt="2025-10-16T01:22:36.389" v="952" actId="47"/>
        <pc:sldMkLst>
          <pc:docMk/>
          <pc:sldMk cId="3542575535" sldId="283"/>
        </pc:sldMkLst>
      </pc:sldChg>
      <pc:sldChg chg="addSp delSp modSp del mod">
        <pc:chgData name="Adiani Binti AB Rahman" userId="010713d6-9f2c-4a78-a824-40b77f3041fa" providerId="ADAL" clId="{3477FC2E-3FEF-44A3-9115-340BABBF0D22}" dt="2025-10-13T02:31:08.865" v="810" actId="47"/>
        <pc:sldMkLst>
          <pc:docMk/>
          <pc:sldMk cId="2727922788" sldId="284"/>
        </pc:sldMkLst>
      </pc:sldChg>
      <pc:sldChg chg="addSp delSp modSp add del mod">
        <pc:chgData name="Adiani Binti AB Rahman" userId="010713d6-9f2c-4a78-a824-40b77f3041fa" providerId="ADAL" clId="{3477FC2E-3FEF-44A3-9115-340BABBF0D22}" dt="2025-10-13T02:36:22.999" v="887" actId="47"/>
        <pc:sldMkLst>
          <pc:docMk/>
          <pc:sldMk cId="2032479882" sldId="285"/>
        </pc:sldMkLst>
      </pc:sldChg>
      <pc:sldChg chg="addSp delSp modSp mod setBg">
        <pc:chgData name="Adiani Binti AB Rahman" userId="010713d6-9f2c-4a78-a824-40b77f3041fa" providerId="ADAL" clId="{3477FC2E-3FEF-44A3-9115-340BABBF0D22}" dt="2025-10-16T01:24:18.656" v="960" actId="26606"/>
        <pc:sldMkLst>
          <pc:docMk/>
          <pc:sldMk cId="3311698295" sldId="286"/>
        </pc:sldMkLst>
        <pc:spChg chg="mod">
          <ac:chgData name="Adiani Binti AB Rahman" userId="010713d6-9f2c-4a78-a824-40b77f3041fa" providerId="ADAL" clId="{3477FC2E-3FEF-44A3-9115-340BABBF0D22}" dt="2025-10-16T01:24:18.656" v="960" actId="26606"/>
          <ac:spMkLst>
            <pc:docMk/>
            <pc:sldMk cId="3311698295" sldId="286"/>
            <ac:spMk id="2" creationId="{9EB322BA-83ED-6E9D-0E49-770842119403}"/>
          </ac:spMkLst>
        </pc:spChg>
        <pc:spChg chg="add del">
          <ac:chgData name="Adiani Binti AB Rahman" userId="010713d6-9f2c-4a78-a824-40b77f3041fa" providerId="ADAL" clId="{3477FC2E-3FEF-44A3-9115-340BABBF0D22}" dt="2025-10-16T01:24:18.656" v="960" actId="26606"/>
          <ac:spMkLst>
            <pc:docMk/>
            <pc:sldMk cId="3311698295" sldId="286"/>
            <ac:spMk id="3" creationId="{68D3B75A-57AE-7E9D-AF1E-888CB7360B3B}"/>
          </ac:spMkLst>
        </pc:spChg>
        <pc:spChg chg="add del">
          <ac:chgData name="Adiani Binti AB Rahman" userId="010713d6-9f2c-4a78-a824-40b77f3041fa" providerId="ADAL" clId="{3477FC2E-3FEF-44A3-9115-340BABBF0D22}" dt="2025-10-16T01:24:17.374" v="957" actId="26606"/>
          <ac:spMkLst>
            <pc:docMk/>
            <pc:sldMk cId="3311698295" sldId="286"/>
            <ac:spMk id="9" creationId="{2E442304-DDBD-4F7B-8017-36BCC863FB40}"/>
          </ac:spMkLst>
        </pc:spChg>
        <pc:spChg chg="add del">
          <ac:chgData name="Adiani Binti AB Rahman" userId="010713d6-9f2c-4a78-a824-40b77f3041fa" providerId="ADAL" clId="{3477FC2E-3FEF-44A3-9115-340BABBF0D22}" dt="2025-10-16T01:24:17.374" v="957" actId="26606"/>
          <ac:spMkLst>
            <pc:docMk/>
            <pc:sldMk cId="3311698295" sldId="286"/>
            <ac:spMk id="11" creationId="{535742DD-1B16-4E9D-B715-0D74B4574A68}"/>
          </ac:spMkLst>
        </pc:spChg>
        <pc:spChg chg="add del">
          <ac:chgData name="Adiani Binti AB Rahman" userId="010713d6-9f2c-4a78-a824-40b77f3041fa" providerId="ADAL" clId="{3477FC2E-3FEF-44A3-9115-340BABBF0D22}" dt="2025-10-16T01:24:18.640" v="959" actId="26606"/>
          <ac:spMkLst>
            <pc:docMk/>
            <pc:sldMk cId="3311698295" sldId="286"/>
            <ac:spMk id="13" creationId="{F13C74B1-5B17-4795-BED0-7140497B445A}"/>
          </ac:spMkLst>
        </pc:spChg>
        <pc:spChg chg="add del">
          <ac:chgData name="Adiani Binti AB Rahman" userId="010713d6-9f2c-4a78-a824-40b77f3041fa" providerId="ADAL" clId="{3477FC2E-3FEF-44A3-9115-340BABBF0D22}" dt="2025-10-16T01:24:18.640" v="959" actId="26606"/>
          <ac:spMkLst>
            <pc:docMk/>
            <pc:sldMk cId="3311698295" sldId="286"/>
            <ac:spMk id="14" creationId="{3FCFB1DE-0B7E-48CC-BA90-B2AB0889F9D6}"/>
          </ac:spMkLst>
        </pc:spChg>
        <pc:spChg chg="add del">
          <ac:chgData name="Adiani Binti AB Rahman" userId="010713d6-9f2c-4a78-a824-40b77f3041fa" providerId="ADAL" clId="{3477FC2E-3FEF-44A3-9115-340BABBF0D22}" dt="2025-10-16T01:24:18.640" v="959" actId="26606"/>
          <ac:spMkLst>
            <pc:docMk/>
            <pc:sldMk cId="3311698295" sldId="286"/>
            <ac:spMk id="15" creationId="{68D3B75A-57AE-7E9D-AF1E-888CB7360B3B}"/>
          </ac:spMkLst>
        </pc:spChg>
        <pc:spChg chg="add">
          <ac:chgData name="Adiani Binti AB Rahman" userId="010713d6-9f2c-4a78-a824-40b77f3041fa" providerId="ADAL" clId="{3477FC2E-3FEF-44A3-9115-340BABBF0D22}" dt="2025-10-16T01:24:18.656" v="960" actId="26606"/>
          <ac:spMkLst>
            <pc:docMk/>
            <pc:sldMk cId="3311698295" sldId="286"/>
            <ac:spMk id="18" creationId="{2C61293E-6EBE-43EF-A52C-9BEBFD7679D4}"/>
          </ac:spMkLst>
        </pc:spChg>
        <pc:spChg chg="add">
          <ac:chgData name="Adiani Binti AB Rahman" userId="010713d6-9f2c-4a78-a824-40b77f3041fa" providerId="ADAL" clId="{3477FC2E-3FEF-44A3-9115-340BABBF0D22}" dt="2025-10-16T01:24:18.656" v="960" actId="26606"/>
          <ac:spMkLst>
            <pc:docMk/>
            <pc:sldMk cId="3311698295" sldId="286"/>
            <ac:spMk id="20" creationId="{3FCFB1DE-0B7E-48CC-BA90-B2AB0889F9D6}"/>
          </ac:spMkLst>
        </pc:spChg>
        <pc:spChg chg="add">
          <ac:chgData name="Adiani Binti AB Rahman" userId="010713d6-9f2c-4a78-a824-40b77f3041fa" providerId="ADAL" clId="{3477FC2E-3FEF-44A3-9115-340BABBF0D22}" dt="2025-10-16T01:24:18.656" v="960" actId="26606"/>
          <ac:spMkLst>
            <pc:docMk/>
            <pc:sldMk cId="3311698295" sldId="286"/>
            <ac:spMk id="21" creationId="{68D3B75A-57AE-7E9D-AF1E-888CB7360B3B}"/>
          </ac:spMkLst>
        </pc:spChg>
        <pc:graphicFrameChg chg="add del">
          <ac:chgData name="Adiani Binti AB Rahman" userId="010713d6-9f2c-4a78-a824-40b77f3041fa" providerId="ADAL" clId="{3477FC2E-3FEF-44A3-9115-340BABBF0D22}" dt="2025-10-16T01:24:17.374" v="957" actId="26606"/>
          <ac:graphicFrameMkLst>
            <pc:docMk/>
            <pc:sldMk cId="3311698295" sldId="286"/>
            <ac:graphicFrameMk id="5" creationId="{F846DDBE-1CB3-1D44-AF98-4BE9EFB5F1A9}"/>
          </ac:graphicFrameMkLst>
        </pc:graphicFrameChg>
        <pc:picChg chg="add del">
          <ac:chgData name="Adiani Binti AB Rahman" userId="010713d6-9f2c-4a78-a824-40b77f3041fa" providerId="ADAL" clId="{3477FC2E-3FEF-44A3-9115-340BABBF0D22}" dt="2025-10-16T01:24:18.640" v="959" actId="26606"/>
          <ac:picMkLst>
            <pc:docMk/>
            <pc:sldMk cId="3311698295" sldId="286"/>
            <ac:picMk id="16" creationId="{F03FC46B-559A-BA05-7FB9-EF31D25A8CFC}"/>
          </ac:picMkLst>
        </pc:picChg>
        <pc:picChg chg="add">
          <ac:chgData name="Adiani Binti AB Rahman" userId="010713d6-9f2c-4a78-a824-40b77f3041fa" providerId="ADAL" clId="{3477FC2E-3FEF-44A3-9115-340BABBF0D22}" dt="2025-10-16T01:24:18.656" v="960" actId="26606"/>
          <ac:picMkLst>
            <pc:docMk/>
            <pc:sldMk cId="3311698295" sldId="286"/>
            <ac:picMk id="19" creationId="{4CEA5B95-D283-8139-476F-5E0FCCB3A613}"/>
          </ac:picMkLst>
        </pc:picChg>
      </pc:sldChg>
      <pc:sldChg chg="addSp modSp mod">
        <pc:chgData name="Adiani Binti AB Rahman" userId="010713d6-9f2c-4a78-a824-40b77f3041fa" providerId="ADAL" clId="{3477FC2E-3FEF-44A3-9115-340BABBF0D22}" dt="2025-10-13T02:36:11.444" v="886" actId="14100"/>
        <pc:sldMkLst>
          <pc:docMk/>
          <pc:sldMk cId="555109107" sldId="288"/>
        </pc:sldMkLst>
        <pc:picChg chg="add mod">
          <ac:chgData name="Adiani Binti AB Rahman" userId="010713d6-9f2c-4a78-a824-40b77f3041fa" providerId="ADAL" clId="{3477FC2E-3FEF-44A3-9115-340BABBF0D22}" dt="2025-10-13T02:36:11.444" v="886" actId="14100"/>
          <ac:picMkLst>
            <pc:docMk/>
            <pc:sldMk cId="555109107" sldId="288"/>
            <ac:picMk id="6" creationId="{6705CA53-44DE-1F91-16C6-9F5ED46B2238}"/>
          </ac:picMkLst>
        </pc:picChg>
      </pc:sldChg>
      <pc:sldChg chg="del">
        <pc:chgData name="Adiani Binti AB Rahman" userId="010713d6-9f2c-4a78-a824-40b77f3041fa" providerId="ADAL" clId="{3477FC2E-3FEF-44A3-9115-340BABBF0D22}" dt="2025-10-13T02:36:53.732" v="888" actId="47"/>
        <pc:sldMkLst>
          <pc:docMk/>
          <pc:sldMk cId="2290584268" sldId="289"/>
        </pc:sldMkLst>
      </pc:sldChg>
      <pc:sldChg chg="addSp delSp modSp mod setBg">
        <pc:chgData name="Adiani Binti AB Rahman" userId="010713d6-9f2c-4a78-a824-40b77f3041fa" providerId="ADAL" clId="{3477FC2E-3FEF-44A3-9115-340BABBF0D22}" dt="2025-10-16T01:23:35.765" v="955" actId="26606"/>
        <pc:sldMkLst>
          <pc:docMk/>
          <pc:sldMk cId="2928724325" sldId="290"/>
        </pc:sldMkLst>
        <pc:spChg chg="mod">
          <ac:chgData name="Adiani Binti AB Rahman" userId="010713d6-9f2c-4a78-a824-40b77f3041fa" providerId="ADAL" clId="{3477FC2E-3FEF-44A3-9115-340BABBF0D22}" dt="2025-10-16T01:23:35.765" v="955" actId="26606"/>
          <ac:spMkLst>
            <pc:docMk/>
            <pc:sldMk cId="2928724325" sldId="290"/>
            <ac:spMk id="2" creationId="{E1F3A803-856D-DBE8-68C9-75562C870806}"/>
          </ac:spMkLst>
        </pc:spChg>
        <pc:spChg chg="mod">
          <ac:chgData name="Adiani Binti AB Rahman" userId="010713d6-9f2c-4a78-a824-40b77f3041fa" providerId="ADAL" clId="{3477FC2E-3FEF-44A3-9115-340BABBF0D22}" dt="2025-10-16T01:23:35.765" v="955" actId="26606"/>
          <ac:spMkLst>
            <pc:docMk/>
            <pc:sldMk cId="2928724325" sldId="290"/>
            <ac:spMk id="3" creationId="{A741EE63-8F7F-0FDD-896A-0067BE5B3AEA}"/>
          </ac:spMkLst>
        </pc:spChg>
        <pc:spChg chg="add">
          <ac:chgData name="Adiani Binti AB Rahman" userId="010713d6-9f2c-4a78-a824-40b77f3041fa" providerId="ADAL" clId="{3477FC2E-3FEF-44A3-9115-340BABBF0D22}" dt="2025-10-16T01:23:35.765" v="955" actId="26606"/>
          <ac:spMkLst>
            <pc:docMk/>
            <pc:sldMk cId="2928724325" sldId="290"/>
            <ac:spMk id="9" creationId="{2C61293E-6EBE-43EF-A52C-9BEBFD7679D4}"/>
          </ac:spMkLst>
        </pc:spChg>
        <pc:spChg chg="add">
          <ac:chgData name="Adiani Binti AB Rahman" userId="010713d6-9f2c-4a78-a824-40b77f3041fa" providerId="ADAL" clId="{3477FC2E-3FEF-44A3-9115-340BABBF0D22}" dt="2025-10-16T01:23:35.765" v="955" actId="26606"/>
          <ac:spMkLst>
            <pc:docMk/>
            <pc:sldMk cId="2928724325" sldId="290"/>
            <ac:spMk id="11" creationId="{3FCFB1DE-0B7E-48CC-BA90-B2AB0889F9D6}"/>
          </ac:spMkLst>
        </pc:spChg>
        <pc:picChg chg="add">
          <ac:chgData name="Adiani Binti AB Rahman" userId="010713d6-9f2c-4a78-a824-40b77f3041fa" providerId="ADAL" clId="{3477FC2E-3FEF-44A3-9115-340BABBF0D22}" dt="2025-10-16T01:23:35.765" v="955" actId="26606"/>
          <ac:picMkLst>
            <pc:docMk/>
            <pc:sldMk cId="2928724325" sldId="290"/>
            <ac:picMk id="5" creationId="{BA105C46-E803-B434-94A7-96F2D6C53453}"/>
          </ac:picMkLst>
        </pc:picChg>
      </pc:sldChg>
      <pc:sldChg chg="addSp modSp mod setBg">
        <pc:chgData name="Adiani Binti AB Rahman" userId="010713d6-9f2c-4a78-a824-40b77f3041fa" providerId="ADAL" clId="{3477FC2E-3FEF-44A3-9115-340BABBF0D22}" dt="2025-10-16T01:25:02.267" v="962" actId="207"/>
        <pc:sldMkLst>
          <pc:docMk/>
          <pc:sldMk cId="1562254275" sldId="295"/>
        </pc:sldMkLst>
        <pc:spChg chg="mod">
          <ac:chgData name="Adiani Binti AB Rahman" userId="010713d6-9f2c-4a78-a824-40b77f3041fa" providerId="ADAL" clId="{3477FC2E-3FEF-44A3-9115-340BABBF0D22}" dt="2025-10-16T01:24:57.149" v="961" actId="26606"/>
          <ac:spMkLst>
            <pc:docMk/>
            <pc:sldMk cId="1562254275" sldId="295"/>
            <ac:spMk id="2" creationId="{1B7A1357-4F98-80E0-9786-2C7D4E578EA6}"/>
          </ac:spMkLst>
        </pc:spChg>
        <pc:spChg chg="mod">
          <ac:chgData name="Adiani Binti AB Rahman" userId="010713d6-9f2c-4a78-a824-40b77f3041fa" providerId="ADAL" clId="{3477FC2E-3FEF-44A3-9115-340BABBF0D22}" dt="2025-10-16T01:25:02.267" v="962" actId="207"/>
          <ac:spMkLst>
            <pc:docMk/>
            <pc:sldMk cId="1562254275" sldId="295"/>
            <ac:spMk id="3" creationId="{9FAEDC0B-D6D0-8D32-0175-362D0A991379}"/>
          </ac:spMkLst>
        </pc:spChg>
        <pc:spChg chg="add">
          <ac:chgData name="Adiani Binti AB Rahman" userId="010713d6-9f2c-4a78-a824-40b77f3041fa" providerId="ADAL" clId="{3477FC2E-3FEF-44A3-9115-340BABBF0D22}" dt="2025-10-16T01:24:57.149" v="961" actId="26606"/>
          <ac:spMkLst>
            <pc:docMk/>
            <pc:sldMk cId="1562254275" sldId="295"/>
            <ac:spMk id="9" creationId="{2C61293E-6EBE-43EF-A52C-9BEBFD7679D4}"/>
          </ac:spMkLst>
        </pc:spChg>
        <pc:spChg chg="add">
          <ac:chgData name="Adiani Binti AB Rahman" userId="010713d6-9f2c-4a78-a824-40b77f3041fa" providerId="ADAL" clId="{3477FC2E-3FEF-44A3-9115-340BABBF0D22}" dt="2025-10-16T01:24:57.149" v="961" actId="26606"/>
          <ac:spMkLst>
            <pc:docMk/>
            <pc:sldMk cId="1562254275" sldId="295"/>
            <ac:spMk id="11" creationId="{3FCFB1DE-0B7E-48CC-BA90-B2AB0889F9D6}"/>
          </ac:spMkLst>
        </pc:spChg>
        <pc:picChg chg="add">
          <ac:chgData name="Adiani Binti AB Rahman" userId="010713d6-9f2c-4a78-a824-40b77f3041fa" providerId="ADAL" clId="{3477FC2E-3FEF-44A3-9115-340BABBF0D22}" dt="2025-10-16T01:24:57.149" v="961" actId="26606"/>
          <ac:picMkLst>
            <pc:docMk/>
            <pc:sldMk cId="1562254275" sldId="295"/>
            <ac:picMk id="5" creationId="{160B24CC-9891-2672-37DE-0A6968114A72}"/>
          </ac:picMkLst>
        </pc:picChg>
      </pc:sldChg>
      <pc:sldChg chg="modSp">
        <pc:chgData name="Adiani Binti AB Rahman" userId="010713d6-9f2c-4a78-a824-40b77f3041fa" providerId="ADAL" clId="{3477FC2E-3FEF-44A3-9115-340BABBF0D22}" dt="2025-10-13T02:37:59.489" v="891"/>
        <pc:sldMkLst>
          <pc:docMk/>
          <pc:sldMk cId="267093030" sldId="298"/>
        </pc:sldMkLst>
        <pc:spChg chg="mod">
          <ac:chgData name="Adiani Binti AB Rahman" userId="010713d6-9f2c-4a78-a824-40b77f3041fa" providerId="ADAL" clId="{3477FC2E-3FEF-44A3-9115-340BABBF0D22}" dt="2025-10-13T02:37:59.489" v="891"/>
          <ac:spMkLst>
            <pc:docMk/>
            <pc:sldMk cId="267093030" sldId="298"/>
            <ac:spMk id="2" creationId="{FFF38EA6-A56B-A292-9A35-ED6D83ABA20D}"/>
          </ac:spMkLst>
        </pc:spChg>
      </pc:sldChg>
      <pc:sldChg chg="addSp delSp modSp mod setBg">
        <pc:chgData name="Adiani Binti AB Rahman" userId="010713d6-9f2c-4a78-a824-40b77f3041fa" providerId="ADAL" clId="{3477FC2E-3FEF-44A3-9115-340BABBF0D22}" dt="2025-10-16T01:28:25.608" v="979" actId="26606"/>
        <pc:sldMkLst>
          <pc:docMk/>
          <pc:sldMk cId="2025108216" sldId="300"/>
        </pc:sldMkLst>
        <pc:spChg chg="mod">
          <ac:chgData name="Adiani Binti AB Rahman" userId="010713d6-9f2c-4a78-a824-40b77f3041fa" providerId="ADAL" clId="{3477FC2E-3FEF-44A3-9115-340BABBF0D22}" dt="2025-10-16T01:28:25.608" v="979" actId="26606"/>
          <ac:spMkLst>
            <pc:docMk/>
            <pc:sldMk cId="2025108216" sldId="300"/>
            <ac:spMk id="2" creationId="{7EF6EA88-EEF6-1CCD-8E00-1049F3A28CBA}"/>
          </ac:spMkLst>
        </pc:spChg>
        <pc:spChg chg="mod">
          <ac:chgData name="Adiani Binti AB Rahman" userId="010713d6-9f2c-4a78-a824-40b77f3041fa" providerId="ADAL" clId="{3477FC2E-3FEF-44A3-9115-340BABBF0D22}" dt="2025-10-16T01:28:25.608" v="979" actId="26606"/>
          <ac:spMkLst>
            <pc:docMk/>
            <pc:sldMk cId="2025108216" sldId="300"/>
            <ac:spMk id="4" creationId="{EE1F57F9-1B70-FCFD-4B27-5970AC2F501D}"/>
          </ac:spMkLst>
        </pc:spChg>
        <pc:spChg chg="add del">
          <ac:chgData name="Adiani Binti AB Rahman" userId="010713d6-9f2c-4a78-a824-40b77f3041fa" providerId="ADAL" clId="{3477FC2E-3FEF-44A3-9115-340BABBF0D22}" dt="2025-10-16T01:27:59.718" v="966" actId="26606"/>
          <ac:spMkLst>
            <pc:docMk/>
            <pc:sldMk cId="2025108216" sldId="300"/>
            <ac:spMk id="9" creationId="{C05CBC3C-2E5A-4839-8B9B-2E5A6ADF0F58}"/>
          </ac:spMkLst>
        </pc:spChg>
        <pc:spChg chg="add del">
          <ac:chgData name="Adiani Binti AB Rahman" userId="010713d6-9f2c-4a78-a824-40b77f3041fa" providerId="ADAL" clId="{3477FC2E-3FEF-44A3-9115-340BABBF0D22}" dt="2025-10-16T01:27:56.904" v="964" actId="26606"/>
          <ac:spMkLst>
            <pc:docMk/>
            <pc:sldMk cId="2025108216" sldId="300"/>
            <ac:spMk id="10" creationId="{2C61293E-6EBE-43EF-A52C-9BEBFD7679D4}"/>
          </ac:spMkLst>
        </pc:spChg>
        <pc:spChg chg="add del">
          <ac:chgData name="Adiani Binti AB Rahman" userId="010713d6-9f2c-4a78-a824-40b77f3041fa" providerId="ADAL" clId="{3477FC2E-3FEF-44A3-9115-340BABBF0D22}" dt="2025-10-16T01:27:59.718" v="966" actId="26606"/>
          <ac:spMkLst>
            <pc:docMk/>
            <pc:sldMk cId="2025108216" sldId="300"/>
            <ac:spMk id="11" creationId="{827FF362-FC97-4BF5-949B-D4ADFA26E457}"/>
          </ac:spMkLst>
        </pc:spChg>
        <pc:spChg chg="add del">
          <ac:chgData name="Adiani Binti AB Rahman" userId="010713d6-9f2c-4a78-a824-40b77f3041fa" providerId="ADAL" clId="{3477FC2E-3FEF-44A3-9115-340BABBF0D22}" dt="2025-10-16T01:27:56.904" v="964" actId="26606"/>
          <ac:spMkLst>
            <pc:docMk/>
            <pc:sldMk cId="2025108216" sldId="300"/>
            <ac:spMk id="12" creationId="{3FCFB1DE-0B7E-48CC-BA90-B2AB0889F9D6}"/>
          </ac:spMkLst>
        </pc:spChg>
        <pc:spChg chg="add del">
          <ac:chgData name="Adiani Binti AB Rahman" userId="010713d6-9f2c-4a78-a824-40b77f3041fa" providerId="ADAL" clId="{3477FC2E-3FEF-44A3-9115-340BABBF0D22}" dt="2025-10-16T01:28:06.522" v="968" actId="26606"/>
          <ac:spMkLst>
            <pc:docMk/>
            <pc:sldMk cId="2025108216" sldId="300"/>
            <ac:spMk id="13" creationId="{777A147A-9ED8-46B4-8660-1B3C2AA880B5}"/>
          </ac:spMkLst>
        </pc:spChg>
        <pc:spChg chg="add del">
          <ac:chgData name="Adiani Binti AB Rahman" userId="010713d6-9f2c-4a78-a824-40b77f3041fa" providerId="ADAL" clId="{3477FC2E-3FEF-44A3-9115-340BABBF0D22}" dt="2025-10-16T01:28:06.522" v="968" actId="26606"/>
          <ac:spMkLst>
            <pc:docMk/>
            <pc:sldMk cId="2025108216" sldId="300"/>
            <ac:spMk id="14" creationId="{5D6C15A0-C087-4593-8414-2B4EC1CDC3DE}"/>
          </ac:spMkLst>
        </pc:spChg>
        <pc:spChg chg="add del">
          <ac:chgData name="Adiani Binti AB Rahman" userId="010713d6-9f2c-4a78-a824-40b77f3041fa" providerId="ADAL" clId="{3477FC2E-3FEF-44A3-9115-340BABBF0D22}" dt="2025-10-16T01:28:08.732" v="970" actId="26606"/>
          <ac:spMkLst>
            <pc:docMk/>
            <pc:sldMk cId="2025108216" sldId="300"/>
            <ac:spMk id="16" creationId="{100EDD19-6802-4EC3-95CE-CFFAB042CFD6}"/>
          </ac:spMkLst>
        </pc:spChg>
        <pc:spChg chg="add del">
          <ac:chgData name="Adiani Binti AB Rahman" userId="010713d6-9f2c-4a78-a824-40b77f3041fa" providerId="ADAL" clId="{3477FC2E-3FEF-44A3-9115-340BABBF0D22}" dt="2025-10-16T01:28:08.732" v="970" actId="26606"/>
          <ac:spMkLst>
            <pc:docMk/>
            <pc:sldMk cId="2025108216" sldId="300"/>
            <ac:spMk id="17" creationId="{DB17E863-922E-4C26-BD64-E8FD41D28661}"/>
          </ac:spMkLst>
        </pc:spChg>
        <pc:spChg chg="add del">
          <ac:chgData name="Adiani Binti AB Rahman" userId="010713d6-9f2c-4a78-a824-40b77f3041fa" providerId="ADAL" clId="{3477FC2E-3FEF-44A3-9115-340BABBF0D22}" dt="2025-10-16T01:28:12.738" v="972" actId="26606"/>
          <ac:spMkLst>
            <pc:docMk/>
            <pc:sldMk cId="2025108216" sldId="300"/>
            <ac:spMk id="19" creationId="{2C61293E-6EBE-43EF-A52C-9BEBFD7679D4}"/>
          </ac:spMkLst>
        </pc:spChg>
        <pc:spChg chg="add del">
          <ac:chgData name="Adiani Binti AB Rahman" userId="010713d6-9f2c-4a78-a824-40b77f3041fa" providerId="ADAL" clId="{3477FC2E-3FEF-44A3-9115-340BABBF0D22}" dt="2025-10-16T01:28:12.738" v="972" actId="26606"/>
          <ac:spMkLst>
            <pc:docMk/>
            <pc:sldMk cId="2025108216" sldId="300"/>
            <ac:spMk id="20" creationId="{3FCFB1DE-0B7E-48CC-BA90-B2AB0889F9D6}"/>
          </ac:spMkLst>
        </pc:spChg>
        <pc:spChg chg="add del">
          <ac:chgData name="Adiani Binti AB Rahman" userId="010713d6-9f2c-4a78-a824-40b77f3041fa" providerId="ADAL" clId="{3477FC2E-3FEF-44A3-9115-340BABBF0D22}" dt="2025-10-16T01:28:16.395" v="974" actId="26606"/>
          <ac:spMkLst>
            <pc:docMk/>
            <pc:sldMk cId="2025108216" sldId="300"/>
            <ac:spMk id="23" creationId="{100EDD19-6802-4EC3-95CE-CFFAB042CFD6}"/>
          </ac:spMkLst>
        </pc:spChg>
        <pc:spChg chg="add del">
          <ac:chgData name="Adiani Binti AB Rahman" userId="010713d6-9f2c-4a78-a824-40b77f3041fa" providerId="ADAL" clId="{3477FC2E-3FEF-44A3-9115-340BABBF0D22}" dt="2025-10-16T01:28:16.395" v="974" actId="26606"/>
          <ac:spMkLst>
            <pc:docMk/>
            <pc:sldMk cId="2025108216" sldId="300"/>
            <ac:spMk id="24" creationId="{DB17E863-922E-4C26-BD64-E8FD41D28661}"/>
          </ac:spMkLst>
        </pc:spChg>
        <pc:spChg chg="add del">
          <ac:chgData name="Adiani Binti AB Rahman" userId="010713d6-9f2c-4a78-a824-40b77f3041fa" providerId="ADAL" clId="{3477FC2E-3FEF-44A3-9115-340BABBF0D22}" dt="2025-10-16T01:28:20.177" v="976" actId="26606"/>
          <ac:spMkLst>
            <pc:docMk/>
            <pc:sldMk cId="2025108216" sldId="300"/>
            <ac:spMk id="26" creationId="{C05CBC3C-2E5A-4839-8B9B-2E5A6ADF0F58}"/>
          </ac:spMkLst>
        </pc:spChg>
        <pc:spChg chg="add del">
          <ac:chgData name="Adiani Binti AB Rahman" userId="010713d6-9f2c-4a78-a824-40b77f3041fa" providerId="ADAL" clId="{3477FC2E-3FEF-44A3-9115-340BABBF0D22}" dt="2025-10-16T01:28:20.177" v="976" actId="26606"/>
          <ac:spMkLst>
            <pc:docMk/>
            <pc:sldMk cId="2025108216" sldId="300"/>
            <ac:spMk id="27" creationId="{827FF362-FC97-4BF5-949B-D4ADFA26E457}"/>
          </ac:spMkLst>
        </pc:spChg>
        <pc:spChg chg="add del">
          <ac:chgData name="Adiani Binti AB Rahman" userId="010713d6-9f2c-4a78-a824-40b77f3041fa" providerId="ADAL" clId="{3477FC2E-3FEF-44A3-9115-340BABBF0D22}" dt="2025-10-16T01:28:25.575" v="978" actId="26606"/>
          <ac:spMkLst>
            <pc:docMk/>
            <pc:sldMk cId="2025108216" sldId="300"/>
            <ac:spMk id="29" creationId="{2C61293E-6EBE-43EF-A52C-9BEBFD7679D4}"/>
          </ac:spMkLst>
        </pc:spChg>
        <pc:spChg chg="add del">
          <ac:chgData name="Adiani Binti AB Rahman" userId="010713d6-9f2c-4a78-a824-40b77f3041fa" providerId="ADAL" clId="{3477FC2E-3FEF-44A3-9115-340BABBF0D22}" dt="2025-10-16T01:28:25.575" v="978" actId="26606"/>
          <ac:spMkLst>
            <pc:docMk/>
            <pc:sldMk cId="2025108216" sldId="300"/>
            <ac:spMk id="30" creationId="{3FCFB1DE-0B7E-48CC-BA90-B2AB0889F9D6}"/>
          </ac:spMkLst>
        </pc:spChg>
        <pc:spChg chg="add">
          <ac:chgData name="Adiani Binti AB Rahman" userId="010713d6-9f2c-4a78-a824-40b77f3041fa" providerId="ADAL" clId="{3477FC2E-3FEF-44A3-9115-340BABBF0D22}" dt="2025-10-16T01:28:25.608" v="979" actId="26606"/>
          <ac:spMkLst>
            <pc:docMk/>
            <pc:sldMk cId="2025108216" sldId="300"/>
            <ac:spMk id="33" creationId="{2C61293E-6EBE-43EF-A52C-9BEBFD7679D4}"/>
          </ac:spMkLst>
        </pc:spChg>
        <pc:spChg chg="add">
          <ac:chgData name="Adiani Binti AB Rahman" userId="010713d6-9f2c-4a78-a824-40b77f3041fa" providerId="ADAL" clId="{3477FC2E-3FEF-44A3-9115-340BABBF0D22}" dt="2025-10-16T01:28:25.608" v="979" actId="26606"/>
          <ac:spMkLst>
            <pc:docMk/>
            <pc:sldMk cId="2025108216" sldId="300"/>
            <ac:spMk id="35" creationId="{3FCFB1DE-0B7E-48CC-BA90-B2AB0889F9D6}"/>
          </ac:spMkLst>
        </pc:spChg>
        <pc:picChg chg="add del">
          <ac:chgData name="Adiani Binti AB Rahman" userId="010713d6-9f2c-4a78-a824-40b77f3041fa" providerId="ADAL" clId="{3477FC2E-3FEF-44A3-9115-340BABBF0D22}" dt="2025-10-16T01:27:56.904" v="964" actId="26606"/>
          <ac:picMkLst>
            <pc:docMk/>
            <pc:sldMk cId="2025108216" sldId="300"/>
            <ac:picMk id="6" creationId="{4E6972E8-1ECA-F64A-3A60-B0F9E25BBBEC}"/>
          </ac:picMkLst>
        </pc:picChg>
        <pc:picChg chg="add del">
          <ac:chgData name="Adiani Binti AB Rahman" userId="010713d6-9f2c-4a78-a824-40b77f3041fa" providerId="ADAL" clId="{3477FC2E-3FEF-44A3-9115-340BABBF0D22}" dt="2025-10-16T01:28:12.738" v="972" actId="26606"/>
          <ac:picMkLst>
            <pc:docMk/>
            <pc:sldMk cId="2025108216" sldId="300"/>
            <ac:picMk id="21" creationId="{3E34BB99-633B-B7DE-1383-3E86021D5D07}"/>
          </ac:picMkLst>
        </pc:picChg>
        <pc:picChg chg="add del">
          <ac:chgData name="Adiani Binti AB Rahman" userId="010713d6-9f2c-4a78-a824-40b77f3041fa" providerId="ADAL" clId="{3477FC2E-3FEF-44A3-9115-340BABBF0D22}" dt="2025-10-16T01:28:25.575" v="978" actId="26606"/>
          <ac:picMkLst>
            <pc:docMk/>
            <pc:sldMk cId="2025108216" sldId="300"/>
            <ac:picMk id="31" creationId="{3E34BB99-633B-B7DE-1383-3E86021D5D07}"/>
          </ac:picMkLst>
        </pc:picChg>
        <pc:picChg chg="add">
          <ac:chgData name="Adiani Binti AB Rahman" userId="010713d6-9f2c-4a78-a824-40b77f3041fa" providerId="ADAL" clId="{3477FC2E-3FEF-44A3-9115-340BABBF0D22}" dt="2025-10-16T01:28:25.608" v="979" actId="26606"/>
          <ac:picMkLst>
            <pc:docMk/>
            <pc:sldMk cId="2025108216" sldId="300"/>
            <ac:picMk id="34" creationId="{4E6972E8-1ECA-F64A-3A60-B0F9E25BBBEC}"/>
          </ac:picMkLst>
        </pc:picChg>
      </pc:sldChg>
      <pc:sldChg chg="addSp modSp mod setBg">
        <pc:chgData name="Adiani Binti AB Rahman" userId="010713d6-9f2c-4a78-a824-40b77f3041fa" providerId="ADAL" clId="{3477FC2E-3FEF-44A3-9115-340BABBF0D22}" dt="2025-10-16T01:28:34.192" v="980" actId="26606"/>
        <pc:sldMkLst>
          <pc:docMk/>
          <pc:sldMk cId="3346149405" sldId="301"/>
        </pc:sldMkLst>
        <pc:spChg chg="mod">
          <ac:chgData name="Adiani Binti AB Rahman" userId="010713d6-9f2c-4a78-a824-40b77f3041fa" providerId="ADAL" clId="{3477FC2E-3FEF-44A3-9115-340BABBF0D22}" dt="2025-10-16T01:28:34.192" v="980" actId="26606"/>
          <ac:spMkLst>
            <pc:docMk/>
            <pc:sldMk cId="3346149405" sldId="301"/>
            <ac:spMk id="2" creationId="{650A6428-7618-04FF-B88C-85F95F722A0B}"/>
          </ac:spMkLst>
        </pc:spChg>
        <pc:spChg chg="mod">
          <ac:chgData name="Adiani Binti AB Rahman" userId="010713d6-9f2c-4a78-a824-40b77f3041fa" providerId="ADAL" clId="{3477FC2E-3FEF-44A3-9115-340BABBF0D22}" dt="2025-10-16T01:28:34.192" v="980" actId="26606"/>
          <ac:spMkLst>
            <pc:docMk/>
            <pc:sldMk cId="3346149405" sldId="301"/>
            <ac:spMk id="4" creationId="{E66FB602-A943-5C7E-2498-BBCB6FC7F132}"/>
          </ac:spMkLst>
        </pc:spChg>
        <pc:spChg chg="add">
          <ac:chgData name="Adiani Binti AB Rahman" userId="010713d6-9f2c-4a78-a824-40b77f3041fa" providerId="ADAL" clId="{3477FC2E-3FEF-44A3-9115-340BABBF0D22}" dt="2025-10-16T01:28:34.192" v="980" actId="26606"/>
          <ac:spMkLst>
            <pc:docMk/>
            <pc:sldMk cId="3346149405" sldId="301"/>
            <ac:spMk id="10" creationId="{2C61293E-6EBE-43EF-A52C-9BEBFD7679D4}"/>
          </ac:spMkLst>
        </pc:spChg>
        <pc:spChg chg="add">
          <ac:chgData name="Adiani Binti AB Rahman" userId="010713d6-9f2c-4a78-a824-40b77f3041fa" providerId="ADAL" clId="{3477FC2E-3FEF-44A3-9115-340BABBF0D22}" dt="2025-10-16T01:28:34.192" v="980" actId="26606"/>
          <ac:spMkLst>
            <pc:docMk/>
            <pc:sldMk cId="3346149405" sldId="301"/>
            <ac:spMk id="12" creationId="{3FCFB1DE-0B7E-48CC-BA90-B2AB0889F9D6}"/>
          </ac:spMkLst>
        </pc:spChg>
        <pc:picChg chg="add">
          <ac:chgData name="Adiani Binti AB Rahman" userId="010713d6-9f2c-4a78-a824-40b77f3041fa" providerId="ADAL" clId="{3477FC2E-3FEF-44A3-9115-340BABBF0D22}" dt="2025-10-16T01:28:34.192" v="980" actId="26606"/>
          <ac:picMkLst>
            <pc:docMk/>
            <pc:sldMk cId="3346149405" sldId="301"/>
            <ac:picMk id="6" creationId="{D4BB5608-23CC-ECC1-67B5-1442265947F4}"/>
          </ac:picMkLst>
        </pc:picChg>
      </pc:sldChg>
      <pc:sldChg chg="addSp delSp modSp del mod">
        <pc:chgData name="Adiani Binti AB Rahman" userId="010713d6-9f2c-4a78-a824-40b77f3041fa" providerId="ADAL" clId="{3477FC2E-3FEF-44A3-9115-340BABBF0D22}" dt="2025-10-13T02:39:48.542" v="914" actId="47"/>
        <pc:sldMkLst>
          <pc:docMk/>
          <pc:sldMk cId="23156312" sldId="302"/>
        </pc:sldMkLst>
      </pc:sldChg>
      <pc:sldChg chg="addSp delSp modSp add del mod ord delAnim modAnim">
        <pc:chgData name="Adiani Binti AB Rahman" userId="010713d6-9f2c-4a78-a824-40b77f3041fa" providerId="ADAL" clId="{3477FC2E-3FEF-44A3-9115-340BABBF0D22}" dt="2025-10-16T02:44:41.092" v="985" actId="47"/>
        <pc:sldMkLst>
          <pc:docMk/>
          <pc:sldMk cId="991874582" sldId="303"/>
        </pc:sldMkLst>
      </pc:sldChg>
      <pc:sldChg chg="del">
        <pc:chgData name="Adiani Binti AB Rahman" userId="010713d6-9f2c-4a78-a824-40b77f3041fa" providerId="ADAL" clId="{3477FC2E-3FEF-44A3-9115-340BABBF0D22}" dt="2025-10-07T03:21:06.526" v="0" actId="47"/>
        <pc:sldMkLst>
          <pc:docMk/>
          <pc:sldMk cId="3524187198" sldId="303"/>
        </pc:sldMkLst>
      </pc:sldChg>
      <pc:sldChg chg="add">
        <pc:chgData name="Adiani Binti AB Rahman" userId="010713d6-9f2c-4a78-a824-40b77f3041fa" providerId="ADAL" clId="{3477FC2E-3FEF-44A3-9115-340BABBF0D22}" dt="2025-10-16T02:44:37.012" v="984"/>
        <pc:sldMkLst>
          <pc:docMk/>
          <pc:sldMk cId="313567248" sldId="304"/>
        </pc:sldMkLst>
      </pc:sldChg>
      <pc:sldChg chg="addSp delSp add del setBg delDesignElem">
        <pc:chgData name="Adiani Binti AB Rahman" userId="010713d6-9f2c-4a78-a824-40b77f3041fa" providerId="ADAL" clId="{3477FC2E-3FEF-44A3-9115-340BABBF0D22}" dt="2025-10-16T02:44:34.612" v="983"/>
        <pc:sldMkLst>
          <pc:docMk/>
          <pc:sldMk cId="1379437614" sldId="304"/>
        </pc:sldMkLst>
        <pc:spChg chg="add del">
          <ac:chgData name="Adiani Binti AB Rahman" userId="010713d6-9f2c-4a78-a824-40b77f3041fa" providerId="ADAL" clId="{3477FC2E-3FEF-44A3-9115-340BABBF0D22}" dt="2025-10-16T02:44:34.612" v="983"/>
          <ac:spMkLst>
            <pc:docMk/>
            <pc:sldMk cId="1379437614" sldId="304"/>
            <ac:spMk id="32" creationId="{9ADDEE5F-1DD5-FB6A-6DB9-D8A4A7846FC0}"/>
          </ac:spMkLst>
        </pc:spChg>
        <pc:spChg chg="add del">
          <ac:chgData name="Adiani Binti AB Rahman" userId="010713d6-9f2c-4a78-a824-40b77f3041fa" providerId="ADAL" clId="{3477FC2E-3FEF-44A3-9115-340BABBF0D22}" dt="2025-10-16T02:44:34.612" v="983"/>
          <ac:spMkLst>
            <pc:docMk/>
            <pc:sldMk cId="1379437614" sldId="304"/>
            <ac:spMk id="38" creationId="{B2554B48-0AB0-CC7D-DC75-92DAEAEE8121}"/>
          </ac:spMkLst>
        </pc:spChg>
        <pc:spChg chg="add del">
          <ac:chgData name="Adiani Binti AB Rahman" userId="010713d6-9f2c-4a78-a824-40b77f3041fa" providerId="ADAL" clId="{3477FC2E-3FEF-44A3-9115-340BABBF0D22}" dt="2025-10-16T02:44:34.612" v="983"/>
          <ac:spMkLst>
            <pc:docMk/>
            <pc:sldMk cId="1379437614" sldId="304"/>
            <ac:spMk id="39" creationId="{A5235F7F-AA26-3326-50EE-C123E0BFB84E}"/>
          </ac:spMkLst>
        </pc:spChg>
      </pc:sldChg>
      <pc:sldChg chg="new del">
        <pc:chgData name="Adiani Binti AB Rahman" userId="010713d6-9f2c-4a78-a824-40b77f3041fa" providerId="ADAL" clId="{3477FC2E-3FEF-44A3-9115-340BABBF0D22}" dt="2025-10-16T01:23:22.780" v="954" actId="47"/>
        <pc:sldMkLst>
          <pc:docMk/>
          <pc:sldMk cId="2093079438" sldId="304"/>
        </pc:sldMkLst>
      </pc:sldChg>
      <pc:sldChg chg="modSp add mod">
        <pc:chgData name="Adiani Binti AB Rahman" userId="010713d6-9f2c-4a78-a824-40b77f3041fa" providerId="ADAL" clId="{3477FC2E-3FEF-44A3-9115-340BABBF0D22}" dt="2025-10-16T02:45:11.984" v="1002" actId="20577"/>
        <pc:sldMkLst>
          <pc:docMk/>
          <pc:sldMk cId="1046187429" sldId="305"/>
        </pc:sldMkLst>
        <pc:spChg chg="mod">
          <ac:chgData name="Adiani Binti AB Rahman" userId="010713d6-9f2c-4a78-a824-40b77f3041fa" providerId="ADAL" clId="{3477FC2E-3FEF-44A3-9115-340BABBF0D22}" dt="2025-10-16T02:45:11.984" v="1002" actId="20577"/>
          <ac:spMkLst>
            <pc:docMk/>
            <pc:sldMk cId="1046187429" sldId="305"/>
            <ac:spMk id="6" creationId="{5C417C16-667F-0020-2B91-BA561E28D8F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0T07:00:34.4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D184-74CE-4D20-B8EC-0413F3639570}" type="datetimeFigureOut">
              <a:rPr lang="en-MY" smtClean="0"/>
              <a:t>16/10/2025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6BDD-4874-4736-9B95-EFCE323F9A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321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Similar to the graph drawn for the spring, a straight line shows the pattern of results obtained which is regarded as a direct proportion. This region of applying force is known as the ‘elastic region’.</a:t>
            </a:r>
          </a:p>
          <a:p>
            <a:endParaRPr lang="en-GB" altLang="en-US" dirty="0"/>
          </a:p>
          <a:p>
            <a:r>
              <a:rPr lang="en-GB" altLang="en-US" dirty="0"/>
              <a:t>If the force is continually added though the relationship does not stay constant. The larger the force the less the extension occurs. A permanent deformation is also observed when the force is no longer applied. This region is regarded as the ‘elastic region’.</a:t>
            </a:r>
          </a:p>
          <a:p>
            <a:endParaRPr lang="en-GB" altLang="en-US" dirty="0"/>
          </a:p>
          <a:p>
            <a:r>
              <a:rPr lang="en-GB" altLang="en-US" dirty="0"/>
              <a:t>The threshold between each region is called the elastic limit.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6BDD-4874-4736-9B95-EFCE323F9A7F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25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2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0866DFCB-8581-8CD2-FACA-81B8ADD9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22641"/>
          <a:stretch>
            <a:fillRect/>
          </a:stretch>
        </p:blipFill>
        <p:spPr>
          <a:xfrm>
            <a:off x="7055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108C9-0E00-10A8-81BE-9EC49B1BF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" y="211327"/>
            <a:ext cx="12177890" cy="32899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>
                <a:solidFill>
                  <a:schemeClr val="bg1"/>
                </a:solidFill>
              </a:rPr>
              <a:t>FORCES ON THE MATERIALS</a:t>
            </a:r>
            <a:endParaRPr lang="en-MY" sz="8000" dirty="0">
              <a:solidFill>
                <a:schemeClr val="bg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C3480-83D4-A524-3467-24B0534917BD}"/>
              </a:ext>
            </a:extLst>
          </p:cNvPr>
          <p:cNvSpPr txBox="1">
            <a:spLocks/>
          </p:cNvSpPr>
          <p:nvPr/>
        </p:nvSpPr>
        <p:spPr>
          <a:xfrm>
            <a:off x="4433885" y="4177011"/>
            <a:ext cx="3324229" cy="560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OUTLINE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417C16-667F-0020-2B91-BA561E28D8F9}"/>
              </a:ext>
            </a:extLst>
          </p:cNvPr>
          <p:cNvSpPr txBox="1">
            <a:spLocks/>
          </p:cNvSpPr>
          <p:nvPr/>
        </p:nvSpPr>
        <p:spPr>
          <a:xfrm>
            <a:off x="4354442" y="4609428"/>
            <a:ext cx="3403672" cy="89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APPLY HOOKE’S LAW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dern Lov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1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B53B-2226-6802-8AFC-77B06B22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Tensile Test</a:t>
            </a:r>
            <a:endParaRPr lang="en-MY" dirty="0"/>
          </a:p>
        </p:txBody>
      </p:sp>
      <p:pic>
        <p:nvPicPr>
          <p:cNvPr id="4" name="Picture 2" descr="C:\Users\user\Desktop\tensile test\muk180909-2.jpg">
            <a:extLst>
              <a:ext uri="{FF2B5EF4-FFF2-40B4-BE49-F238E27FC236}">
                <a16:creationId xmlns:a16="http://schemas.microsoft.com/office/drawing/2014/main" id="{ADC57921-16C6-A6B8-6CCA-93DD527F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7" y="1993774"/>
            <a:ext cx="2891741" cy="385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AB2DE7-4863-5D77-8589-1F972B3B1A86}"/>
              </a:ext>
            </a:extLst>
          </p:cNvPr>
          <p:cNvGrpSpPr/>
          <p:nvPr/>
        </p:nvGrpSpPr>
        <p:grpSpPr>
          <a:xfrm rot="21163807">
            <a:off x="3017335" y="3936828"/>
            <a:ext cx="2207053" cy="2493099"/>
            <a:chOff x="4716016" y="2132856"/>
            <a:chExt cx="3600400" cy="36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B10D5-1D46-C0E5-9D92-AE2AE6E1B705}"/>
                </a:ext>
              </a:extLst>
            </p:cNvPr>
            <p:cNvSpPr/>
            <p:nvPr/>
          </p:nvSpPr>
          <p:spPr>
            <a:xfrm>
              <a:off x="4716016" y="2132856"/>
              <a:ext cx="3600400" cy="36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7" name="Picture 3" descr="C:\Users\user\Desktop\tensile test\TensileStrength.gif">
              <a:extLst>
                <a:ext uri="{FF2B5EF4-FFF2-40B4-BE49-F238E27FC236}">
                  <a16:creationId xmlns:a16="http://schemas.microsoft.com/office/drawing/2014/main" id="{19343510-3B4E-C854-BA81-53E732219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6193">
              <a:off x="4788024" y="2204864"/>
              <a:ext cx="3419475" cy="3400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Understanding Young's Modulus (cut_tensile test)">
            <a:hlinkClick r:id="" action="ppaction://media"/>
            <a:extLst>
              <a:ext uri="{FF2B5EF4-FFF2-40B4-BE49-F238E27FC236}">
                <a16:creationId xmlns:a16="http://schemas.microsoft.com/office/drawing/2014/main" id="{5257243F-120B-95D9-5F3E-18677E5DB0C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599" y="1919288"/>
            <a:ext cx="6477001" cy="4252912"/>
          </a:xfrm>
        </p:spPr>
      </p:pic>
    </p:spTree>
    <p:extLst>
      <p:ext uri="{BB962C8B-B14F-4D97-AF65-F5344CB8AC3E}">
        <p14:creationId xmlns:p14="http://schemas.microsoft.com/office/powerpoint/2010/main" val="13289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0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8EA6-A56B-A292-9A35-ED6D83AB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Tensile Test</a:t>
            </a:r>
            <a:endParaRPr lang="en-MY" dirty="0"/>
          </a:p>
        </p:txBody>
      </p:sp>
      <p:pic>
        <p:nvPicPr>
          <p:cNvPr id="5" name="Picture 2" descr="C:\Users\user\Desktop\tensile test\Aluminum_Steel_Samples.jpg">
            <a:extLst>
              <a:ext uri="{FF2B5EF4-FFF2-40B4-BE49-F238E27FC236}">
                <a16:creationId xmlns:a16="http://schemas.microsoft.com/office/drawing/2014/main" id="{6D1D5501-3D18-5259-D66A-D111B74B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48" y="2084807"/>
            <a:ext cx="3249614" cy="4396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CBBE92-5987-3F01-BB48-317BDC09A67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92166">
            <a:off x="2202567" y="5124457"/>
            <a:ext cx="2510814" cy="1224136"/>
          </a:xfrm>
          <a:solidFill>
            <a:srgbClr val="62A0EA">
              <a:alpha val="0"/>
            </a:srgb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anose="020B0603020202020204" pitchFamily="34" charset="0"/>
              </a:rPr>
              <a:t>Tensile Test</a:t>
            </a:r>
            <a:endParaRPr lang="ms-MY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1A314B-C2EC-CB63-57AC-F7E14C89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10" y="1388339"/>
            <a:ext cx="4826971" cy="35918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9D95A9D-0F45-D182-1BB6-56CC3012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98" y="4271543"/>
            <a:ext cx="294957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ED8804-1AF8-E180-CBC7-E33142CDA5E9}"/>
              </a:ext>
            </a:extLst>
          </p:cNvPr>
          <p:cNvSpPr txBox="1">
            <a:spLocks/>
          </p:cNvSpPr>
          <p:nvPr/>
        </p:nvSpPr>
        <p:spPr>
          <a:xfrm rot="21192166">
            <a:off x="7495698" y="3444858"/>
            <a:ext cx="3219576" cy="1224136"/>
          </a:xfrm>
          <a:prstGeom prst="rect">
            <a:avLst/>
          </a:prstGeom>
          <a:solidFill>
            <a:srgbClr val="62A0EA">
              <a:alpha val="0"/>
            </a:srgb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anose="020B0603020202020204" pitchFamily="34" charset="0"/>
              </a:rPr>
              <a:t>Compression Test</a:t>
            </a:r>
            <a:endParaRPr lang="ms-MY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nip Diagonal Corner Rectangle 8">
            <a:extLst>
              <a:ext uri="{FF2B5EF4-FFF2-40B4-BE49-F238E27FC236}">
                <a16:creationId xmlns:a16="http://schemas.microsoft.com/office/drawing/2014/main" id="{736822D4-2EA0-E130-BC92-D8007A502BAA}"/>
              </a:ext>
            </a:extLst>
          </p:cNvPr>
          <p:cNvSpPr/>
          <p:nvPr/>
        </p:nvSpPr>
        <p:spPr>
          <a:xfrm>
            <a:off x="2880098" y="4191483"/>
            <a:ext cx="769516" cy="36004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neck</a:t>
            </a:r>
            <a:endParaRPr lang="ms-MY" dirty="0">
              <a:latin typeface="Trebuchet MS" panose="020B0603020202020204" pitchFamily="34" charset="0"/>
            </a:endParaRPr>
          </a:p>
        </p:txBody>
      </p:sp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id="{9D6516B6-72B2-6B70-335B-DD05AF6180D1}"/>
              </a:ext>
            </a:extLst>
          </p:cNvPr>
          <p:cNvSpPr/>
          <p:nvPr/>
        </p:nvSpPr>
        <p:spPr>
          <a:xfrm rot="16200000">
            <a:off x="1459235" y="4416965"/>
            <a:ext cx="1080120" cy="36004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before</a:t>
            </a:r>
            <a:endParaRPr lang="ms-MY" dirty="0">
              <a:latin typeface="Trebuchet MS" panose="020B0603020202020204" pitchFamily="34" charset="0"/>
            </a:endParaRPr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BFB27F1A-D8BA-1B3D-8B35-E7430B8FA01A}"/>
              </a:ext>
            </a:extLst>
          </p:cNvPr>
          <p:cNvSpPr/>
          <p:nvPr/>
        </p:nvSpPr>
        <p:spPr>
          <a:xfrm rot="16200000">
            <a:off x="2418220" y="2705257"/>
            <a:ext cx="1080120" cy="36004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after</a:t>
            </a:r>
            <a:endParaRPr lang="ms-MY" dirty="0">
              <a:latin typeface="Trebuchet MS" panose="020B0603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FD4D0-BF2E-2223-A0B7-27E9DFD248A3}"/>
              </a:ext>
            </a:extLst>
          </p:cNvPr>
          <p:cNvCxnSpPr>
            <a:stCxn id="13" idx="0"/>
          </p:cNvCxnSpPr>
          <p:nvPr/>
        </p:nvCxnSpPr>
        <p:spPr>
          <a:xfrm flipV="1">
            <a:off x="3649614" y="4056925"/>
            <a:ext cx="512811" cy="314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106F90-395F-2319-6359-7821DDB62247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2686050" y="3914775"/>
            <a:ext cx="194048" cy="4567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80FE-347E-1B66-8606-5C6EB8E7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9CC4-3E72-9D4C-4EB2-E3E3419E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456203"/>
            <a:ext cx="4343400" cy="278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What should you know?</a:t>
            </a:r>
          </a:p>
          <a:p>
            <a:pPr marL="628650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sz="2400" dirty="0">
                <a:latin typeface="Trebuchet MS" panose="020B0603020202020204" pitchFamily="34" charset="0"/>
              </a:rPr>
              <a:t>Yield stress</a:t>
            </a:r>
          </a:p>
          <a:p>
            <a:pPr marL="628650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sz="2400" dirty="0">
                <a:latin typeface="Trebuchet MS" panose="020B0603020202020204" pitchFamily="34" charset="0"/>
              </a:rPr>
              <a:t>Max tension stress</a:t>
            </a:r>
          </a:p>
          <a:p>
            <a:pPr marL="628650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sz="2400" dirty="0">
                <a:latin typeface="Trebuchet MS" panose="020B0603020202020204" pitchFamily="34" charset="0"/>
              </a:rPr>
              <a:t>% elongation</a:t>
            </a:r>
          </a:p>
          <a:p>
            <a:pPr marL="628650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sz="2400" dirty="0">
                <a:latin typeface="Trebuchet MS" panose="020B0603020202020204" pitchFamily="34" charset="0"/>
              </a:rPr>
              <a:t>% area reduction</a:t>
            </a:r>
          </a:p>
          <a:p>
            <a:pPr marL="0" indent="0">
              <a:buNone/>
            </a:pPr>
            <a:endParaRPr lang="en-MY" sz="2400" dirty="0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F6D23-09E4-AEC9-56F5-5567AF8844FB}"/>
              </a:ext>
            </a:extLst>
          </p:cNvPr>
          <p:cNvSpPr txBox="1"/>
          <p:nvPr/>
        </p:nvSpPr>
        <p:spPr>
          <a:xfrm rot="20597979">
            <a:off x="5585033" y="4114061"/>
            <a:ext cx="3274344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 pitchFamily="34" charset="0"/>
              </a:rPr>
              <a:t>where in the world are we supposed to find these value?</a:t>
            </a:r>
            <a:endParaRPr lang="ms-MY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2B01C-D0AB-1469-4C70-54E9B4A4D09B}"/>
              </a:ext>
            </a:extLst>
          </p:cNvPr>
          <p:cNvSpPr txBox="1"/>
          <p:nvPr/>
        </p:nvSpPr>
        <p:spPr>
          <a:xfrm rot="684741">
            <a:off x="5605998" y="2112434"/>
            <a:ext cx="3312368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 pitchFamily="34" charset="0"/>
              </a:rPr>
              <a:t>What are these?</a:t>
            </a:r>
            <a:endParaRPr lang="ms-MY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8B53B-2226-6802-8AFC-77B06B22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141792" cy="17140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Trebuchet MS" panose="020B0603020202020204" pitchFamily="34" charset="0"/>
              </a:rPr>
              <a:t>Tensile Test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5C5C"/>
          </a:solidFill>
          <a:ln w="38100" cap="rnd">
            <a:solidFill>
              <a:srgbClr val="FF5C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64AA117-8270-E8BF-E37F-0B8F1AAC9510}"/>
              </a:ext>
            </a:extLst>
          </p:cNvPr>
          <p:cNvSpPr/>
          <p:nvPr/>
        </p:nvSpPr>
        <p:spPr>
          <a:xfrm>
            <a:off x="0" y="0"/>
            <a:ext cx="6600825" cy="6858000"/>
          </a:xfrm>
          <a:prstGeom prst="rect">
            <a:avLst/>
          </a:prstGeom>
          <a:solidFill>
            <a:srgbClr val="BBE4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25" name="Picture 48">
            <a:extLst>
              <a:ext uri="{FF2B5EF4-FFF2-40B4-BE49-F238E27FC236}">
                <a16:creationId xmlns:a16="http://schemas.microsoft.com/office/drawing/2014/main" id="{D9A3987D-04D9-5918-D232-AA40F705A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5" y="1497112"/>
            <a:ext cx="5991911" cy="3236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C34D6CA-4562-DC78-1DEB-8834180A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16" y="2680408"/>
            <a:ext cx="2880321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A= proportional limit</a:t>
            </a: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B= elastic limit</a:t>
            </a: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C= upper yield point</a:t>
            </a: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D= lower yield point</a:t>
            </a: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E= maximum force</a:t>
            </a: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F= break 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7EBC37-9051-554A-F523-64B9646D9A55}"/>
              </a:ext>
            </a:extLst>
          </p:cNvPr>
          <p:cNvSpPr txBox="1"/>
          <p:nvPr/>
        </p:nvSpPr>
        <p:spPr>
          <a:xfrm rot="1110822">
            <a:off x="5830593" y="5205745"/>
            <a:ext cx="3312368" cy="86177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 pitchFamily="34" charset="0"/>
              </a:rPr>
              <a:t>So, what is the formula then?</a:t>
            </a:r>
            <a:endParaRPr lang="ms-MY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6EA88-EEF6-1CCD-8E00-1049F3A2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MY" sz="7200">
                <a:latin typeface="Trebuchet MS" panose="020B0603020202020204" pitchFamily="34" charset="0"/>
              </a:rPr>
              <a:t>Formula</a:t>
            </a:r>
          </a:p>
        </p:txBody>
      </p:sp>
      <p:pic>
        <p:nvPicPr>
          <p:cNvPr id="34" name="Picture 33" descr="Formulas written on a blackboard">
            <a:extLst>
              <a:ext uri="{FF2B5EF4-FFF2-40B4-BE49-F238E27FC236}">
                <a16:creationId xmlns:a16="http://schemas.microsoft.com/office/drawing/2014/main" id="{4E6972E8-1ECA-F64A-3A60-B0F9E25B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79" r="32177" b="-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E1F57F9-1B70-FCFD-4B27-5970AC2F5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4296" y="2706624"/>
                <a:ext cx="6894576" cy="34838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 b="1">
                    <a:latin typeface="Trebuchet MS" panose="020B0603020202020204" pitchFamily="34" charset="0"/>
                  </a:rPr>
                  <a:t>Yield stress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𝑢𝑝𝑝𝑒𝑟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𝑦𝑖𝑒𝑙𝑑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𝑝𝑜𝑖𝑛𝑡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𝑜𝑟𝑖𝑔𝑖𝑛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𝑠𝑒𝑐𝑡𝑖𝑜𝑛𝑎𝑙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𝑎𝑟𝑒𝑎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 b="1">
                    <a:latin typeface="Trebuchet MS" panose="020B0603020202020204" pitchFamily="34" charset="0"/>
                  </a:rPr>
                  <a:t>Max tension stress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𝑚𝑎𝑥𝑖𝑚𝑢𝑚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𝑓𝑜𝑟𝑐𝑒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𝑜𝑟𝑖𝑔𝑖𝑛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𝑠𝑒𝑐𝑡𝑖𝑜𝑛𝑎𝑙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𝑎𝑟𝑒𝑎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 b="1">
                    <a:latin typeface="Trebuchet MS" panose="020B0603020202020204" pitchFamily="34" charset="0"/>
                  </a:rPr>
                  <a:t>% elongation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1500" b="0" i="1" smtClean="0">
                        <a:latin typeface="Cambria Math"/>
                        <a:ea typeface="Cambria Math"/>
                      </a:rPr>
                      <m:t>×100%</m:t>
                    </m:r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 b="1">
                    <a:latin typeface="Trebuchet MS" panose="020B0603020202020204" pitchFamily="34" charset="0"/>
                  </a:rPr>
                  <a:t>% area reduction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1500" i="1">
                        <a:latin typeface="Cambria Math"/>
                        <a:ea typeface="Cambria Math"/>
                      </a:rPr>
                      <m:t>×100%</m:t>
                    </m:r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500">
                  <a:latin typeface="Trebuchet MS" panose="020B0603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15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E1F57F9-1B70-FCFD-4B27-5970AC2F5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4296" y="2706624"/>
                <a:ext cx="6894576" cy="3483864"/>
              </a:xfrm>
              <a:blipFill>
                <a:blip r:embed="rId3"/>
                <a:stretch>
                  <a:fillRect l="-354" t="-35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1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A6428-7618-04FF-B88C-85F95F7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MY" sz="7200">
                <a:latin typeface="Trebuchet MS" panose="020B0603020202020204" pitchFamily="34" charset="0"/>
              </a:rPr>
              <a:t>Formula</a:t>
            </a:r>
            <a:endParaRPr lang="en-MY" sz="72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66FB602-A943-5C7E-2498-BBCB6FC7F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762" y="2706624"/>
                <a:ext cx="6251110" cy="34838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W</a:t>
                </a:r>
                <a:r>
                  <a:rPr lang="en-US" sz="1500">
                    <a:latin typeface="Trebuchet MS" panose="020B0603020202020204" pitchFamily="34" charset="0"/>
                  </a:rPr>
                  <a:t>orking stress.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sub>
                    </m:sSub>
                    <m:r>
                      <a:rPr lang="en-US" sz="1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𝑃𝑟𝑜𝑜𝑓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𝑆𝑡𝑟𝑒𝑠𝑠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𝑠𝑎𝑓𝑒𝑡𝑦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𝑓𝑎𝑐𝑡𝑜𝑟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>
                    <a:latin typeface="Trebuchet MS" panose="020B0603020202020204" pitchFamily="34" charset="0"/>
                  </a:rPr>
                  <a:t>Proof stress.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:r>
                  <a:rPr lang="en-US" sz="1500">
                    <a:latin typeface="Trebuchet MS" panose="020B0603020202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1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𝑝𝑜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𝑛𝑡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𝑛𝑒𝑎𝑟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𝑢𝑝𝑝𝑒𝑟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𝑦𝑖𝑒𝑙𝑑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𝑝𝑜𝑖𝑛𝑡</m:t>
                        </m:r>
                      </m:num>
                      <m:den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𝑜𝑟𝑖𝑔𝑖𝑛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𝑠𝑒𝑐𝑡𝑖𝑜𝑛𝑎𝑙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𝑎𝑟𝑒𝑎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b="1">
                    <a:latin typeface="Trebuchet MS" panose="020B06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500">
                    <a:latin typeface="Trebuchet MS" panose="020B0603020202020204" pitchFamily="34" charset="0"/>
                  </a:rPr>
                  <a:t>Factor of safety.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latin typeface="Trebuchet MS" panose="020B0603020202020204" pitchFamily="34" charset="0"/>
                  </a:rPr>
                  <a:t>	</a:t>
                </a:r>
                <a:r>
                  <a:rPr lang="en-US" sz="1500">
                    <a:latin typeface="Trebuchet MS" panose="020B0603020202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𝑚𝑎𝑥𝑖𝑚𝑢𝑚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𝑠𝑡𝑟𝑒𝑠𝑠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𝑤𝑜𝑟𝑘𝑖𝑛𝑔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𝑠𝑡𝑟𝑒𝑠𝑠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>
                    <a:latin typeface="Trebuchet MS" panose="020B0603020202020204" pitchFamily="34" charset="0"/>
                  </a:rPr>
                  <a:t>Poisson’s ratio.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ea typeface="Cambria Math"/>
                      </a:rPr>
                      <m:t>𝑣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𝐿𝑎𝑡𝑒𝑟𝑎𝑙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𝑆𝑡𝑟𝑎𝑖𝑛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𝐿𝑜𝑛𝑔𝑖𝑡𝑢𝑑𝑖𝑛𝑎𝑙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𝑆𝑡𝑟𝑎𝑖𝑛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5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66FB602-A943-5C7E-2498-BBCB6FC7F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762" y="2706624"/>
                <a:ext cx="6251110" cy="3483864"/>
              </a:xfrm>
              <a:blipFill>
                <a:blip r:embed="rId2"/>
                <a:stretch>
                  <a:fillRect l="-390" t="-35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alculus formula">
            <a:extLst>
              <a:ext uri="{FF2B5EF4-FFF2-40B4-BE49-F238E27FC236}">
                <a16:creationId xmlns:a16="http://schemas.microsoft.com/office/drawing/2014/main" id="{D4BB5608-23CC-ECC1-67B5-14422659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13" r="3035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614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38343-9ADC-4820-F26C-22B22204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2554B48-0AB0-CC7D-DC75-92DAEAEE8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235F7F-AA26-3326-50EE-C123E0BFB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B9A1BC83-8F74-9F25-2D95-A77BAAD3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22641"/>
          <a:stretch>
            <a:fillRect/>
          </a:stretch>
        </p:blipFill>
        <p:spPr>
          <a:xfrm>
            <a:off x="7055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8482C-DE6B-C1C6-6F3D-EE381DE4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" y="211326"/>
            <a:ext cx="12177890" cy="355531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>
                <a:solidFill>
                  <a:schemeClr val="bg1"/>
                </a:solidFill>
              </a:rPr>
              <a:t>Thank you</a:t>
            </a:r>
            <a:endParaRPr lang="en-MY" sz="8000" dirty="0">
              <a:solidFill>
                <a:schemeClr val="bg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9ADDEE5F-1DD5-FB6A-6DB9-D8A4A7846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E7A81-A09B-DA87-0366-68D1510C950C}"/>
              </a:ext>
            </a:extLst>
          </p:cNvPr>
          <p:cNvSpPr txBox="1">
            <a:spLocks/>
          </p:cNvSpPr>
          <p:nvPr/>
        </p:nvSpPr>
        <p:spPr>
          <a:xfrm>
            <a:off x="4269481" y="4181588"/>
            <a:ext cx="3850570" cy="136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PREPARED BY: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ADIANI BINTI AB RAHMAN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SITI AMELIA BINTI SHAIK PAWAN CHEE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MY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NORZULIANA BINTI ABDUL LATIF</a:t>
            </a:r>
          </a:p>
        </p:txBody>
      </p:sp>
    </p:spTree>
    <p:extLst>
      <p:ext uri="{BB962C8B-B14F-4D97-AF65-F5344CB8AC3E}">
        <p14:creationId xmlns:p14="http://schemas.microsoft.com/office/powerpoint/2010/main" val="3135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0337D-C94C-8341-A137-BDC0BB11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3A803-856D-DBE8-68C9-75562C87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Trebuchet MS" panose="020B0603020202020204" pitchFamily="34" charset="0"/>
              </a:rPr>
              <a:t>Hooke’s Law</a:t>
            </a:r>
            <a:endParaRPr lang="en-MY" sz="7200"/>
          </a:p>
        </p:txBody>
      </p:sp>
      <p:pic>
        <p:nvPicPr>
          <p:cNvPr id="5" name="Picture 4" descr="Connection concepts with climbing ropes">
            <a:extLst>
              <a:ext uri="{FF2B5EF4-FFF2-40B4-BE49-F238E27FC236}">
                <a16:creationId xmlns:a16="http://schemas.microsoft.com/office/drawing/2014/main" id="{BA105C46-E803-B434-94A7-96F2D6C5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41" r="22815" b="-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4014"/>
          </a:solidFill>
          <a:ln w="38100" cap="rnd">
            <a:solidFill>
              <a:srgbClr val="EE4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EE63-8F7F-0FDD-896A-0067BE5B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Trebuchet MS" panose="020B0603020202020204" pitchFamily="34" charset="0"/>
              </a:rPr>
              <a:t> Stress applied to the material is directly proportional to the strain provided the elastic limit of the material is not exceeded.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Trebuchet MS" panose="020B0603020202020204" pitchFamily="34" charset="0"/>
              </a:rPr>
              <a:t>Applied to all elastic material including steel.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Trebuchet MS" panose="020B0603020202020204" pitchFamily="34" charset="0"/>
              </a:rPr>
              <a:t>E.g., bungee jumping rope.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MY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322BA-83ED-6E9D-0E49-77084211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100">
                <a:latin typeface="Trebuchet MS" panose="020B0603020202020204" pitchFamily="34" charset="0"/>
              </a:rPr>
              <a:t>Elasticity and Plasticity</a:t>
            </a:r>
            <a:endParaRPr lang="en-MY" sz="6100">
              <a:latin typeface="Trebuchet MS" panose="020B0603020202020204" pitchFamily="34" charset="0"/>
            </a:endParaRPr>
          </a:p>
        </p:txBody>
      </p:sp>
      <p:pic>
        <p:nvPicPr>
          <p:cNvPr id="19" name="Picture 18" descr="Hand with red strings">
            <a:extLst>
              <a:ext uri="{FF2B5EF4-FFF2-40B4-BE49-F238E27FC236}">
                <a16:creationId xmlns:a16="http://schemas.microsoft.com/office/drawing/2014/main" id="{4CEA5B95-D283-8139-476F-5E0FCCB3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71" r="28285" b="-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B5436"/>
          </a:solidFill>
          <a:ln w="38100" cap="rnd">
            <a:solidFill>
              <a:srgbClr val="CB54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8D3B75A-57AE-7E9D-AF1E-888CB736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en-US" sz="2200">
                <a:latin typeface="Trebuchet MS" panose="020B0603020202020204" pitchFamily="34" charset="0"/>
              </a:rPr>
              <a:t>All materials will behave elastically or plastically-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altLang="en-US" sz="2200">
                <a:latin typeface="Trebuchet MS" panose="020B0603020202020204" pitchFamily="34" charset="0"/>
              </a:rPr>
              <a:t>For </a:t>
            </a:r>
            <a:r>
              <a:rPr lang="en-GB" altLang="en-US" sz="2200" b="1">
                <a:latin typeface="Trebuchet MS" panose="020B0603020202020204" pitchFamily="34" charset="0"/>
              </a:rPr>
              <a:t>elastic</a:t>
            </a:r>
            <a:r>
              <a:rPr lang="en-GB" altLang="en-US" sz="2200">
                <a:latin typeface="Trebuchet MS" panose="020B0603020202020204" pitchFamily="34" charset="0"/>
              </a:rPr>
              <a:t> behaviour – when a force is applied the change in length is proportional to the force. The object will return to its original shape when the force is taken away.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altLang="en-US" sz="2200">
                <a:latin typeface="Trebuchet MS" panose="020B0603020202020204" pitchFamily="34" charset="0"/>
              </a:rPr>
              <a:t>For </a:t>
            </a:r>
            <a:r>
              <a:rPr lang="en-GB" altLang="en-US" sz="2200" b="1">
                <a:latin typeface="Trebuchet MS" panose="020B0603020202020204" pitchFamily="34" charset="0"/>
              </a:rPr>
              <a:t>plastic</a:t>
            </a:r>
            <a:r>
              <a:rPr lang="en-GB" altLang="en-US" sz="2200">
                <a:latin typeface="Trebuchet MS" panose="020B0603020202020204" pitchFamily="34" charset="0"/>
              </a:rPr>
              <a:t> behaviour – the force and the change of length are not linked. A permanent deformation occurs when the force is taken away.</a:t>
            </a:r>
          </a:p>
          <a:p>
            <a:pPr marL="0" indent="0">
              <a:lnSpc>
                <a:spcPct val="100000"/>
              </a:lnSpc>
              <a:buNone/>
            </a:pPr>
            <a:endParaRPr lang="en-MY" sz="2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9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7B1D7-07E3-A16A-846F-33BA718A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7B24-D93C-34E0-481E-44C481AA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Elasticity and Plasticity</a:t>
            </a:r>
            <a:endParaRPr lang="en-MY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BC5F7-F962-BDC6-2FEB-265221772984}"/>
              </a:ext>
            </a:extLst>
          </p:cNvPr>
          <p:cNvGrpSpPr/>
          <p:nvPr/>
        </p:nvGrpSpPr>
        <p:grpSpPr>
          <a:xfrm>
            <a:off x="693304" y="1835822"/>
            <a:ext cx="7665605" cy="4103160"/>
            <a:chOff x="323850" y="1235075"/>
            <a:chExt cx="8466138" cy="43374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E56D43-F261-CE8E-C06B-111517C63F26}"/>
                </a:ext>
              </a:extLst>
            </p:cNvPr>
            <p:cNvGrpSpPr/>
            <p:nvPr/>
          </p:nvGrpSpPr>
          <p:grpSpPr>
            <a:xfrm>
              <a:off x="323850" y="1268413"/>
              <a:ext cx="8466138" cy="4304134"/>
              <a:chOff x="323850" y="1268413"/>
              <a:chExt cx="8466138" cy="4304134"/>
            </a:xfrm>
          </p:grpSpPr>
          <p:sp>
            <p:nvSpPr>
              <p:cNvPr id="8" name="Line 9">
                <a:extLst>
                  <a:ext uri="{FF2B5EF4-FFF2-40B4-BE49-F238E27FC236}">
                    <a16:creationId xmlns:a16="http://schemas.microsoft.com/office/drawing/2014/main" id="{8DB0BC48-5195-7FDC-7B50-E4482BBE7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750" y="2060575"/>
                <a:ext cx="0" cy="35119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42B88A59-3C15-4D48-5609-50177BBB8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4538" y="4149725"/>
                <a:ext cx="22320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2400" b="1">
                    <a:latin typeface="Arial" panose="020B0604020202020204" pitchFamily="34" charset="0"/>
                  </a:rPr>
                  <a:t>Elastic Limit</a:t>
                </a:r>
              </a:p>
            </p:txBody>
          </p:sp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FCA373F4-5932-21D1-3650-661F88841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313" y="4076700"/>
                <a:ext cx="7493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2400" b="1">
                    <a:latin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E2C65315-F903-D6B7-C192-0C428DF4F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6463" y="2420938"/>
                <a:ext cx="9350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2400" b="1">
                    <a:latin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2" name="Line 13">
                <a:extLst>
                  <a:ext uri="{FF2B5EF4-FFF2-40B4-BE49-F238E27FC236}">
                    <a16:creationId xmlns:a16="http://schemas.microsoft.com/office/drawing/2014/main" id="{FCD7E2D5-DE0F-745C-0DC6-84F152A05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1513" y="4724400"/>
                <a:ext cx="431800" cy="360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1D9AC60-3EA8-1AED-B762-90C934DFF531}"/>
                  </a:ext>
                </a:extLst>
              </p:cNvPr>
              <p:cNvGrpSpPr/>
              <p:nvPr/>
            </p:nvGrpSpPr>
            <p:grpSpPr>
              <a:xfrm>
                <a:off x="323850" y="1268413"/>
                <a:ext cx="8466138" cy="3960812"/>
                <a:chOff x="323850" y="1268413"/>
                <a:chExt cx="8466138" cy="3960812"/>
              </a:xfrm>
            </p:grpSpPr>
            <p:grpSp>
              <p:nvGrpSpPr>
                <p:cNvPr id="16" name="Group 3">
                  <a:extLst>
                    <a:ext uri="{FF2B5EF4-FFF2-40B4-BE49-F238E27FC236}">
                      <a16:creationId xmlns:a16="http://schemas.microsoft.com/office/drawing/2014/main" id="{5B44CB73-F06E-5AC7-BEBF-9A0F3E17C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9250" y="1268413"/>
                  <a:ext cx="6337300" cy="3960812"/>
                  <a:chOff x="2018" y="1253"/>
                  <a:chExt cx="1951" cy="1179"/>
                </a:xfrm>
              </p:grpSpPr>
              <p:sp>
                <p:nvSpPr>
                  <p:cNvPr id="19" name="Line 4">
                    <a:extLst>
                      <a:ext uri="{FF2B5EF4-FFF2-40B4-BE49-F238E27FC236}">
                        <a16:creationId xmlns:a16="http://schemas.microsoft.com/office/drawing/2014/main" id="{A29939CE-17FB-32FF-51AC-D56B64C38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8" y="1253"/>
                    <a:ext cx="0" cy="117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5">
                    <a:extLst>
                      <a:ext uri="{FF2B5EF4-FFF2-40B4-BE49-F238E27FC236}">
                        <a16:creationId xmlns:a16="http://schemas.microsoft.com/office/drawing/2014/main" id="{1C935FA9-BF6C-BC94-BBF2-92FF341F7F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8" y="2432"/>
                    <a:ext cx="195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Text Box 14">
                  <a:extLst>
                    <a:ext uri="{FF2B5EF4-FFF2-40B4-BE49-F238E27FC236}">
                      <a16:creationId xmlns:a16="http://schemas.microsoft.com/office/drawing/2014/main" id="{3FE4478A-068B-B696-76C4-CA9C644FDF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3850" y="1341438"/>
                  <a:ext cx="2016125" cy="422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GB" alt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Force</a:t>
                  </a:r>
                </a:p>
              </p:txBody>
            </p:sp>
            <p:sp>
              <p:nvSpPr>
                <p:cNvPr id="18" name="Text Box 15">
                  <a:extLst>
                    <a:ext uri="{FF2B5EF4-FFF2-40B4-BE49-F238E27FC236}">
                      <a16:creationId xmlns:a16="http://schemas.microsoft.com/office/drawing/2014/main" id="{AFACEAE6-F006-5F06-7E7E-60E6EDABD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32588" y="4581525"/>
                  <a:ext cx="2057400" cy="422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anose="05020102010507070707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GB" alt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Extension</a:t>
                  </a:r>
                </a:p>
              </p:txBody>
            </p:sp>
          </p:grpSp>
          <p:sp>
            <p:nvSpPr>
              <p:cNvPr id="14" name="Line 21">
                <a:extLst>
                  <a:ext uri="{FF2B5EF4-FFF2-40B4-BE49-F238E27FC236}">
                    <a16:creationId xmlns:a16="http://schemas.microsoft.com/office/drawing/2014/main" id="{5EADB2B9-F6F4-EDC6-E06D-951171DF4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9250" y="4005263"/>
                <a:ext cx="2376488" cy="122396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D2686EBA-BFD0-FBD8-84DA-24AD4A756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2205038"/>
                <a:ext cx="1728787" cy="1800225"/>
              </a:xfrm>
              <a:custGeom>
                <a:avLst/>
                <a:gdLst>
                  <a:gd name="T0" fmla="*/ 0 w 1089"/>
                  <a:gd name="T1" fmla="*/ 2147483646 h 1089"/>
                  <a:gd name="T2" fmla="*/ 2147483646 w 1089"/>
                  <a:gd name="T3" fmla="*/ 2147483646 h 1089"/>
                  <a:gd name="T4" fmla="*/ 2147483646 w 1089"/>
                  <a:gd name="T5" fmla="*/ 0 h 1089"/>
                  <a:gd name="T6" fmla="*/ 0 60000 65536"/>
                  <a:gd name="T7" fmla="*/ 0 60000 65536"/>
                  <a:gd name="T8" fmla="*/ 0 60000 65536"/>
                  <a:gd name="T9" fmla="*/ 0 w 1089"/>
                  <a:gd name="T10" fmla="*/ 0 h 1089"/>
                  <a:gd name="T11" fmla="*/ 1089 w 1089"/>
                  <a:gd name="T12" fmla="*/ 1089 h 10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9" h="1089">
                    <a:moveTo>
                      <a:pt x="0" y="1089"/>
                    </a:moveTo>
                    <a:cubicBezTo>
                      <a:pt x="159" y="1020"/>
                      <a:pt x="318" y="952"/>
                      <a:pt x="499" y="771"/>
                    </a:cubicBezTo>
                    <a:cubicBezTo>
                      <a:pt x="680" y="590"/>
                      <a:pt x="884" y="295"/>
                      <a:pt x="1089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3">
              <a:extLst>
                <a:ext uri="{FF2B5EF4-FFF2-40B4-BE49-F238E27FC236}">
                  <a16:creationId xmlns:a16="http://schemas.microsoft.com/office/drawing/2014/main" id="{203B35DF-00B5-C3AE-1EEB-BD334DADF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075" y="1235075"/>
              <a:ext cx="0" cy="457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4">
              <a:extLst>
                <a:ext uri="{FF2B5EF4-FFF2-40B4-BE49-F238E27FC236}">
                  <a16:creationId xmlns:a16="http://schemas.microsoft.com/office/drawing/2014/main" id="{13F56051-756F-3CEA-D98C-50B978BC3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3788" y="5230813"/>
              <a:ext cx="5794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16">
            <a:extLst>
              <a:ext uri="{FF2B5EF4-FFF2-40B4-BE49-F238E27FC236}">
                <a16:creationId xmlns:a16="http://schemas.microsoft.com/office/drawing/2014/main" id="{C27B6DEC-A73A-ACFC-1E45-0D04D61A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618" y="2268324"/>
            <a:ext cx="345740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GB" altLang="en-US" sz="2000" b="1" dirty="0">
                <a:latin typeface="Arial" panose="020B0604020202020204" pitchFamily="34" charset="0"/>
              </a:rPr>
              <a:t>Elastic region</a:t>
            </a:r>
            <a:r>
              <a:rPr lang="en-GB" altLang="en-US" sz="2000" dirty="0">
                <a:latin typeface="Arial" panose="020B0604020202020204" pitchFamily="34" charset="0"/>
              </a:rPr>
              <a:t> (any force applied below the elastic limit)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GB" altLang="en-US" sz="2000" b="1" dirty="0">
                <a:latin typeface="Arial" panose="020B0604020202020204" pitchFamily="34" charset="0"/>
              </a:rPr>
              <a:t>Plastic region</a:t>
            </a:r>
            <a:r>
              <a:rPr lang="en-GB" altLang="en-US" sz="2000" dirty="0">
                <a:latin typeface="Arial" panose="020B0604020202020204" pitchFamily="34" charset="0"/>
              </a:rPr>
              <a:t> (any force applied above the elastic limit)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96A267-7155-07E6-05C5-BAD60A7F0F0F}"/>
              </a:ext>
            </a:extLst>
          </p:cNvPr>
          <p:cNvCxnSpPr/>
          <p:nvPr/>
        </p:nvCxnSpPr>
        <p:spPr>
          <a:xfrm>
            <a:off x="1863340" y="5828137"/>
            <a:ext cx="247518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1B75A6-9A59-9616-2323-AE589B9762AC}"/>
              </a:ext>
            </a:extLst>
          </p:cNvPr>
          <p:cNvCxnSpPr/>
          <p:nvPr/>
        </p:nvCxnSpPr>
        <p:spPr>
          <a:xfrm>
            <a:off x="4338527" y="5828142"/>
            <a:ext cx="310598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">
            <a:extLst>
              <a:ext uri="{FF2B5EF4-FFF2-40B4-BE49-F238E27FC236}">
                <a16:creationId xmlns:a16="http://schemas.microsoft.com/office/drawing/2014/main" id="{549863F7-5CEA-BB5B-6AE0-E76DD116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753" y="5914231"/>
            <a:ext cx="1862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GB" altLang="en-US" sz="2000" b="1" dirty="0">
                <a:latin typeface="Arial" panose="020B0604020202020204" pitchFamily="34" charset="0"/>
              </a:rPr>
              <a:t>Elastic region</a:t>
            </a:r>
            <a:endParaRPr lang="en-GB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7FD94C66-F57C-E198-395F-0EF5A559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972" y="5914231"/>
            <a:ext cx="1862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GB" altLang="en-US" sz="2000" b="1" dirty="0">
                <a:latin typeface="Arial" panose="020B0604020202020204" pitchFamily="34" charset="0"/>
              </a:rPr>
              <a:t>Plastic region</a:t>
            </a:r>
            <a:endParaRPr lang="en-GB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920D-EEC0-22DE-0F5E-0B14A0B6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Modulus of Elasticity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454F-519F-9F52-58CA-D351F495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The ratio of stress to strain within the elastic region of a material.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Also known as Elasticity Modulus.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Elastic value of the material.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Value of E differ depending on the material type.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E   , strength of the material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 e.g. E steel higher than aluminum. </a:t>
            </a:r>
            <a:endParaRPr lang="en-MY" sz="2400" dirty="0"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12DE1F-C954-D06F-DD3E-09557C88E8D8}"/>
              </a:ext>
            </a:extLst>
          </p:cNvPr>
          <p:cNvCxnSpPr/>
          <p:nvPr/>
        </p:nvCxnSpPr>
        <p:spPr>
          <a:xfrm flipV="1">
            <a:off x="1645641" y="4004626"/>
            <a:ext cx="0" cy="5040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5F2EB7-D18E-3BB9-58F6-3D7DB05969DB}"/>
              </a:ext>
            </a:extLst>
          </p:cNvPr>
          <p:cNvCxnSpPr/>
          <p:nvPr/>
        </p:nvCxnSpPr>
        <p:spPr>
          <a:xfrm flipV="1">
            <a:off x="5462065" y="4004626"/>
            <a:ext cx="0" cy="5040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 descr="A collage of different objects&#10;&#10;AI-generated content may be incorrect.">
            <a:extLst>
              <a:ext uri="{FF2B5EF4-FFF2-40B4-BE49-F238E27FC236}">
                <a16:creationId xmlns:a16="http://schemas.microsoft.com/office/drawing/2014/main" id="{6705CA53-44DE-1F91-16C6-9F5ED46B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169"/>
          <a:stretch>
            <a:fillRect/>
          </a:stretch>
        </p:blipFill>
        <p:spPr>
          <a:xfrm>
            <a:off x="7071386" y="3352365"/>
            <a:ext cx="5120614" cy="3505635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5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A7DCF-34F7-3A78-813D-0904AE78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0B72-E225-AE78-0A9C-22C6ACFA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Modulus of Elasticity</a:t>
            </a:r>
            <a:endParaRPr lang="en-MY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8F103A2-348E-0913-6EBD-F7121B84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BB12E9-FE93-50CF-F2A1-9DD03533DCDE}"/>
              </a:ext>
            </a:extLst>
          </p:cNvPr>
          <p:cNvSpPr/>
          <p:nvPr/>
        </p:nvSpPr>
        <p:spPr>
          <a:xfrm>
            <a:off x="838200" y="1748203"/>
            <a:ext cx="10515600" cy="47446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DC1B18-D5FC-6226-795E-1C5911A21974}"/>
              </a:ext>
            </a:extLst>
          </p:cNvPr>
          <p:cNvGrpSpPr/>
          <p:nvPr/>
        </p:nvGrpSpPr>
        <p:grpSpPr>
          <a:xfrm>
            <a:off x="2171056" y="1985352"/>
            <a:ext cx="4420244" cy="4251960"/>
            <a:chOff x="2171056" y="1601037"/>
            <a:chExt cx="4764060" cy="4636275"/>
          </a:xfrm>
          <a:noFill/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91A31-394F-3C3D-0EA3-4176FBEED835}"/>
                </a:ext>
              </a:extLst>
            </p:cNvPr>
            <p:cNvCxnSpPr/>
            <p:nvPr/>
          </p:nvCxnSpPr>
          <p:spPr>
            <a:xfrm>
              <a:off x="2411760" y="5733256"/>
              <a:ext cx="3888432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C849AFD-9EB6-1EA0-A28D-AD8351C2C536}"/>
                </a:ext>
              </a:extLst>
            </p:cNvPr>
            <p:cNvCxnSpPr/>
            <p:nvPr/>
          </p:nvCxnSpPr>
          <p:spPr>
            <a:xfrm flipV="1">
              <a:off x="2555776" y="2132856"/>
              <a:ext cx="72008" cy="3744416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58FC8E-D187-6F94-3B0F-8EF0B5EB5CF8}"/>
                </a:ext>
              </a:extLst>
            </p:cNvPr>
            <p:cNvCxnSpPr/>
            <p:nvPr/>
          </p:nvCxnSpPr>
          <p:spPr>
            <a:xfrm flipV="1">
              <a:off x="2555776" y="2780928"/>
              <a:ext cx="2592288" cy="2952328"/>
            </a:xfrm>
            <a:prstGeom prst="line">
              <a:avLst/>
            </a:prstGeom>
            <a:grpFill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273A837-3F13-FD4D-75D3-7550DCC67FE7}"/>
                </a:ext>
              </a:extLst>
            </p:cNvPr>
            <p:cNvCxnSpPr/>
            <p:nvPr/>
          </p:nvCxnSpPr>
          <p:spPr>
            <a:xfrm flipV="1">
              <a:off x="2555776" y="2636912"/>
              <a:ext cx="1440160" cy="3096344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4C29AE9-7E90-095E-4F4A-F750DEF53D77}"/>
                </a:ext>
              </a:extLst>
            </p:cNvPr>
            <p:cNvCxnSpPr/>
            <p:nvPr/>
          </p:nvCxnSpPr>
          <p:spPr>
            <a:xfrm>
              <a:off x="4860032" y="3068960"/>
              <a:ext cx="0" cy="1656184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567D49-61FB-0926-D715-71566A0C3C51}"/>
                </a:ext>
              </a:extLst>
            </p:cNvPr>
            <p:cNvCxnSpPr/>
            <p:nvPr/>
          </p:nvCxnSpPr>
          <p:spPr>
            <a:xfrm>
              <a:off x="3707904" y="3212976"/>
              <a:ext cx="0" cy="684076"/>
            </a:xfrm>
            <a:prstGeom prst="line">
              <a:avLst/>
            </a:prstGeom>
            <a:grpFill/>
            <a:ln w="28575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5B7AF16-3133-236E-8133-5192F255313D}"/>
                </a:ext>
              </a:extLst>
            </p:cNvPr>
            <p:cNvCxnSpPr/>
            <p:nvPr/>
          </p:nvCxnSpPr>
          <p:spPr>
            <a:xfrm>
              <a:off x="3491880" y="4725144"/>
              <a:ext cx="1368152" cy="0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286505-71E3-7D37-18B2-3DD3E08E166C}"/>
                </a:ext>
              </a:extLst>
            </p:cNvPr>
            <p:cNvCxnSpPr/>
            <p:nvPr/>
          </p:nvCxnSpPr>
          <p:spPr>
            <a:xfrm>
              <a:off x="3419872" y="3861048"/>
              <a:ext cx="288032" cy="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664960C-D091-3E52-F95F-6CD5F2B993CA}"/>
                </a:ext>
              </a:extLst>
            </p:cNvPr>
            <p:cNvSpPr txBox="1"/>
            <p:nvPr/>
          </p:nvSpPr>
          <p:spPr>
            <a:xfrm rot="16200000">
              <a:off x="1793869" y="1978224"/>
              <a:ext cx="11544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σ</a:t>
              </a:r>
              <a:r>
                <a:rPr lang="en-US" sz="2000" dirty="0">
                  <a:latin typeface="Trebuchet MS" panose="020B0603020202020204" pitchFamily="34" charset="0"/>
                </a:rPr>
                <a:t>, stress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B48CE7B-A278-3F58-6487-6B2208816F12}"/>
                </a:ext>
              </a:extLst>
            </p:cNvPr>
            <p:cNvSpPr txBox="1"/>
            <p:nvPr/>
          </p:nvSpPr>
          <p:spPr>
            <a:xfrm>
              <a:off x="5806281" y="5795972"/>
              <a:ext cx="11288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ε</a:t>
              </a:r>
              <a:r>
                <a:rPr lang="en-US" sz="2000" dirty="0">
                  <a:latin typeface="Trebuchet MS" panose="020B0603020202020204" pitchFamily="34" charset="0"/>
                </a:rPr>
                <a:t>, strain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3B791A-EB8D-D066-1E5E-AC1DE391B60F}"/>
                </a:ext>
              </a:extLst>
            </p:cNvPr>
            <p:cNvSpPr txBox="1"/>
            <p:nvPr/>
          </p:nvSpPr>
          <p:spPr>
            <a:xfrm>
              <a:off x="5220072" y="2452246"/>
              <a:ext cx="1313180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aluminum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3165C71-D72E-9873-630D-192149E2867C}"/>
                </a:ext>
              </a:extLst>
            </p:cNvPr>
            <p:cNvSpPr txBox="1"/>
            <p:nvPr/>
          </p:nvSpPr>
          <p:spPr>
            <a:xfrm>
              <a:off x="3575771" y="2205148"/>
              <a:ext cx="744114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ebuchet MS" panose="020B0603020202020204" pitchFamily="34" charset="0"/>
                </a:rPr>
                <a:t>steel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AAE7EF6-09B9-4ECA-BB96-84F6D3ABD45C}"/>
                </a:ext>
              </a:extLst>
            </p:cNvPr>
            <p:cNvSpPr txBox="1"/>
            <p:nvPr/>
          </p:nvSpPr>
          <p:spPr>
            <a:xfrm>
              <a:off x="4913203" y="3707740"/>
              <a:ext cx="481222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Δσ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A723DA-6B35-611C-E7BE-965B788CCBD9}"/>
                </a:ext>
              </a:extLst>
            </p:cNvPr>
            <p:cNvSpPr txBox="1"/>
            <p:nvPr/>
          </p:nvSpPr>
          <p:spPr>
            <a:xfrm>
              <a:off x="3923928" y="4787860"/>
              <a:ext cx="455574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Δε</a:t>
              </a:r>
              <a:endParaRPr lang="ms-MY" sz="2000" dirty="0">
                <a:latin typeface="Trebuchet MS" panose="020B0603020202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2B24CBC-B8D0-EEBC-68ED-6FB7A6F8AD63}"/>
                </a:ext>
              </a:extLst>
            </p:cNvPr>
            <p:cNvCxnSpPr/>
            <p:nvPr/>
          </p:nvCxnSpPr>
          <p:spPr>
            <a:xfrm>
              <a:off x="4860032" y="4581128"/>
              <a:ext cx="0" cy="1656184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C126FF3-641E-5270-6100-A8157E81D881}"/>
                </a:ext>
              </a:extLst>
            </p:cNvPr>
            <p:cNvCxnSpPr/>
            <p:nvPr/>
          </p:nvCxnSpPr>
          <p:spPr>
            <a:xfrm>
              <a:off x="3419872" y="4581128"/>
              <a:ext cx="0" cy="1656184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184D5F4-B740-1707-F74F-EC1DC4D5A2D5}"/>
                </a:ext>
              </a:extLst>
            </p:cNvPr>
            <p:cNvCxnSpPr/>
            <p:nvPr/>
          </p:nvCxnSpPr>
          <p:spPr>
            <a:xfrm>
              <a:off x="2290048" y="3068960"/>
              <a:ext cx="2560931" cy="0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E0F9626-3A99-05E7-E262-319C574DC697}"/>
                </a:ext>
              </a:extLst>
            </p:cNvPr>
            <p:cNvCxnSpPr/>
            <p:nvPr/>
          </p:nvCxnSpPr>
          <p:spPr>
            <a:xfrm>
              <a:off x="2290048" y="4725144"/>
              <a:ext cx="1129824" cy="0"/>
            </a:xfrm>
            <a:prstGeom prst="line">
              <a:avLst/>
            </a:prstGeom>
            <a:grpFill/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04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CF36-77F3-0A55-FB2A-4328B3D9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Modulus of Elasticity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A070-C6DD-EFEC-BE72-83AD3E45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Google Shape;640;p42">
            <a:extLst>
              <a:ext uri="{FF2B5EF4-FFF2-40B4-BE49-F238E27FC236}">
                <a16:creationId xmlns:a16="http://schemas.microsoft.com/office/drawing/2014/main" id="{384016E7-FBA2-402F-E8AA-FDC22ED20556}"/>
              </a:ext>
            </a:extLst>
          </p:cNvPr>
          <p:cNvSpPr txBox="1">
            <a:spLocks/>
          </p:cNvSpPr>
          <p:nvPr/>
        </p:nvSpPr>
        <p:spPr>
          <a:xfrm>
            <a:off x="2133600" y="3276600"/>
            <a:ext cx="6858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spcBef>
                <a:spcPts val="0"/>
              </a:spcBef>
              <a:buSzPct val="79999"/>
              <a:buFont typeface="Arial" panose="020B0604020202020204" pitchFamily="34" charset="0"/>
              <a:buNone/>
            </a:pPr>
            <a:r>
              <a:rPr lang="en-US" sz="7200" b="1" dirty="0"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5" name="Google Shape;641;p42">
            <a:extLst>
              <a:ext uri="{FF2B5EF4-FFF2-40B4-BE49-F238E27FC236}">
                <a16:creationId xmlns:a16="http://schemas.microsoft.com/office/drawing/2014/main" id="{2C37A4C4-EDAD-92D3-B06B-51987D9C74FE}"/>
              </a:ext>
            </a:extLst>
          </p:cNvPr>
          <p:cNvSpPr txBox="1"/>
          <p:nvPr/>
        </p:nvSpPr>
        <p:spPr>
          <a:xfrm>
            <a:off x="2819400" y="32766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7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642;p42">
            <a:extLst>
              <a:ext uri="{FF2B5EF4-FFF2-40B4-BE49-F238E27FC236}">
                <a16:creationId xmlns:a16="http://schemas.microsoft.com/office/drawing/2014/main" id="{B02F1229-A1ED-C9C9-36E9-DE09534984CC}"/>
              </a:ext>
            </a:extLst>
          </p:cNvPr>
          <p:cNvSpPr txBox="1"/>
          <p:nvPr/>
        </p:nvSpPr>
        <p:spPr>
          <a:xfrm>
            <a:off x="3733800" y="28194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32D46"/>
              </a:buClr>
              <a:buSzPct val="100000"/>
              <a:buFont typeface="Arial"/>
              <a:buNone/>
            </a:pPr>
            <a:r>
              <a:rPr lang="en-US" sz="72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sz="72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643;p42">
            <a:extLst>
              <a:ext uri="{FF2B5EF4-FFF2-40B4-BE49-F238E27FC236}">
                <a16:creationId xmlns:a16="http://schemas.microsoft.com/office/drawing/2014/main" id="{1FA5DFEA-0CD6-4D3C-D2F1-9C60C304DA1B}"/>
              </a:ext>
            </a:extLst>
          </p:cNvPr>
          <p:cNvCxnSpPr/>
          <p:nvPr/>
        </p:nvCxnSpPr>
        <p:spPr>
          <a:xfrm>
            <a:off x="3581400" y="3733800"/>
            <a:ext cx="914400" cy="1588"/>
          </a:xfrm>
          <a:prstGeom prst="straightConnector1">
            <a:avLst/>
          </a:prstGeom>
          <a:noFill/>
          <a:ln w="57150" cap="flat" cmpd="sng">
            <a:solidFill>
              <a:srgbClr val="C58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644;p42">
            <a:extLst>
              <a:ext uri="{FF2B5EF4-FFF2-40B4-BE49-F238E27FC236}">
                <a16:creationId xmlns:a16="http://schemas.microsoft.com/office/drawing/2014/main" id="{1CF5D8B5-665E-E065-0B88-55E9BE0B13FF}"/>
              </a:ext>
            </a:extLst>
          </p:cNvPr>
          <p:cNvSpPr txBox="1"/>
          <p:nvPr/>
        </p:nvSpPr>
        <p:spPr>
          <a:xfrm>
            <a:off x="3771900" y="37338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endParaRPr sz="7200" b="1" i="0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45;p42">
            <a:extLst>
              <a:ext uri="{FF2B5EF4-FFF2-40B4-BE49-F238E27FC236}">
                <a16:creationId xmlns:a16="http://schemas.microsoft.com/office/drawing/2014/main" id="{68C6DDC4-3E53-AC56-D51A-33158ED90DB4}"/>
              </a:ext>
            </a:extLst>
          </p:cNvPr>
          <p:cNvSpPr/>
          <p:nvPr/>
        </p:nvSpPr>
        <p:spPr>
          <a:xfrm>
            <a:off x="4724400" y="230505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ratio of the uniaxial stress</a:t>
            </a:r>
            <a:endParaRPr sz="32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46;p42">
            <a:extLst>
              <a:ext uri="{FF2B5EF4-FFF2-40B4-BE49-F238E27FC236}">
                <a16:creationId xmlns:a16="http://schemas.microsoft.com/office/drawing/2014/main" id="{F0B76D9E-98AA-D4CA-1C7B-53617D8D2AF8}"/>
              </a:ext>
            </a:extLst>
          </p:cNvPr>
          <p:cNvSpPr/>
          <p:nvPr/>
        </p:nvSpPr>
        <p:spPr>
          <a:xfrm>
            <a:off x="4724400" y="3372743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58C00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47;p42">
            <a:extLst>
              <a:ext uri="{FF2B5EF4-FFF2-40B4-BE49-F238E27FC236}">
                <a16:creationId xmlns:a16="http://schemas.microsoft.com/office/drawing/2014/main" id="{52172082-3E4A-FD43-97CD-0FD549661F74}"/>
              </a:ext>
            </a:extLst>
          </p:cNvPr>
          <p:cNvSpPr/>
          <p:nvPr/>
        </p:nvSpPr>
        <p:spPr>
          <a:xfrm>
            <a:off x="4610100" y="3957518"/>
            <a:ext cx="3733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uniaxial strain.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48;p42">
            <a:extLst>
              <a:ext uri="{FF2B5EF4-FFF2-40B4-BE49-F238E27FC236}">
                <a16:creationId xmlns:a16="http://schemas.microsoft.com/office/drawing/2014/main" id="{AAD5E4BE-CD24-C7FE-AE7E-200D4AF5A169}"/>
              </a:ext>
            </a:extLst>
          </p:cNvPr>
          <p:cNvSpPr txBox="1"/>
          <p:nvPr/>
        </p:nvSpPr>
        <p:spPr>
          <a:xfrm>
            <a:off x="7239000" y="1676400"/>
            <a:ext cx="18288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N/m²</a:t>
            </a:r>
            <a:endParaRPr sz="2800" b="1" i="0" u="none" strike="noStrike" cap="none" dirty="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" name="Google Shape;649;p42">
            <a:extLst>
              <a:ext uri="{FF2B5EF4-FFF2-40B4-BE49-F238E27FC236}">
                <a16:creationId xmlns:a16="http://schemas.microsoft.com/office/drawing/2014/main" id="{9168D1B7-34BB-4DAD-3349-7704C6589F9F}"/>
              </a:ext>
            </a:extLst>
          </p:cNvPr>
          <p:cNvCxnSpPr>
            <a:cxnSpLocks/>
            <a:stCxn id="9" idx="0"/>
            <a:endCxn id="12" idx="1"/>
          </p:cNvCxnSpPr>
          <p:nvPr/>
        </p:nvCxnSpPr>
        <p:spPr>
          <a:xfrm flipV="1">
            <a:off x="6667500" y="2100263"/>
            <a:ext cx="571500" cy="2047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650;p42">
            <a:extLst>
              <a:ext uri="{FF2B5EF4-FFF2-40B4-BE49-F238E27FC236}">
                <a16:creationId xmlns:a16="http://schemas.microsoft.com/office/drawing/2014/main" id="{4F42682C-3B79-BF04-D601-6AC1CF840637}"/>
              </a:ext>
            </a:extLst>
          </p:cNvPr>
          <p:cNvSpPr txBox="1"/>
          <p:nvPr/>
        </p:nvSpPr>
        <p:spPr>
          <a:xfrm>
            <a:off x="1066800" y="5486400"/>
            <a:ext cx="41148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N/m² @ Pa</a:t>
            </a:r>
            <a:endParaRPr sz="2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" name="Google Shape;651;p42">
            <a:extLst>
              <a:ext uri="{FF2B5EF4-FFF2-40B4-BE49-F238E27FC236}">
                <a16:creationId xmlns:a16="http://schemas.microsoft.com/office/drawing/2014/main" id="{E740A4D8-3E0A-876E-CA5C-0262F8B04499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 flipH="1">
            <a:off x="2286000" y="4343401"/>
            <a:ext cx="190500" cy="1066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652;p42">
            <a:extLst>
              <a:ext uri="{FF2B5EF4-FFF2-40B4-BE49-F238E27FC236}">
                <a16:creationId xmlns:a16="http://schemas.microsoft.com/office/drawing/2014/main" id="{2C184D61-5041-CB65-0373-6BD48EB019E7}"/>
              </a:ext>
            </a:extLst>
          </p:cNvPr>
          <p:cNvSpPr txBox="1"/>
          <p:nvPr/>
        </p:nvSpPr>
        <p:spPr>
          <a:xfrm>
            <a:off x="3486150" y="3796728"/>
            <a:ext cx="10668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∆L</a:t>
            </a:r>
            <a:endParaRPr sz="7200" b="1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" name="Google Shape;653;p42">
            <a:extLst>
              <a:ext uri="{FF2B5EF4-FFF2-40B4-BE49-F238E27FC236}">
                <a16:creationId xmlns:a16="http://schemas.microsoft.com/office/drawing/2014/main" id="{D24B9930-7764-1C48-F389-28056F75EAE0}"/>
              </a:ext>
            </a:extLst>
          </p:cNvPr>
          <p:cNvCxnSpPr/>
          <p:nvPr/>
        </p:nvCxnSpPr>
        <p:spPr>
          <a:xfrm>
            <a:off x="3581400" y="4495800"/>
            <a:ext cx="914400" cy="1588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654;p42">
            <a:extLst>
              <a:ext uri="{FF2B5EF4-FFF2-40B4-BE49-F238E27FC236}">
                <a16:creationId xmlns:a16="http://schemas.microsoft.com/office/drawing/2014/main" id="{1DC78465-21D9-1645-CDCC-911D307C996A}"/>
              </a:ext>
            </a:extLst>
          </p:cNvPr>
          <p:cNvSpPr txBox="1"/>
          <p:nvPr/>
        </p:nvSpPr>
        <p:spPr>
          <a:xfrm>
            <a:off x="3810000" y="44196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7200" b="1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endParaRPr sz="7200" b="1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655;p42">
            <a:extLst>
              <a:ext uri="{FF2B5EF4-FFF2-40B4-BE49-F238E27FC236}">
                <a16:creationId xmlns:a16="http://schemas.microsoft.com/office/drawing/2014/main" id="{FF686ED2-BFE4-282A-E8D3-38E67B4BFFED}"/>
              </a:ext>
            </a:extLst>
          </p:cNvPr>
          <p:cNvSpPr txBox="1"/>
          <p:nvPr/>
        </p:nvSpPr>
        <p:spPr>
          <a:xfrm>
            <a:off x="3733800" y="21336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853"/>
              </a:buClr>
              <a:buSzPct val="100000"/>
              <a:buFont typeface="Arial"/>
              <a:buNone/>
            </a:pPr>
            <a:r>
              <a:rPr lang="en-US" sz="7200" b="1" dirty="0">
                <a:solidFill>
                  <a:srgbClr val="1B485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7200" b="1" i="0" u="none" strike="noStrike" cap="none" dirty="0">
              <a:solidFill>
                <a:srgbClr val="1B48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0" name="Google Shape;656;p42">
            <a:extLst>
              <a:ext uri="{FF2B5EF4-FFF2-40B4-BE49-F238E27FC236}">
                <a16:creationId xmlns:a16="http://schemas.microsoft.com/office/drawing/2014/main" id="{B7595ED6-B8B4-6C01-8FFB-1A873C156B4A}"/>
              </a:ext>
            </a:extLst>
          </p:cNvPr>
          <p:cNvCxnSpPr/>
          <p:nvPr/>
        </p:nvCxnSpPr>
        <p:spPr>
          <a:xfrm>
            <a:off x="3581400" y="2971800"/>
            <a:ext cx="914400" cy="1588"/>
          </a:xfrm>
          <a:prstGeom prst="straightConnector1">
            <a:avLst/>
          </a:prstGeom>
          <a:noFill/>
          <a:ln w="57150" cap="flat" cmpd="sng">
            <a:solidFill>
              <a:srgbClr val="1B48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657;p42">
            <a:extLst>
              <a:ext uri="{FF2B5EF4-FFF2-40B4-BE49-F238E27FC236}">
                <a16:creationId xmlns:a16="http://schemas.microsoft.com/office/drawing/2014/main" id="{9DBCDC7B-89C7-F806-B85B-66746B2EF835}"/>
              </a:ext>
            </a:extLst>
          </p:cNvPr>
          <p:cNvSpPr txBox="1"/>
          <p:nvPr/>
        </p:nvSpPr>
        <p:spPr>
          <a:xfrm>
            <a:off x="3714750" y="2897187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853"/>
              </a:buClr>
              <a:buSzPct val="1000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1B4853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endParaRPr sz="7200" b="1" i="0" u="none" strike="noStrike" cap="none" dirty="0">
              <a:solidFill>
                <a:srgbClr val="1B48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197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BB809-652B-D240-F49D-4B37E573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DA4-A694-4DFD-58D4-FC3C8D2C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Modulus of Elasticity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E44F-8F40-F44C-97C9-F71007E72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Google Shape;640;p42">
            <a:extLst>
              <a:ext uri="{FF2B5EF4-FFF2-40B4-BE49-F238E27FC236}">
                <a16:creationId xmlns:a16="http://schemas.microsoft.com/office/drawing/2014/main" id="{4E440862-DA20-275F-3572-E742032B8453}"/>
              </a:ext>
            </a:extLst>
          </p:cNvPr>
          <p:cNvSpPr txBox="1">
            <a:spLocks/>
          </p:cNvSpPr>
          <p:nvPr/>
        </p:nvSpPr>
        <p:spPr>
          <a:xfrm>
            <a:off x="2133600" y="3276600"/>
            <a:ext cx="6858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spcBef>
                <a:spcPts val="0"/>
              </a:spcBef>
              <a:buSzPct val="79999"/>
              <a:buFont typeface="Arial" panose="020B0604020202020204" pitchFamily="34" charset="0"/>
              <a:buNone/>
            </a:pPr>
            <a:r>
              <a:rPr lang="en-US" sz="7200" b="1" dirty="0"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5" name="Google Shape;641;p42">
            <a:extLst>
              <a:ext uri="{FF2B5EF4-FFF2-40B4-BE49-F238E27FC236}">
                <a16:creationId xmlns:a16="http://schemas.microsoft.com/office/drawing/2014/main" id="{BBB356B6-F9E7-2122-2916-FC5688A3375F}"/>
              </a:ext>
            </a:extLst>
          </p:cNvPr>
          <p:cNvSpPr txBox="1"/>
          <p:nvPr/>
        </p:nvSpPr>
        <p:spPr>
          <a:xfrm>
            <a:off x="2819400" y="32766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7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642;p42">
            <a:extLst>
              <a:ext uri="{FF2B5EF4-FFF2-40B4-BE49-F238E27FC236}">
                <a16:creationId xmlns:a16="http://schemas.microsoft.com/office/drawing/2014/main" id="{E1163C58-C4E4-9FDD-6DD1-3F2492BDDC10}"/>
              </a:ext>
            </a:extLst>
          </p:cNvPr>
          <p:cNvSpPr txBox="1"/>
          <p:nvPr/>
        </p:nvSpPr>
        <p:spPr>
          <a:xfrm>
            <a:off x="3733800" y="28194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32D46"/>
              </a:buClr>
              <a:buSzPct val="100000"/>
              <a:buFont typeface="Arial"/>
              <a:buNone/>
            </a:pPr>
            <a:r>
              <a:rPr lang="en-US" sz="72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sz="72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643;p42">
            <a:extLst>
              <a:ext uri="{FF2B5EF4-FFF2-40B4-BE49-F238E27FC236}">
                <a16:creationId xmlns:a16="http://schemas.microsoft.com/office/drawing/2014/main" id="{C24AC0A8-5377-0798-1494-196A96456D8D}"/>
              </a:ext>
            </a:extLst>
          </p:cNvPr>
          <p:cNvCxnSpPr/>
          <p:nvPr/>
        </p:nvCxnSpPr>
        <p:spPr>
          <a:xfrm>
            <a:off x="3581400" y="3733800"/>
            <a:ext cx="914400" cy="1588"/>
          </a:xfrm>
          <a:prstGeom prst="straightConnector1">
            <a:avLst/>
          </a:prstGeom>
          <a:noFill/>
          <a:ln w="57150" cap="flat" cmpd="sng">
            <a:solidFill>
              <a:srgbClr val="C58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644;p42">
            <a:extLst>
              <a:ext uri="{FF2B5EF4-FFF2-40B4-BE49-F238E27FC236}">
                <a16:creationId xmlns:a16="http://schemas.microsoft.com/office/drawing/2014/main" id="{607DBCB1-F6D3-50C2-CEFA-F36D83E9C39F}"/>
              </a:ext>
            </a:extLst>
          </p:cNvPr>
          <p:cNvSpPr txBox="1"/>
          <p:nvPr/>
        </p:nvSpPr>
        <p:spPr>
          <a:xfrm>
            <a:off x="3771900" y="3733800"/>
            <a:ext cx="609600" cy="10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endParaRPr sz="7200" b="1" i="0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718ED2-F551-42BD-9040-42F26A95C4D3}"/>
              </a:ext>
            </a:extLst>
          </p:cNvPr>
          <p:cNvGrpSpPr/>
          <p:nvPr/>
        </p:nvGrpSpPr>
        <p:grpSpPr>
          <a:xfrm>
            <a:off x="5105400" y="4189031"/>
            <a:ext cx="1066800" cy="1689673"/>
            <a:chOff x="3486150" y="3796728"/>
            <a:chExt cx="1066800" cy="1689673"/>
          </a:xfrm>
        </p:grpSpPr>
        <p:sp>
          <p:nvSpPr>
            <p:cNvPr id="16" name="Google Shape;652;p42">
              <a:extLst>
                <a:ext uri="{FF2B5EF4-FFF2-40B4-BE49-F238E27FC236}">
                  <a16:creationId xmlns:a16="http://schemas.microsoft.com/office/drawing/2014/main" id="{B4AFAB8D-60CC-5B9B-483E-75F8367D60B9}"/>
                </a:ext>
              </a:extLst>
            </p:cNvPr>
            <p:cNvSpPr txBox="1"/>
            <p:nvPr/>
          </p:nvSpPr>
          <p:spPr>
            <a:xfrm>
              <a:off x="3486150" y="3796728"/>
              <a:ext cx="1066800" cy="1066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100000"/>
                <a:buFont typeface="Arial"/>
                <a:buNone/>
              </a:pPr>
              <a:r>
                <a:rPr lang="en-US" sz="7200" b="1" i="0" u="none" strike="noStrike" cap="none" dirty="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∆L</a:t>
              </a:r>
              <a:endParaRPr sz="7200" b="1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7" name="Google Shape;653;p42">
              <a:extLst>
                <a:ext uri="{FF2B5EF4-FFF2-40B4-BE49-F238E27FC236}">
                  <a16:creationId xmlns:a16="http://schemas.microsoft.com/office/drawing/2014/main" id="{9E0031F1-8DB4-5C80-DFB2-EF3EAB782B85}"/>
                </a:ext>
              </a:extLst>
            </p:cNvPr>
            <p:cNvCxnSpPr/>
            <p:nvPr/>
          </p:nvCxnSpPr>
          <p:spPr>
            <a:xfrm>
              <a:off x="3581400" y="4495800"/>
              <a:ext cx="914400" cy="1588"/>
            </a:xfrm>
            <a:prstGeom prst="straightConnector1">
              <a:avLst/>
            </a:prstGeom>
            <a:noFill/>
            <a:ln w="571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" name="Google Shape;654;p42">
              <a:extLst>
                <a:ext uri="{FF2B5EF4-FFF2-40B4-BE49-F238E27FC236}">
                  <a16:creationId xmlns:a16="http://schemas.microsoft.com/office/drawing/2014/main" id="{A1A40DA7-3801-FAE5-BB6B-D2DAFF676193}"/>
                </a:ext>
              </a:extLst>
            </p:cNvPr>
            <p:cNvSpPr txBox="1"/>
            <p:nvPr/>
          </p:nvSpPr>
          <p:spPr>
            <a:xfrm>
              <a:off x="3810000" y="4419600"/>
              <a:ext cx="609600" cy="1066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100000"/>
                <a:buFont typeface="Arial"/>
                <a:buNone/>
              </a:pPr>
              <a:r>
                <a:rPr lang="en-US" sz="7200" b="1" i="0" u="none" strike="noStrike" cap="none" dirty="0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L</a:t>
              </a:r>
              <a:endParaRPr sz="7200" b="1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EE9A19-780D-AEFD-175B-68EBBD4BDF7A}"/>
              </a:ext>
            </a:extLst>
          </p:cNvPr>
          <p:cNvGrpSpPr/>
          <p:nvPr/>
        </p:nvGrpSpPr>
        <p:grpSpPr>
          <a:xfrm>
            <a:off x="5105400" y="2119947"/>
            <a:ext cx="914400" cy="1830388"/>
            <a:chOff x="3581400" y="2133600"/>
            <a:chExt cx="914400" cy="1830388"/>
          </a:xfrm>
        </p:grpSpPr>
        <p:sp>
          <p:nvSpPr>
            <p:cNvPr id="19" name="Google Shape;655;p42">
              <a:extLst>
                <a:ext uri="{FF2B5EF4-FFF2-40B4-BE49-F238E27FC236}">
                  <a16:creationId xmlns:a16="http://schemas.microsoft.com/office/drawing/2014/main" id="{7B9E1C97-1ED1-BAC5-BD60-17FB25CBAC93}"/>
                </a:ext>
              </a:extLst>
            </p:cNvPr>
            <p:cNvSpPr txBox="1"/>
            <p:nvPr/>
          </p:nvSpPr>
          <p:spPr>
            <a:xfrm>
              <a:off x="3733800" y="2133600"/>
              <a:ext cx="609600" cy="1066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4853"/>
                </a:buClr>
                <a:buSzPct val="100000"/>
                <a:buFont typeface="Arial"/>
                <a:buNone/>
              </a:pPr>
              <a:r>
                <a:rPr lang="en-US" sz="7200" b="1" dirty="0">
                  <a:solidFill>
                    <a:srgbClr val="1B4853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7200" b="1" i="0" u="none" strike="noStrike" cap="none" dirty="0">
                <a:solidFill>
                  <a:srgbClr val="1B4853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0" name="Google Shape;656;p42">
              <a:extLst>
                <a:ext uri="{FF2B5EF4-FFF2-40B4-BE49-F238E27FC236}">
                  <a16:creationId xmlns:a16="http://schemas.microsoft.com/office/drawing/2014/main" id="{6ADEA991-0840-9BAF-B8FD-6E69A37EFA76}"/>
                </a:ext>
              </a:extLst>
            </p:cNvPr>
            <p:cNvCxnSpPr/>
            <p:nvPr/>
          </p:nvCxnSpPr>
          <p:spPr>
            <a:xfrm>
              <a:off x="3581400" y="2971800"/>
              <a:ext cx="914400" cy="1588"/>
            </a:xfrm>
            <a:prstGeom prst="straightConnector1">
              <a:avLst/>
            </a:prstGeom>
            <a:noFill/>
            <a:ln w="57150" cap="flat" cmpd="sng">
              <a:solidFill>
                <a:srgbClr val="1B48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" name="Google Shape;657;p42">
              <a:extLst>
                <a:ext uri="{FF2B5EF4-FFF2-40B4-BE49-F238E27FC236}">
                  <a16:creationId xmlns:a16="http://schemas.microsoft.com/office/drawing/2014/main" id="{7F42A8C8-B40D-F833-63A1-3CF46D75512D}"/>
                </a:ext>
              </a:extLst>
            </p:cNvPr>
            <p:cNvSpPr txBox="1"/>
            <p:nvPr/>
          </p:nvSpPr>
          <p:spPr>
            <a:xfrm>
              <a:off x="3714750" y="2897187"/>
              <a:ext cx="609600" cy="1066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4853"/>
                </a:buClr>
                <a:buSzPct val="100000"/>
                <a:buFont typeface="Arial"/>
                <a:buNone/>
              </a:pPr>
              <a:r>
                <a:rPr lang="en-US" sz="7200" b="1" i="0" u="none" strike="noStrike" cap="none" dirty="0">
                  <a:solidFill>
                    <a:srgbClr val="1B4853"/>
                  </a:solidFill>
                  <a:latin typeface="Gill Sans"/>
                  <a:ea typeface="Gill Sans"/>
                  <a:cs typeface="Gill Sans"/>
                  <a:sym typeface="Gill Sans"/>
                </a:rPr>
                <a:t>A</a:t>
              </a:r>
              <a:endParaRPr sz="7200" b="1" i="0" u="none" strike="noStrike" cap="none" dirty="0">
                <a:solidFill>
                  <a:srgbClr val="1B4853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4C81C9-4DF2-3681-C737-F81CAA338DCF}"/>
              </a:ext>
            </a:extLst>
          </p:cNvPr>
          <p:cNvCxnSpPr/>
          <p:nvPr/>
        </p:nvCxnSpPr>
        <p:spPr>
          <a:xfrm flipV="1">
            <a:off x="4495800" y="2883534"/>
            <a:ext cx="523875" cy="2311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79D524-A4B8-12D2-8CC9-EF7947B0A08F}"/>
              </a:ext>
            </a:extLst>
          </p:cNvPr>
          <p:cNvCxnSpPr>
            <a:cxnSpLocks/>
          </p:cNvCxnSpPr>
          <p:nvPr/>
        </p:nvCxnSpPr>
        <p:spPr>
          <a:xfrm>
            <a:off x="4614862" y="4301332"/>
            <a:ext cx="390525" cy="3466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Google Shape;640;p42">
            <a:extLst>
              <a:ext uri="{FF2B5EF4-FFF2-40B4-BE49-F238E27FC236}">
                <a16:creationId xmlns:a16="http://schemas.microsoft.com/office/drawing/2014/main" id="{28A516D7-1309-B62C-B3A2-7404E10C7EC2}"/>
              </a:ext>
            </a:extLst>
          </p:cNvPr>
          <p:cNvSpPr txBox="1">
            <a:spLocks/>
          </p:cNvSpPr>
          <p:nvPr/>
        </p:nvSpPr>
        <p:spPr>
          <a:xfrm>
            <a:off x="7572374" y="3276600"/>
            <a:ext cx="2352675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spcBef>
                <a:spcPts val="0"/>
              </a:spcBef>
              <a:buSzPct val="79999"/>
              <a:buFont typeface="Arial" panose="020B0604020202020204" pitchFamily="34" charset="0"/>
              <a:buNone/>
            </a:pPr>
            <a:r>
              <a:rPr lang="en-US" sz="7200" b="1" dirty="0">
                <a:latin typeface="Trebuchet MS" panose="020B0603020202020204" pitchFamily="34" charset="0"/>
              </a:rPr>
              <a:t>E=?</a:t>
            </a:r>
          </a:p>
        </p:txBody>
      </p:sp>
    </p:spTree>
    <p:extLst>
      <p:ext uri="{BB962C8B-B14F-4D97-AF65-F5344CB8AC3E}">
        <p14:creationId xmlns:p14="http://schemas.microsoft.com/office/powerpoint/2010/main" val="5265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E7304-F673-11F4-805C-AB9B590C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A1357-4F98-80E0-9786-2C7D4E5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Trebuchet MS" panose="020B0603020202020204" pitchFamily="34" charset="0"/>
              </a:rPr>
              <a:t>Tensile Test</a:t>
            </a:r>
            <a:endParaRPr lang="en-MY" sz="7200"/>
          </a:p>
        </p:txBody>
      </p:sp>
      <p:pic>
        <p:nvPicPr>
          <p:cNvPr id="5" name="Picture 4" descr="Colorful rulers and protractors">
            <a:extLst>
              <a:ext uri="{FF2B5EF4-FFF2-40B4-BE49-F238E27FC236}">
                <a16:creationId xmlns:a16="http://schemas.microsoft.com/office/drawing/2014/main" id="{160B24CC-9891-2672-37DE-0A696811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72" r="30232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1F742"/>
          </a:solidFill>
          <a:ln w="38100" cap="rnd">
            <a:solidFill>
              <a:srgbClr val="F1F7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DC0B-D6D0-8D32-0175-362D0A99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rebuchet MS" panose="020B0603020202020204" pitchFamily="34" charset="0"/>
              </a:rPr>
              <a:t>Test to measure:</a:t>
            </a:r>
          </a:p>
          <a:p>
            <a:pPr marL="80962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rebuchet MS" panose="020B0603020202020204" pitchFamily="34" charset="0"/>
              </a:rPr>
              <a:t>Elasticity point</a:t>
            </a:r>
          </a:p>
          <a:p>
            <a:pPr marL="80962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rebuchet MS" panose="020B0603020202020204" pitchFamily="34" charset="0"/>
              </a:rPr>
              <a:t>Maximum tension strength</a:t>
            </a:r>
          </a:p>
          <a:p>
            <a:pPr marL="80962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rebuchet MS" panose="020B0603020202020204" pitchFamily="34" charset="0"/>
              </a:rPr>
              <a:t>Yield point</a:t>
            </a:r>
          </a:p>
          <a:p>
            <a:pPr marL="80962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rebuchet MS" panose="020B0603020202020204" pitchFamily="34" charset="0"/>
              </a:rPr>
              <a:t>Break point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Different material different value.</a:t>
            </a:r>
            <a:endParaRPr lang="en-MY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542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562</Words>
  <Application>Microsoft Office PowerPoint</Application>
  <PresentationFormat>Widescreen</PresentationFormat>
  <Paragraphs>117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Cambria Math</vt:lpstr>
      <vt:lpstr>Gill Sans</vt:lpstr>
      <vt:lpstr>Modern Love</vt:lpstr>
      <vt:lpstr>The Hand</vt:lpstr>
      <vt:lpstr>Trebuchet MS</vt:lpstr>
      <vt:lpstr>Wingdings</vt:lpstr>
      <vt:lpstr>SketchyVTI</vt:lpstr>
      <vt:lpstr>FORCES ON THE MATERIALS</vt:lpstr>
      <vt:lpstr>Hooke’s Law</vt:lpstr>
      <vt:lpstr>Elasticity and Plasticity</vt:lpstr>
      <vt:lpstr>Elasticity and Plasticity</vt:lpstr>
      <vt:lpstr>Modulus of Elasticity</vt:lpstr>
      <vt:lpstr>Modulus of Elasticity</vt:lpstr>
      <vt:lpstr>Modulus of Elasticity</vt:lpstr>
      <vt:lpstr>Modulus of Elasticity</vt:lpstr>
      <vt:lpstr>Tensile Test</vt:lpstr>
      <vt:lpstr>Tensile Test</vt:lpstr>
      <vt:lpstr>Tensile Test</vt:lpstr>
      <vt:lpstr>PowerPoint Presentation</vt:lpstr>
      <vt:lpstr>Tensile Test</vt:lpstr>
      <vt:lpstr>Formula</vt:lpstr>
      <vt:lpstr>Formula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Adiani Binti AB Rahman</dc:creator>
  <cp:lastModifiedBy>Adiani Binti AB Rahman</cp:lastModifiedBy>
  <cp:revision>1</cp:revision>
  <dcterms:created xsi:type="dcterms:W3CDTF">2025-07-07T01:33:22Z</dcterms:created>
  <dcterms:modified xsi:type="dcterms:W3CDTF">2025-10-16T02:45:33Z</dcterms:modified>
</cp:coreProperties>
</file>